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2" r:id="rId5"/>
    <p:sldId id="279" r:id="rId6"/>
    <p:sldId id="283" r:id="rId7"/>
    <p:sldId id="278" r:id="rId8"/>
    <p:sldId id="284" r:id="rId9"/>
    <p:sldId id="281" r:id="rId10"/>
    <p:sldId id="273" r:id="rId11"/>
    <p:sldId id="286" r:id="rId12"/>
    <p:sldId id="285" r:id="rId13"/>
    <p:sldId id="288" r:id="rId14"/>
    <p:sldId id="277" r:id="rId15"/>
    <p:sldId id="276" r:id="rId16"/>
    <p:sldId id="287" r:id="rId17"/>
    <p:sldId id="289" r:id="rId18"/>
    <p:sldId id="275" r:id="rId19"/>
    <p:sldId id="274" r:id="rId20"/>
    <p:sldId id="272" r:id="rId21"/>
    <p:sldId id="271" r:id="rId22"/>
    <p:sldId id="270" r:id="rId23"/>
    <p:sldId id="269" r:id="rId24"/>
    <p:sldId id="268" r:id="rId25"/>
    <p:sldId id="267" r:id="rId26"/>
    <p:sldId id="266" r:id="rId27"/>
    <p:sldId id="265" r:id="rId28"/>
    <p:sldId id="264" r:id="rId29"/>
    <p:sldId id="263" r:id="rId30"/>
    <p:sldId id="262" r:id="rId31"/>
    <p:sldId id="261" r:id="rId32"/>
    <p:sldId id="293" r:id="rId33"/>
    <p:sldId id="292" r:id="rId34"/>
    <p:sldId id="291" r:id="rId35"/>
    <p:sldId id="290" r:id="rId36"/>
    <p:sldId id="260" r:id="rId37"/>
    <p:sldId id="294" r:id="rId38"/>
    <p:sldId id="259" r:id="rId39"/>
    <p:sldId id="299" r:id="rId40"/>
    <p:sldId id="298" r:id="rId41"/>
    <p:sldId id="297" r:id="rId42"/>
    <p:sldId id="258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26.04.2014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audio" Target="../media/audio11.wav"/><Relationship Id="rId4" Type="http://schemas.openxmlformats.org/officeDocument/2006/relationships/package" Target="../embeddings/Microsoft_Office_Word_Belgesi1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are+resimleri&amp;source=images&amp;cd=&amp;cad=rja&amp;docid=brNPILfOjkYZGM&amp;tbnid=kSmIchXuy7PGBM:&amp;ved=0CAUQjRw&amp;url=http://www.renkliweb.com/soru-cevap-2/ucgen-ve-kare-kurallari-neler.html&amp;ei=BrL6UdUDj_SyBr_sgZAE&amp;bvm=bv.50165853,d.Yms&amp;psig=AFQjCNGWc5lJkTvBFpSJ_5ZOz9jPc7-OIw&amp;ust=1375470465948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ALTIGEN+RES%C4%B0MLER%C4%B0&amp;source=images&amp;cd=&amp;cad=rja&amp;docid=aAKkpsZrEiwZ4M&amp;tbnid=14OeSaTNlkF6RM:&amp;ved=0CAUQjRw&amp;url=http://www.ucurtmaplanlari.com/3citaliplani.htm&amp;ei=bbP6UZqIDcjEtAbB9oH4Dg&amp;bvm=bv.50165853,d.Yms&amp;psig=AFQjCNEBDmCI6aeI0hAnESZqoxB_1G_Nhg&amp;ust=137547082435662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vo6mnuRjmVFkIM&amp;tbnid=S1_1Ego3cdzEpM:&amp;ved=0CAgQjRwwAA&amp;url=http://www.forumdas.net/sorun-cevaplayalim/dar-acili-ucgen-dar-acili-ucgen-85634/&amp;ei=BrT6Udu5KMWQswb30oH4Cw&amp;psig=AFQjCNEq4ONZadzbWTNCxv63nDmFXX95dg&amp;ust=137547098273592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337" y="7647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KARE-DİKDÖRTGEN-ÜÇGEN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304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304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923928" y="6696025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dirty="0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  <a:hlinkClick r:id="rId3"/>
              </a:rPr>
              <a:t>www.</a:t>
            </a:r>
            <a:r>
              <a:rPr lang="tr-TR" sz="1100" dirty="0" err="1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  <a:hlinkClick r:id="rId3"/>
              </a:rPr>
              <a:t>sorubak</a:t>
            </a:r>
            <a:r>
              <a:rPr lang="tr-TR" sz="1100" dirty="0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  <a:hlinkClick r:id="rId3"/>
              </a:rPr>
              <a:t>.com</a:t>
            </a:r>
            <a:r>
              <a:rPr lang="tr-TR" sz="1100" dirty="0" smtClean="0">
                <a:solidFill>
                  <a:srgbClr val="FFFF00"/>
                </a:solidFill>
                <a:highlight>
                  <a:srgbClr val="00008B"/>
                </a:highlight>
                <a:latin typeface="Comic Sans MS"/>
                <a:ea typeface="Calibri"/>
                <a:cs typeface="Times New Roman"/>
              </a:rPr>
              <a:t> </a:t>
            </a: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ÖZELLİKLERİ: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918" y="73607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köşesi,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kenarı 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köşegeni vardır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203065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Karşılıklı kenar uzunlukları birbirine eşittir. 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6918" y="3328886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harfle gösterilir ve bir yerden gidilerek adlandırılır. Kenarları sembolle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 ]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 gösterilir.</a:t>
            </a:r>
          </a:p>
        </p:txBody>
      </p:sp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ÖZELLİKLERİ: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2642" y="1340768"/>
            <a:ext cx="8882406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uzunlukları ise sembolle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 gösterilir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7244" y="3284984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açısı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(90°)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olup iç açıları toplamı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360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derecedir.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Köşegenler açıları iki eşit parçaya bölerler.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298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2195736" y="2652812"/>
            <a:ext cx="4680519" cy="2327123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İşlem 16"/>
          <p:cNvSpPr/>
          <p:nvPr/>
        </p:nvSpPr>
        <p:spPr>
          <a:xfrm>
            <a:off x="2214448" y="4645596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İşlem 17"/>
          <p:cNvSpPr/>
          <p:nvPr/>
        </p:nvSpPr>
        <p:spPr>
          <a:xfrm>
            <a:off x="2214448" y="2652813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İşlem 18"/>
          <p:cNvSpPr/>
          <p:nvPr/>
        </p:nvSpPr>
        <p:spPr>
          <a:xfrm>
            <a:off x="6588223" y="2652790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İşlem 19"/>
          <p:cNvSpPr/>
          <p:nvPr/>
        </p:nvSpPr>
        <p:spPr>
          <a:xfrm>
            <a:off x="6588223" y="464559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1754958" y="1998958"/>
            <a:ext cx="7771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41917" y="4985088"/>
            <a:ext cx="690177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89253" y="3493207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892753" y="3483418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414002" y="4985088"/>
            <a:ext cx="63647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232797" y="1998957"/>
            <a:ext cx="7874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19872" y="1987502"/>
            <a:ext cx="200507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69465" y="4985088"/>
            <a:ext cx="200507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30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2195736" y="2652812"/>
            <a:ext cx="4680519" cy="2327123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İşlem 16"/>
          <p:cNvSpPr/>
          <p:nvPr/>
        </p:nvSpPr>
        <p:spPr>
          <a:xfrm>
            <a:off x="2214448" y="4645596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İşlem 17"/>
          <p:cNvSpPr/>
          <p:nvPr/>
        </p:nvSpPr>
        <p:spPr>
          <a:xfrm>
            <a:off x="2214448" y="2652813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İşlem 18"/>
          <p:cNvSpPr/>
          <p:nvPr/>
        </p:nvSpPr>
        <p:spPr>
          <a:xfrm>
            <a:off x="6588223" y="2652790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İşlem 19"/>
          <p:cNvSpPr/>
          <p:nvPr/>
        </p:nvSpPr>
        <p:spPr>
          <a:xfrm>
            <a:off x="6588223" y="464559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1754958" y="1998958"/>
            <a:ext cx="7771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41917" y="4985088"/>
            <a:ext cx="690177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89253" y="3493207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892753" y="3483418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414002" y="4985088"/>
            <a:ext cx="63647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232797" y="1998957"/>
            <a:ext cx="7874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19872" y="1987502"/>
            <a:ext cx="200507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69465" y="4985088"/>
            <a:ext cx="200507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8" name="Düz Bağlayıcı 7"/>
          <p:cNvCxnSpPr/>
          <p:nvPr/>
        </p:nvCxnSpPr>
        <p:spPr>
          <a:xfrm>
            <a:off x="2214448" y="2652813"/>
            <a:ext cx="4678305" cy="229913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Düz Bağlayıcı 31"/>
          <p:cNvCxnSpPr>
            <a:endCxn id="22" idx="0"/>
          </p:cNvCxnSpPr>
          <p:nvPr/>
        </p:nvCxnSpPr>
        <p:spPr>
          <a:xfrm flipH="1">
            <a:off x="2187006" y="2652813"/>
            <a:ext cx="4705747" cy="233227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643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dikdörtgende komşu olmayan iki köşeyi   birleştiren doğru parçasına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“köşegen”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14908" y="350606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dikdörtgenin köşegenleri birer doğru parçasıdır.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84861" y="5225303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dikdörtgenin ikişer köşegeni vardır.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VE DİKDÖRTGENDE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1474742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dikdörtgenin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açısı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vardır.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9375" y="443711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Açılarının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derecedir.</a:t>
            </a: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2195736" y="2060848"/>
            <a:ext cx="4680519" cy="4032448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İşlem 16"/>
          <p:cNvSpPr/>
          <p:nvPr/>
        </p:nvSpPr>
        <p:spPr>
          <a:xfrm>
            <a:off x="2195736" y="5786941"/>
            <a:ext cx="288032" cy="306355"/>
          </a:xfrm>
          <a:prstGeom prst="flowChart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İşlem 17"/>
          <p:cNvSpPr/>
          <p:nvPr/>
        </p:nvSpPr>
        <p:spPr>
          <a:xfrm>
            <a:off x="2195736" y="2060848"/>
            <a:ext cx="288032" cy="306355"/>
          </a:xfrm>
          <a:prstGeom prst="flowChart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İşlem 18"/>
          <p:cNvSpPr/>
          <p:nvPr/>
        </p:nvSpPr>
        <p:spPr>
          <a:xfrm>
            <a:off x="6588223" y="2060848"/>
            <a:ext cx="288032" cy="306355"/>
          </a:xfrm>
          <a:prstGeom prst="flowChart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İşlem 19"/>
          <p:cNvSpPr/>
          <p:nvPr/>
        </p:nvSpPr>
        <p:spPr>
          <a:xfrm>
            <a:off x="6571319" y="5785113"/>
            <a:ext cx="288032" cy="306355"/>
          </a:xfrm>
          <a:prstGeom prst="flowChart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 rot="1918434">
            <a:off x="2231986" y="2687990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19916526">
            <a:off x="2245106" y="4839092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20023258">
            <a:off x="4629099" y="2465446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1546554">
            <a:off x="4686165" y="4868097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0832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  <p:bldP spid="20" grpId="0" animBg="1"/>
      <p:bldP spid="26" grpId="0" animBg="1"/>
      <p:bldP spid="31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1475656" y="2132856"/>
            <a:ext cx="6624736" cy="3312368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İşlem 16"/>
          <p:cNvSpPr/>
          <p:nvPr/>
        </p:nvSpPr>
        <p:spPr>
          <a:xfrm>
            <a:off x="1475656" y="5138869"/>
            <a:ext cx="288032" cy="306355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İşlem 17"/>
          <p:cNvSpPr/>
          <p:nvPr/>
        </p:nvSpPr>
        <p:spPr>
          <a:xfrm>
            <a:off x="1493691" y="2132856"/>
            <a:ext cx="288032" cy="306355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İşlem 18"/>
          <p:cNvSpPr/>
          <p:nvPr/>
        </p:nvSpPr>
        <p:spPr>
          <a:xfrm>
            <a:off x="7812360" y="2132856"/>
            <a:ext cx="288032" cy="306355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İşlem 19"/>
          <p:cNvSpPr/>
          <p:nvPr/>
        </p:nvSpPr>
        <p:spPr>
          <a:xfrm>
            <a:off x="7812360" y="5138868"/>
            <a:ext cx="288032" cy="306355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1781723" y="2424471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819429" y="2421428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81723" y="4584159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819429" y="4430983"/>
            <a:ext cx="1992931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2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  <p:bldP spid="20" grpId="0" animBg="1"/>
      <p:bldP spid="26" grpId="0" animBg="1"/>
      <p:bldP spid="30" grpId="0" animBg="1"/>
      <p:bldP spid="31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69439"/>
            <a:ext cx="894780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doğru üzerinde olmayan üç noktayı birleştiren doğru parçalarından meydana gelen geometrik şekle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465313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Üçgenin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 3 kenarı, 3 köşesi vardır.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Köşegeni YOKTUR. </a:t>
            </a:r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noktalara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doğru parçalarına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kenarlar arasındaki açılara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 açı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7847" y="402928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karşısındaki köşeye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tepe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açısına 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tepe açısı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428" y="282895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herhangi bir kenarı taban olabilir.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81348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kenarları ve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 birbirine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eşit olan düzgün dörtgene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3203848" y="3501008"/>
            <a:ext cx="2664296" cy="194421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5862464" y="4351958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0800000">
            <a:off x="2225440" y="4406285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 rot="5569164">
            <a:off x="4175665" y="5672109"/>
            <a:ext cx="720661" cy="2778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 rot="16200000">
            <a:off x="4132885" y="3135248"/>
            <a:ext cx="489204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5868144" y="3398026"/>
            <a:ext cx="978408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 rot="10800000">
            <a:off x="2228370" y="3503764"/>
            <a:ext cx="978408" cy="2423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 rot="10800000">
            <a:off x="2225439" y="5323128"/>
            <a:ext cx="978408" cy="2423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ağ Ok 15"/>
          <p:cNvSpPr/>
          <p:nvPr/>
        </p:nvSpPr>
        <p:spPr>
          <a:xfrm>
            <a:off x="5862464" y="5296822"/>
            <a:ext cx="978408" cy="2423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İşlem 16"/>
          <p:cNvSpPr/>
          <p:nvPr/>
        </p:nvSpPr>
        <p:spPr>
          <a:xfrm>
            <a:off x="3203847" y="511162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İşlem 17"/>
          <p:cNvSpPr/>
          <p:nvPr/>
        </p:nvSpPr>
        <p:spPr>
          <a:xfrm>
            <a:off x="3203847" y="3487164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İşlem 18"/>
          <p:cNvSpPr/>
          <p:nvPr/>
        </p:nvSpPr>
        <p:spPr>
          <a:xfrm>
            <a:off x="5580112" y="3487164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İşlem 19"/>
          <p:cNvSpPr/>
          <p:nvPr/>
        </p:nvSpPr>
        <p:spPr>
          <a:xfrm>
            <a:off x="5574432" y="511162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676056" y="3286035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71165" y="5094814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46552" y="5094813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870283" y="3196018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03478" y="6112363"/>
            <a:ext cx="210360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336893" y="2400447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3528" y="4204277"/>
            <a:ext cx="190680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942734" y="4149950"/>
            <a:ext cx="200507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380912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876256" y="5111442"/>
            <a:ext cx="152574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İkizkenar Üçgen 4"/>
          <p:cNvSpPr/>
          <p:nvPr/>
        </p:nvSpPr>
        <p:spPr>
          <a:xfrm>
            <a:off x="2879812" y="2276872"/>
            <a:ext cx="3384376" cy="2376264"/>
          </a:xfrm>
          <a:prstGeom prst="triangl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 rot="20050045">
            <a:off x="5440004" y="3214097"/>
            <a:ext cx="978408" cy="24231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2475945">
            <a:off x="2771562" y="3200115"/>
            <a:ext cx="978408" cy="24231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 rot="5400000">
            <a:off x="4082796" y="5021182"/>
            <a:ext cx="978408" cy="24231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 rot="10185653">
            <a:off x="1990957" y="4594150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 rot="16200000">
            <a:off x="4082796" y="168246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 rot="2451670">
            <a:off x="6044212" y="4832371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451470" y="4671390"/>
            <a:ext cx="152574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809129" y="692696"/>
            <a:ext cx="152574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470483" y="5637901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 rot="2355100">
            <a:off x="5411514" y="2481511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 rot="19576928">
            <a:off x="1535523" y="2416326"/>
            <a:ext cx="22030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Blok Yay 20"/>
          <p:cNvSpPr/>
          <p:nvPr/>
        </p:nvSpPr>
        <p:spPr>
          <a:xfrm rot="3031582">
            <a:off x="2989759" y="4267888"/>
            <a:ext cx="418717" cy="482464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Blok Yay 21"/>
          <p:cNvSpPr/>
          <p:nvPr/>
        </p:nvSpPr>
        <p:spPr>
          <a:xfrm rot="10800000">
            <a:off x="4362641" y="2352990"/>
            <a:ext cx="418717" cy="482464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Blok Yay 22"/>
          <p:cNvSpPr/>
          <p:nvPr/>
        </p:nvSpPr>
        <p:spPr>
          <a:xfrm rot="18645595">
            <a:off x="5735421" y="4269001"/>
            <a:ext cx="418717" cy="482464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KENARLARINA GÖRE ÜÇGENLER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2808" y="1340768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 kenarlarına göre 3’e ayrılır.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7" y="2564904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1=Eşkenar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üçgen: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8197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Tüm kenar uzunlukları aynı olan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üçgenlere denir.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5305" y="4527220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üçgenlerin iç açıları her zaman eşit olup her açı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 °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6544625"/>
              </p:ext>
            </p:extLst>
          </p:nvPr>
        </p:nvGraphicFramePr>
        <p:xfrm>
          <a:off x="58737" y="0"/>
          <a:ext cx="9085263" cy="7046641"/>
        </p:xfrm>
        <a:graphic>
          <a:graphicData uri="http://schemas.openxmlformats.org/presentationml/2006/ole">
            <p:oleObj spid="_x0000_s1036" name="Belge" r:id="rId4" imgW="7028712" imgH="71487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İkizkenar üçgen: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5780" y="951522"/>
            <a:ext cx="8882406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kenar uzunlukları birbirine eşit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olan, bir kenar uzunluğu farklı olan üçgenlere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ikiz kenar üçgen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9891" y="4891062"/>
            <a:ext cx="8873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 açıları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birbirine eşittir .</a:t>
            </a:r>
          </a:p>
        </p:txBody>
      </p:sp>
    </p:spTree>
    <p:extLst>
      <p:ext uri="{BB962C8B-B14F-4D97-AF65-F5344CB8AC3E}">
        <p14:creationId xmlns:p14="http://schemas.microsoft.com/office/powerpoint/2010/main" xmlns="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3.Çeşitkenar üçgen: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kenar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uzunlukları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birbirinden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farklı olan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çeşit kenar üçgen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3850" y="3969930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üçgenlerin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 açıları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birbirinden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farklıdır.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4624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AÇILARINA GÖRE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ÜÇGENLER: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726139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üçgenin iç açılarının toplamı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derecedir.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01504" y="2708920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 açılarına göre 3’e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ayrılır: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3370" y="4032881"/>
            <a:ext cx="88732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1-Dik açılı üçgenler: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63370" y="4653136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açısı dik açı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(90 °)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açılı üçgen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2-Geniş açılı üçgenler: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92696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açısı geniş açı olan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 açılı üçgen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8" y="2631688"/>
            <a:ext cx="4645025" cy="42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3483" y="2631688"/>
            <a:ext cx="4480517" cy="42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ÖZELLİKLERİ: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0797" y="859189"/>
            <a:ext cx="888240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4 köşesi, 4 kenarı , 2 köşegeni vardır.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9" y="2420888"/>
            <a:ext cx="894780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 uzunlukları birbirine eşittir.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7325" y="3861048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harfle gösterilir ve bir yerden gidilerek adlandırılır. </a:t>
            </a: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3-Dar açılı üçgenler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7633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Tüm açıları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açı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üçgenlere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açılı üçgen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4645025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368" y="2564904"/>
            <a:ext cx="4572000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ÇOKGENLER: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doğrultuda olmayan en az üç noktanın düz çizgilerle birleşmesinden oluşan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kapalı şekillere çokgen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159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ÇOKGENLERİN ÖZELLİKLERİ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1062" y="73607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Çokgen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kenarlı demektir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 demektir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Yani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kenarlı anlamındadır.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5426" y="325805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Çokgenler en az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kenarlı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çok ise sonsuz sayıda olur.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1062" y="4458381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dörtgen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beşgen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altıgen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yedigen,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sekizgen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 gibi devam eder.</a:t>
            </a:r>
          </a:p>
        </p:txBody>
      </p:sp>
    </p:spTree>
    <p:extLst>
      <p:ext uri="{BB962C8B-B14F-4D97-AF65-F5344CB8AC3E}">
        <p14:creationId xmlns:p14="http://schemas.microsoft.com/office/powerpoint/2010/main" xmlns="" val="3037704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Çokgenlerin köşeleri büyük harflerle gösterilir.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181" y="1472767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Kenarları ise köşedeki harfin küçüğü yazılarak adlandırılır.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155" y="3380981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Sadece üçgende kenar adını karşısındaki köşeden alır.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0063" y="4509120"/>
            <a:ext cx="8873295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6=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Çokgenler kenar ve köşe sayısına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 adlandırılırlar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Üçgen, dörtgen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sekizgen gibi.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212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renkliweb.com/wp-content/uploads/kar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365580" y="2967335"/>
            <a:ext cx="24128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6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ucurtmaplanlari.com/20050317altigen/altigen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3387" y="116632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ALTIGEN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684.imageshack.us/img684/9330/daras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387" y="116632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ÜÇGEN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055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DÜZGÜN ÇOKGEN: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Açılarının ölçüleri ile kenarlarının ölçüleri eşit olan çokgenlere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düzgün çokgen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532" y="4365104"/>
            <a:ext cx="901320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Dörtgen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beşgen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altıgen</a:t>
            </a:r>
            <a:endParaRPr lang="tr-TR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7" y="3717032"/>
            <a:ext cx="875507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Düzgün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düzgün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düzgün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düzgün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32" y="0"/>
            <a:ext cx="9144000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43" y="2895827"/>
            <a:ext cx="9328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93930" y="4903713"/>
            <a:ext cx="9013203" cy="25237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Kenarları ve açıları eşit olmayan çokgenler düzgün çokgen değildir.</a:t>
            </a:r>
          </a:p>
          <a:p>
            <a:pPr algn="ctr"/>
            <a:endParaRPr lang="tr-TR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721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ÖZELLİKLERİ: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Kenarları sembolle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 ]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 gösterilir.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8098" y="1844824"/>
            <a:ext cx="8947804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 uzunlukları ise sembolle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 |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  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gösterilir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8099" y="3717032"/>
            <a:ext cx="89645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4 dik açısı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(90°)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olup iç açıları  toplamı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360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derecedir.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Köşegenler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 iki eşit parçaya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bölerler.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698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DÖRTGENLER: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692696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köşesi olan kapalı şekillere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dörtgen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866" y="2016134"/>
            <a:ext cx="9144000" cy="484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760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925896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Karşılıklı köşeleri birleştiren doğru  parçalarına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[AC]  ve [DB]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birer 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köşegendir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Dörtgenlerde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ikişer köşegen vardır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0" y="4149080"/>
            <a:ext cx="9143999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 BİLGİ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çokgende köşegen sayısını bulmak için kenar sayısından 3 çıkarılarak kenar sayısı ile çarpılıp 2 ye bölünerek bulunur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57222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1846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KARE-DİKDÖRTGEN-ÜÇGEN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23728" y="1178210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2411760" y="1844824"/>
            <a:ext cx="4032448" cy="3528392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56177" y="1178207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012160" y="5376445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123728" y="5399704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44208" y="3285854"/>
            <a:ext cx="15841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63888" y="5365306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83568" y="3285853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419872" y="1178206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8982" y="5049435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6154283" y="5049435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2411760" y="1844824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152390" y="1824539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9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23728" y="1178210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2411760" y="1844824"/>
            <a:ext cx="4032448" cy="3528392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56177" y="1178207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010267" y="5398353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123728" y="5399704"/>
            <a:ext cx="57606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44208" y="3285854"/>
            <a:ext cx="15841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63888" y="5365306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83568" y="3285853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419872" y="1178206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8982" y="5049435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6154283" y="5049435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2411760" y="1844824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152390" y="1824539"/>
            <a:ext cx="288032" cy="3145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Eksi 5"/>
          <p:cNvSpPr/>
          <p:nvPr/>
        </p:nvSpPr>
        <p:spPr>
          <a:xfrm rot="2558720">
            <a:off x="880065" y="3502856"/>
            <a:ext cx="7119483" cy="112015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 rot="19181013">
            <a:off x="814883" y="3487408"/>
            <a:ext cx="7301685" cy="233326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 rot="2513364">
            <a:off x="2978344" y="2375216"/>
            <a:ext cx="200468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 rot="19212555">
            <a:off x="2847237" y="4284955"/>
            <a:ext cx="203792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köşegen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71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9" grpId="0" animBg="1"/>
      <p:bldP spid="18" grpId="0" animBg="1"/>
      <p:bldP spid="19" grpId="0" animBg="1"/>
      <p:bldP spid="20" grpId="0" animBg="1"/>
      <p:bldP spid="6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8170" y="1371560"/>
            <a:ext cx="5511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açıları: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10" y="2079446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 )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  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)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 )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,  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 )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4366163"/>
            <a:ext cx="44644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]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]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7661" y="3645024"/>
            <a:ext cx="604650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Köşegeni: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8144" y="689911"/>
            <a:ext cx="8692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RKNE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NERK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KNER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28192"/>
            <a:ext cx="39959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adı: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5736" y="1700808"/>
            <a:ext cx="85913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 uzunlukları :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28144" y="342900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KN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|=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  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|=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pt-B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|=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</a:t>
            </a:r>
            <a:r>
              <a:rPr lang="pt-B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RK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|=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pt-B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8144" y="689911"/>
            <a:ext cx="8692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 ER ] , [ EN ] , [ RK ] , [  KN ]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0" y="28192"/>
            <a:ext cx="60121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kenarları : </a:t>
            </a:r>
          </a:p>
        </p:txBody>
      </p:sp>
    </p:spTree>
    <p:extLst>
      <p:ext uri="{BB962C8B-B14F-4D97-AF65-F5344CB8AC3E}">
        <p14:creationId xmlns:p14="http://schemas.microsoft.com/office/powerpoint/2010/main" xmlns="" val="287628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81348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Karşılıklı kenarları birbirine eşit, dik ve paralel olan dörtgene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denir.</a:t>
            </a:r>
          </a:p>
        </p:txBody>
      </p:sp>
      <p:sp>
        <p:nvSpPr>
          <p:cNvPr id="5" name="Akış Çizelgesi: İşlem 4"/>
          <p:cNvSpPr/>
          <p:nvPr/>
        </p:nvSpPr>
        <p:spPr>
          <a:xfrm>
            <a:off x="2915583" y="3501008"/>
            <a:ext cx="3212891" cy="194421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6128474" y="4351958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0800000">
            <a:off x="1937175" y="4386093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 rot="5400000">
            <a:off x="4175665" y="5672109"/>
            <a:ext cx="720661" cy="2778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 rot="16200000">
            <a:off x="4132885" y="3135248"/>
            <a:ext cx="489204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6128474" y="3379849"/>
            <a:ext cx="1429204" cy="26049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 rot="10800000">
            <a:off x="1739164" y="3503763"/>
            <a:ext cx="1166763" cy="242317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 rot="10800000">
            <a:off x="1619671" y="5303102"/>
            <a:ext cx="1286257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ağ Ok 15"/>
          <p:cNvSpPr/>
          <p:nvPr/>
        </p:nvSpPr>
        <p:spPr>
          <a:xfrm>
            <a:off x="6128474" y="5296822"/>
            <a:ext cx="1429205" cy="24859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kış Çizelgesi: İşlem 16"/>
          <p:cNvSpPr/>
          <p:nvPr/>
        </p:nvSpPr>
        <p:spPr>
          <a:xfrm>
            <a:off x="2905928" y="5143644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kış Çizelgesi: İşlem 17"/>
          <p:cNvSpPr/>
          <p:nvPr/>
        </p:nvSpPr>
        <p:spPr>
          <a:xfrm>
            <a:off x="2915815" y="3501008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kış Çizelgesi: İşlem 18"/>
          <p:cNvSpPr/>
          <p:nvPr/>
        </p:nvSpPr>
        <p:spPr>
          <a:xfrm>
            <a:off x="5840442" y="3510094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kış Çizelgesi: İşlem 19"/>
          <p:cNvSpPr/>
          <p:nvPr/>
        </p:nvSpPr>
        <p:spPr>
          <a:xfrm>
            <a:off x="5840442" y="5111625"/>
            <a:ext cx="288032" cy="306355"/>
          </a:xfrm>
          <a:prstGeom prst="flowChart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65398" y="3301756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5398" y="5175866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557679" y="4979936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557678" y="3163998"/>
            <a:ext cx="155427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03478" y="6112363"/>
            <a:ext cx="210360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336893" y="2400447"/>
            <a:ext cx="211605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398" y="4204276"/>
            <a:ext cx="190680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06882" y="4152443"/>
            <a:ext cx="200507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244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891</Words>
  <Application>Microsoft Office PowerPoint</Application>
  <PresentationFormat>Ekran Gösterisi (4:3)</PresentationFormat>
  <Paragraphs>181</Paragraphs>
  <Slides>42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4" baseType="lpstr">
      <vt:lpstr>Ofis Teması</vt:lpstr>
      <vt:lpstr>Belge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ronican</cp:lastModifiedBy>
  <cp:revision>1</cp:revision>
  <dcterms:created xsi:type="dcterms:W3CDTF">2013-07-01T19:15:16Z</dcterms:created>
  <dcterms:modified xsi:type="dcterms:W3CDTF">2014-04-26T18:46:53Z</dcterms:modified>
  <cp:category>www.sorubak.com</cp:category>
</cp:coreProperties>
</file>