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60" r:id="rId4"/>
    <p:sldId id="340" r:id="rId5"/>
    <p:sldId id="341" r:id="rId6"/>
    <p:sldId id="343" r:id="rId7"/>
    <p:sldId id="344" r:id="rId8"/>
    <p:sldId id="345" r:id="rId9"/>
    <p:sldId id="346" r:id="rId10"/>
    <p:sldId id="347" r:id="rId11"/>
    <p:sldId id="339" r:id="rId12"/>
    <p:sldId id="348" r:id="rId13"/>
    <p:sldId id="349" r:id="rId14"/>
    <p:sldId id="350" r:id="rId15"/>
    <p:sldId id="355" r:id="rId16"/>
    <p:sldId id="356" r:id="rId17"/>
    <p:sldId id="357" r:id="rId18"/>
    <p:sldId id="359" r:id="rId19"/>
    <p:sldId id="358" r:id="rId20"/>
    <p:sldId id="360" r:id="rId21"/>
    <p:sldId id="351" r:id="rId22"/>
    <p:sldId id="352" r:id="rId23"/>
    <p:sldId id="353" r:id="rId24"/>
    <p:sldId id="354" r:id="rId25"/>
    <p:sldId id="361" r:id="rId26"/>
    <p:sldId id="362" r:id="rId27"/>
    <p:sldId id="363" r:id="rId28"/>
    <p:sldId id="366" r:id="rId29"/>
    <p:sldId id="364" r:id="rId30"/>
    <p:sldId id="367" r:id="rId31"/>
    <p:sldId id="365" r:id="rId32"/>
    <p:sldId id="368" r:id="rId33"/>
    <p:sldId id="338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19.05.2014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HESAPLARI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4208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</a:t>
            </a:r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 </a:t>
            </a:r>
            <a:r>
              <a:rPr lang="tr-TR" sz="1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WWW.SORUBAK.COM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00506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alanı kaç cm’dir?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3428998"/>
            <a:ext cx="3502809" cy="27342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3950" y="343640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664212" y="345263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240276" y="3452639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838177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2414241" y="343640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2990305" y="3452639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5398" y="398445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0014" y="398445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240276" y="399376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816340" y="3976464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2397656" y="397646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990305" y="4013935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5398" y="453275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36355" y="450944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1221933" y="450944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1821592" y="4516508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2416079" y="4539448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2992143" y="455021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5398" y="5060185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641462" y="503899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1234494" y="5021146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1810558" y="5056568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404451" y="504950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89060" y="509027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Dikdörtgen 38"/>
          <p:cNvSpPr/>
          <p:nvPr/>
        </p:nvSpPr>
        <p:spPr>
          <a:xfrm>
            <a:off x="65398" y="5601127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Dikdörtgen 39"/>
          <p:cNvSpPr/>
          <p:nvPr/>
        </p:nvSpPr>
        <p:spPr>
          <a:xfrm>
            <a:off x="641746" y="5608788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Dikdörtgen 40"/>
          <p:cNvSpPr/>
          <p:nvPr/>
        </p:nvSpPr>
        <p:spPr>
          <a:xfrm>
            <a:off x="1217526" y="5600245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Dikdörtgen 41"/>
          <p:cNvSpPr/>
          <p:nvPr/>
        </p:nvSpPr>
        <p:spPr>
          <a:xfrm>
            <a:off x="1797997" y="559020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2392404" y="5590203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2980515" y="5623201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3923928" y="3088124"/>
            <a:ext cx="48702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3568208" y="4344637"/>
            <a:ext cx="53556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177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49509" y="3146960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0155" y="38610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8144593" y="535663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34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49509" y="3146960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0155" y="38610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8144593" y="535663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759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49509" y="3146960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0155" y="38610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8144593" y="535663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14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karenin alanı kaç cm karedir?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49509" y="3146960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0155" y="38610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8144593" y="535663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867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dm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 şeklindeki bir halının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dm karesi 10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liradan satıldı.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Halı için kaç lira ödendi?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5884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0" y="83671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5398" y="2060848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1267" y="472514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3140968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95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20m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 şeklindeki bir tarlanın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1m karesi 50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liradan satıldı.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Tarla için kaç lira ödendi?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034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0" y="83671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5398" y="2060848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1267" y="472514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06761" y="3140968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8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15m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kare şeklindeki bir arsanın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1m karesi 100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liradan satıldı.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Arsa için kaç lira ödendi?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101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ALANI: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9218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*KURAL: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556792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                           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uzunluğunun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kendisiyle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çarpımına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eşittir.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3931" y="4836180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4082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07883"/>
            <a:ext cx="133824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0" y="83671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5398" y="2060848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1267" y="472514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22500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4088" y="3140968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285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dikdörtgenin alanı kaç cm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-34079" y="3563447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-34078" y="43244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691914" y="524516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30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dikdörtgenin alanı kaç cm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-34079" y="3563447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-34078" y="43244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691914" y="524516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359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dikdörtgenin alanı kaç cm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-34079" y="3563447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-34078" y="43244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8195074" y="524516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17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dikdörtgenin alanı kaç cm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-34079" y="3563447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-34078" y="43244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30154" y="544522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 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7691914" y="524516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157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9" grpId="0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  şeklindeki halının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cm karesi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liradan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satılırsa kaç lira ödenir?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142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30154" y="19168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4936" y="4264530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92080" y="306924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54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  şeklindeki bahçenin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m karesi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liradan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satılırsa kaç lira ödenir?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25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=(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30154" y="19168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4936" y="4264530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276575" y="1685022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16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  şeklindeki arsanın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m karesi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liradan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satılırsa kaç lira ödenir?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5802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ALANI: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4 cm olan karenin alanı 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8348" y="3429000"/>
            <a:ext cx="2304256" cy="216764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08348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384412" y="342900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960476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36540" y="3432702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808348" y="3961876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1374270" y="3972762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950334" y="397646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536540" y="3976464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808348" y="4501936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384412" y="4512822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1950334" y="451652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526398" y="4516524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808348" y="5041996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1371769" y="505658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1960476" y="504918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2526398" y="5056584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Dikdörtgen 28"/>
          <p:cNvSpPr/>
          <p:nvPr/>
        </p:nvSpPr>
        <p:spPr>
          <a:xfrm>
            <a:off x="3172415" y="3284984"/>
            <a:ext cx="57200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112604" y="4573577"/>
            <a:ext cx="585462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=(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30154" y="19168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4936" y="4264530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22500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74451" y="2924944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776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1" grpId="0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kare, kısa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 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 olan dikdörtgen  şeklindeki tarlanın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m karesi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 liradan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satılırsa kaç lira ödenir?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2388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=(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30154" y="19168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2400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4936" y="4264530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48000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04732" y="306872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727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31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HESAPLARI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4208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00506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702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ALANI: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8348" y="3429000"/>
            <a:ext cx="1718050" cy="165240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08348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384412" y="342900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960476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808348" y="3961876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1374270" y="3972762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950334" y="397646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808348" y="4501936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384412" y="4512822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1950334" y="451652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Dikdörtgen 28"/>
          <p:cNvSpPr/>
          <p:nvPr/>
        </p:nvSpPr>
        <p:spPr>
          <a:xfrm>
            <a:off x="3172415" y="3284984"/>
            <a:ext cx="572006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112604" y="4573577"/>
            <a:ext cx="585462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75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ALANI: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8348" y="3428999"/>
            <a:ext cx="2870178" cy="270030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808348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384412" y="342900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960476" y="34290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536540" y="3421816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02462" y="343640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798206" y="3972762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384412" y="398445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1960476" y="3992699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2526398" y="397646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112604" y="399269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815143" y="4502478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82857" y="4501936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1960476" y="453275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536540" y="4532759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3112604" y="453275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798206" y="503899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Dikdörtgen 28"/>
          <p:cNvSpPr/>
          <p:nvPr/>
        </p:nvSpPr>
        <p:spPr>
          <a:xfrm>
            <a:off x="3923928" y="3088124"/>
            <a:ext cx="48702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779912" y="4573577"/>
            <a:ext cx="51873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387251" y="5027116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1950334" y="5060185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2504490" y="5060185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3080554" y="504918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776298" y="5572382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1352362" y="5567176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1928426" y="5572382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498776" y="558924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Dikdörtgen 38"/>
          <p:cNvSpPr/>
          <p:nvPr/>
        </p:nvSpPr>
        <p:spPr>
          <a:xfrm>
            <a:off x="3080554" y="5579053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867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KARENİN ALANI: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karenin alanı kaç cm’dir?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3428998"/>
            <a:ext cx="3502809" cy="32454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3950" y="343640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664212" y="3452639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240276" y="3452639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838177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2414241" y="343640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2990305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5398" y="398445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0014" y="398445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240276" y="399376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816340" y="3976464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2397656" y="397646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990305" y="4013935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5398" y="453275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36355" y="450944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1221933" y="450944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1821592" y="4516508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2416079" y="4539448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2992143" y="455021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5398" y="5060185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641462" y="503899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1234494" y="5021146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1810558" y="5056568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404451" y="50495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89060" y="509027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Dikdörtgen 38"/>
          <p:cNvSpPr/>
          <p:nvPr/>
        </p:nvSpPr>
        <p:spPr>
          <a:xfrm>
            <a:off x="65398" y="5601127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Dikdörtgen 39"/>
          <p:cNvSpPr/>
          <p:nvPr/>
        </p:nvSpPr>
        <p:spPr>
          <a:xfrm>
            <a:off x="641746" y="5579053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Dikdörtgen 40"/>
          <p:cNvSpPr/>
          <p:nvPr/>
        </p:nvSpPr>
        <p:spPr>
          <a:xfrm>
            <a:off x="1226078" y="5567168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Dikdörtgen 41"/>
          <p:cNvSpPr/>
          <p:nvPr/>
        </p:nvSpPr>
        <p:spPr>
          <a:xfrm>
            <a:off x="1797997" y="559020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2392404" y="5590203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2980515" y="5623201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Dikdörtgen 44"/>
          <p:cNvSpPr/>
          <p:nvPr/>
        </p:nvSpPr>
        <p:spPr>
          <a:xfrm>
            <a:off x="40493" y="6134361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658430" y="6122709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Dikdörtgen 46"/>
          <p:cNvSpPr/>
          <p:nvPr/>
        </p:nvSpPr>
        <p:spPr>
          <a:xfrm>
            <a:off x="1245528" y="6127005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1845994" y="6130263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Dikdörtgen 48"/>
          <p:cNvSpPr/>
          <p:nvPr/>
        </p:nvSpPr>
        <p:spPr>
          <a:xfrm>
            <a:off x="2422058" y="6134361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Dikdörtgen 49"/>
          <p:cNvSpPr/>
          <p:nvPr/>
        </p:nvSpPr>
        <p:spPr>
          <a:xfrm>
            <a:off x="2981852" y="6122709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3923928" y="3088124"/>
            <a:ext cx="48702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3568208" y="4344637"/>
            <a:ext cx="53556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ALANI: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89218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*KURAL: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556792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alanı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kenarının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çarpımına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eşittir.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93931" y="4836180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08" y="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07883"/>
            <a:ext cx="1338249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56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ALANI: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alanı kaç cm’dir?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3428999"/>
            <a:ext cx="3502809" cy="16612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3950" y="343640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664212" y="3452639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240276" y="3452639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838177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2414241" y="343640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2990305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5398" y="398445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0014" y="398445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240276" y="399376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816340" y="3976464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2397656" y="397646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990305" y="4013935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5398" y="453275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36355" y="450944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1221933" y="450944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1821592" y="4516508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2416079" y="4539448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2992143" y="455021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3923928" y="3088124"/>
            <a:ext cx="48702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3568208" y="4344637"/>
            <a:ext cx="53556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414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ALANI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8636"/>
            <a:ext cx="901320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cm,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cm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alanı kaç cm’dir?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78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3428999"/>
            <a:ext cx="3502809" cy="2201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73950" y="343640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664212" y="3452639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240276" y="3452639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838177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2414241" y="3436404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2990305" y="3452639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5398" y="3984450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0014" y="398445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1240276" y="3993764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1816340" y="3976464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2397656" y="3976464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990305" y="4013935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5398" y="4532759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636355" y="450944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1221933" y="450944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1821592" y="4516508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2416079" y="4539448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2992143" y="4550210"/>
            <a:ext cx="576064" cy="5400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5398" y="5060185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641462" y="5038993"/>
            <a:ext cx="576064" cy="5400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1234494" y="5062265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1810558" y="5056568"/>
            <a:ext cx="576064" cy="54006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2404451" y="5049500"/>
            <a:ext cx="576064" cy="5400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2989060" y="5090270"/>
            <a:ext cx="576064" cy="5400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3923928" y="3088124"/>
            <a:ext cx="48702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2" name="Dikdörtgen 51"/>
          <p:cNvSpPr/>
          <p:nvPr/>
        </p:nvSpPr>
        <p:spPr>
          <a:xfrm>
            <a:off x="3568208" y="4344637"/>
            <a:ext cx="535567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274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51" grpId="0"/>
      <p:bldP spid="5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745</Words>
  <Application>Microsoft Office PowerPoint</Application>
  <PresentationFormat>Ekran Gösterisi (4:3)</PresentationFormat>
  <Paragraphs>150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2013-07-01T19:15:16Z</dcterms:created>
  <dcterms:modified xsi:type="dcterms:W3CDTF">2014-05-19T08:30:18Z</dcterms:modified>
  <cp:category>www.sorubak.com</cp:category>
</cp:coreProperties>
</file>