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45" r:id="rId4"/>
    <p:sldId id="344" r:id="rId5"/>
    <p:sldId id="343" r:id="rId6"/>
    <p:sldId id="342" r:id="rId7"/>
    <p:sldId id="341" r:id="rId8"/>
    <p:sldId id="260" r:id="rId9"/>
    <p:sldId id="357" r:id="rId10"/>
    <p:sldId id="358" r:id="rId11"/>
    <p:sldId id="359" r:id="rId12"/>
    <p:sldId id="346" r:id="rId13"/>
    <p:sldId id="360" r:id="rId14"/>
    <p:sldId id="361" r:id="rId15"/>
    <p:sldId id="355" r:id="rId16"/>
    <p:sldId id="362" r:id="rId17"/>
    <p:sldId id="340" r:id="rId18"/>
    <p:sldId id="339" r:id="rId19"/>
    <p:sldId id="349" r:id="rId20"/>
    <p:sldId id="348" r:id="rId21"/>
    <p:sldId id="347" r:id="rId22"/>
    <p:sldId id="352" r:id="rId23"/>
    <p:sldId id="353" r:id="rId24"/>
    <p:sldId id="364" r:id="rId25"/>
    <p:sldId id="350" r:id="rId26"/>
    <p:sldId id="363" r:id="rId27"/>
    <p:sldId id="259" r:id="rId28"/>
    <p:sldId id="356" r:id="rId29"/>
    <p:sldId id="369" r:id="rId30"/>
    <p:sldId id="351" r:id="rId31"/>
    <p:sldId id="370" r:id="rId32"/>
    <p:sldId id="366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71" r:id="rId46"/>
    <p:sldId id="372" r:id="rId47"/>
    <p:sldId id="376" r:id="rId48"/>
    <p:sldId id="375" r:id="rId49"/>
    <p:sldId id="374" r:id="rId50"/>
    <p:sldId id="377" r:id="rId51"/>
    <p:sldId id="337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BİLİM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KURGU-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851920" y="6741368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www.</a:t>
            </a:r>
            <a:r>
              <a:rPr lang="tr-TR" sz="1100" dirty="0" err="1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sorubak</a:t>
            </a: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.com</a:t>
            </a: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 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509" y="1412776"/>
            <a:ext cx="901320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varlıkların içinde bulunduğu sonsuz boşluk, feza, mekân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73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UZAYLI: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509" y="1412776"/>
            <a:ext cx="90132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uzayda yaşadığı varsayılan (canlı)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2166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2766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KİBAR: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509" y="1412776"/>
            <a:ext cx="9013203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Davranış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düşünce, duygu bakımından ince, nazik olan (kimse); büyükler, ulular. şık, seçkin, değerli; kibara yakışacak biçimde. zengin, soylu, köklü (kimse, aile).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335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UZMAN: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509" y="141277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Belli bir işte, belli bir konuda bilgi, görüş ve becerisi çok olan kimse, mütehassıs, kompetan </a:t>
            </a:r>
            <a:endParaRPr lang="tr-TR" sz="5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351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616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55776" y="1673485"/>
            <a:ext cx="6435386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err="1" smtClean="0">
                <a:solidFill>
                  <a:srgbClr val="FF0000"/>
                </a:solidFill>
              </a:rPr>
              <a:t>Fadikgile</a:t>
            </a:r>
            <a:r>
              <a:rPr lang="tr-TR" sz="2400" dirty="0" smtClean="0">
                <a:solidFill>
                  <a:srgbClr val="FF0000"/>
                </a:solidFill>
              </a:rPr>
              <a:t>, Murat’ın romanını konuşmak</a:t>
            </a:r>
            <a:r>
              <a:rPr lang="tr-TR" sz="2400" dirty="0">
                <a:solidFill>
                  <a:srgbClr val="FF0000"/>
                </a:solidFill>
              </a:rPr>
              <a:t>, tartışmak için gittiler</a:t>
            </a:r>
            <a:r>
              <a:rPr lang="tr-TR" sz="2000" dirty="0">
                <a:solidFill>
                  <a:srgbClr val="FF0000"/>
                </a:solidFill>
              </a:rPr>
              <a:t>. 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946345" y="3060368"/>
            <a:ext cx="6012160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kızların önce korkup ağlamaya başlamalarına </a:t>
            </a:r>
            <a:r>
              <a:rPr lang="tr-TR" sz="2400" dirty="0" smtClean="0">
                <a:solidFill>
                  <a:srgbClr val="FF0000"/>
                </a:solidFill>
              </a:rPr>
              <a:t>karşı çıktılar</a:t>
            </a:r>
            <a:r>
              <a:rPr lang="tr-TR" sz="20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267744" y="4509120"/>
            <a:ext cx="672341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uzay aracına aldıkları kişilerin önce giysilerini </a:t>
            </a:r>
            <a:r>
              <a:rPr lang="tr-TR" sz="2400" dirty="0" smtClean="0">
                <a:solidFill>
                  <a:srgbClr val="FF0000"/>
                </a:solidFill>
              </a:rPr>
              <a:t>değiştirdiler</a:t>
            </a:r>
            <a:r>
              <a:rPr lang="tr-TR" sz="20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611560" y="5808330"/>
            <a:ext cx="8379602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Uzaylılar, hep doğal yiyecekler yiyorlarmış. Öğrenmeyi </a:t>
            </a:r>
            <a:r>
              <a:rPr lang="tr-TR" sz="2800" dirty="0" smtClean="0">
                <a:solidFill>
                  <a:srgbClr val="FF0000"/>
                </a:solidFill>
              </a:rPr>
              <a:t>çabuklaştırmışlar</a:t>
            </a:r>
            <a:r>
              <a:rPr lang="tr-TR" sz="2000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5903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0961" y="3573016"/>
            <a:ext cx="91439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“Boş zamanlarınızda hikâye, şiir denemeleri</a:t>
            </a:r>
          </a:p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yapıyor musunuz?”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734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2" y="4149080"/>
            <a:ext cx="91439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Hatice ninenin yerinde siz olsaydınız çocukları</a:t>
            </a:r>
          </a:p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görünce ne yapardınız?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92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5817" y="3866017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Nineniz, dedeniz ders çalışırken sizinle ilgileniyorlar</a:t>
            </a:r>
          </a:p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 Size neler söylüyorlar?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06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2" y="4600323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uzayda yaşam var mıdır?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766" y="0"/>
            <a:ext cx="914399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 UFO gördüğünü söyleyenler var mı?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Siz, bunlara inanıyor musunuz? Niçin?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62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ARAŞTIRMA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" y="2268899"/>
            <a:ext cx="914399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Jules Verne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(Jul </a:t>
            </a:r>
            <a:r>
              <a:rPr lang="tr-TR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Vern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’in hayatını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araştırıp eserlerini yazarak birisini okuyunuz.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69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5415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" y="0"/>
            <a:ext cx="9143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“Hangi tür kitapları severek okuyorsunuz?</a:t>
            </a:r>
          </a:p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Okuyacağınız kitapları arkadaşlarınızla paylaşıyor</a:t>
            </a:r>
          </a:p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musunuz? Bu konuda neler yapıyorsunuz?”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266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657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341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6561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MEKTUP YAZARKEN;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 üst köşeye günün tarihini yazınız.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02602" y="2414908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Hitap sözünden sonra virgül koyunuz.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6949" y="4136968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Sevgili Murat,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4603" y="5004257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Değerli Kardeşim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275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MEKTUP YAZARKEN;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Mektubunuz, en az üç paragraftan oluşsun.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02602" y="2414908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GİRİŞ, GELİŞME, SONUÇ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1060" y="3257187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*</a:t>
            </a:r>
            <a:r>
              <a:rPr lang="nn-NO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Mektubun </a:t>
            </a:r>
            <a:r>
              <a:rPr lang="nn-NO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 alt köşesine adresinizi yazınız.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11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" y="-4334"/>
            <a:ext cx="914399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Zaman zaman yeryüzüne UFO’ların indiği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tartışılıyor. Siz ne düşünüyorsunuz?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3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6358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MEKTUP YAZARKEN;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 alt köşeye adınızı ve soyadınızı yazıp üstünü imzalayınız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41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0339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HİKAYE YAZALIM: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Gelecekteki yaşam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99289" y="1556792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 merkezine yolculuk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35259" y="3153742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Ay’da bir hafta sonu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43543" y="4077072"/>
            <a:ext cx="888240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Karıncaların düğünü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185964" y="4836588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Merkür’deki yarışma</a:t>
            </a:r>
          </a:p>
        </p:txBody>
      </p:sp>
    </p:spTree>
    <p:extLst>
      <p:ext uri="{BB962C8B-B14F-4D97-AF65-F5344CB8AC3E}">
        <p14:creationId xmlns:p14="http://schemas.microsoft.com/office/powerpoint/2010/main" xmlns="" val="3476645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Ay’da bir hafta sonu”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Hafta sonunu iple çekiyordum.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heyecanlıydım.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Çünkü cumartesi sabahtan Ay’a yolculuğumuz başlayacaktı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9623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Ay’da bir hafta sonu”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4172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uydusunda koşup oynamak, mangal yakmak ne hoş bir duygudur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                               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giriş bölümü verilen hikayeyi tamamlayınız.)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923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EDAT(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İLGEÇ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NEDİR?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86101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başına anlamı olmadığı halde, cümle içerisinde kelimeler arasında anlam ilgileri kuran kelimelere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“edat”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9112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86101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“gibi,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dolayı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…”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198884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“gibi”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-22583" y="263691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Birlikte kullanıldığı kelimeye eşitlik, benzerlik anlamı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90" y="473434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“Buz gibi su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.’’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317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“göre”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Yönünden ve karşılaştırma anlamı katar.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2576" y="371703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“Anlatılanlara göre ikisi de suçluymuş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Yönünden)”</a:t>
            </a:r>
          </a:p>
        </p:txBody>
      </p:sp>
    </p:spTree>
    <p:extLst>
      <p:ext uri="{BB962C8B-B14F-4D97-AF65-F5344CB8AC3E}">
        <p14:creationId xmlns:p14="http://schemas.microsoft.com/office/powerpoint/2010/main" xmlns="" val="144821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“Zeynep, Gökçe’ye göre daha akıllıdır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Karşılaştırma)”</a:t>
            </a:r>
          </a:p>
        </p:txBody>
      </p:sp>
    </p:spTree>
    <p:extLst>
      <p:ext uri="{BB962C8B-B14F-4D97-AF65-F5344CB8AC3E}">
        <p14:creationId xmlns:p14="http://schemas.microsoft.com/office/powerpoint/2010/main" xmlns="" val="269474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463" y="22654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Uzayla ilgili film izlemeyi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seviyor musunuz? 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346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“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kadar’’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Kullanıldığı cümlelerde benzerlik, karşılaştırma, yakınlık, ölçü anlamı katar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576" y="4269567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“Beni kardeşi kadar sever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Benzerlik, Ölçü)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16522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“ile”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Araç, alet, birliktelik, beraberlik, durum ve neden bildirir. Başındaki (i) düşerek genellikle eklendiği kelimeye bitişik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yazılır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546989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“Öfkey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yerinden fırladı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Durum)”</a:t>
            </a:r>
          </a:p>
        </p:txBody>
      </p:sp>
    </p:spTree>
    <p:extLst>
      <p:ext uri="{BB962C8B-B14F-4D97-AF65-F5344CB8AC3E}">
        <p14:creationId xmlns:p14="http://schemas.microsoft.com/office/powerpoint/2010/main" xmlns="" val="3257087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“için”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Neden ve amaç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bildirir.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4347" y="328498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“Sınavı kazanmak için çok çalışıyorum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)’’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18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 “üzere”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Kullanıldığı cümlelere “amaç, şart, zaman” gibi anlamlar katar</a:t>
            </a:r>
            <a:r>
              <a:rPr lang="nn-NO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nn-NO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576" y="357301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“Akşama geri getirmek üzere kitabımı alabilirsin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Şart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9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10" y="137989"/>
            <a:ext cx="1333500" cy="7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59" y="137989"/>
            <a:ext cx="1333500" cy="9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62490" y="871135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7) “karşı”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12676" y="1575083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nn-NO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Kullanıldığı cümlelere “doğru, hakkında” anlamları </a:t>
            </a:r>
            <a:r>
              <a:rPr lang="nn-NO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nn-NO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576" y="479715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“Yağmur sabaha karşı dindi.</a:t>
            </a:r>
          </a:p>
        </p:txBody>
      </p:sp>
    </p:spTree>
    <p:extLst>
      <p:ext uri="{BB962C8B-B14F-4D97-AF65-F5344CB8AC3E}">
        <p14:creationId xmlns:p14="http://schemas.microsoft.com/office/powerpoint/2010/main" xmlns="" val="1985627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73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12505" y="2164214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Y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12505" y="2725567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112505" y="3228944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Y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112505" y="3789040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56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2771801" y="1271262"/>
            <a:ext cx="621936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ortanca oğlanın yerine </a:t>
            </a:r>
            <a:r>
              <a:rPr lang="tr-TR" sz="2400" dirty="0" smtClean="0">
                <a:solidFill>
                  <a:srgbClr val="FF0000"/>
                </a:solidFill>
              </a:rPr>
              <a:t>kullanılmıştır.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716016" y="2636912"/>
            <a:ext cx="427514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ortanca oğluna hiçbir şey veremedi.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5796136" y="4509119"/>
            <a:ext cx="122472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kalbini 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627784" y="5057238"/>
            <a:ext cx="10081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boğa 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547664" y="5642677"/>
            <a:ext cx="10081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Şişti. 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369314" y="6175548"/>
            <a:ext cx="302433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</a:rPr>
              <a:t>doğayı, hayvanları, kuşları  </a:t>
            </a:r>
          </a:p>
        </p:txBody>
      </p:sp>
    </p:spTree>
    <p:extLst>
      <p:ext uri="{BB962C8B-B14F-4D97-AF65-F5344CB8AC3E}">
        <p14:creationId xmlns:p14="http://schemas.microsoft.com/office/powerpoint/2010/main" xmlns="" val="394660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>
            <a:off x="2051720" y="2042817"/>
            <a:ext cx="1368152" cy="21062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1475656" y="1916832"/>
            <a:ext cx="2160240" cy="7920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5656" y="2708921"/>
            <a:ext cx="2016224" cy="7920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1583668" y="4365104"/>
            <a:ext cx="1764196" cy="7920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1656757" y="5157192"/>
            <a:ext cx="1763115" cy="7875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6804248" y="1772816"/>
            <a:ext cx="1152128" cy="17281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6804248" y="2636913"/>
            <a:ext cx="1152128" cy="1728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0" name="Düz Ok Bağlayıcısı 39"/>
          <p:cNvCxnSpPr/>
          <p:nvPr/>
        </p:nvCxnSpPr>
        <p:spPr>
          <a:xfrm>
            <a:off x="6876256" y="3429000"/>
            <a:ext cx="1008112" cy="25157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6876256" y="1916832"/>
            <a:ext cx="1008112" cy="32403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 flipV="1">
            <a:off x="6876256" y="5013176"/>
            <a:ext cx="1008112" cy="93154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171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9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8603364" y="1556792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B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968489" y="3015961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953849" y="3429000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968489" y="3829110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Y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953849" y="4238063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8544272" y="6444961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B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636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4074909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Okuduklarınızdan uzayla ilgili hangi bilgileri edindiniz?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99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8388424" y="1842762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C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388424" y="5675693"/>
            <a:ext cx="2880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smtClean="0">
                <a:solidFill>
                  <a:srgbClr val="FF0000"/>
                </a:solidFill>
              </a:rPr>
              <a:t>C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71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BİLİM KURGU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EDAT NEDİR?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06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" y="4070575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Uzayla ilgili hangi kısa hikâyeleri okudunuz?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824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07_04_bilim_kurgu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04048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96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3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ROMAN: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556792"/>
            <a:ext cx="90132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insanın ya da çevrenin karakterlerini, göreneklerini inceleyen, serüvenlerini anlatan, duygu ve tutkularını çözümleyen, imgesel ya da gerçek olaylara dayanan düzyazı biçiminde, uzun yazın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türü.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7859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MEDENİYET: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509" y="1412776"/>
            <a:ext cx="901320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anlamı olarak uygarlık anlamında kullanılır.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ülke veya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toplumun veya diğer zeki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türlerinin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maddi ve manevi varlıklarının, düşünce, sanat, bilim,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 ürünlerinin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tamamını ifade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2587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7734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819</Words>
  <Application>Microsoft Office PowerPoint</Application>
  <PresentationFormat>Ekran Gösterisi (4:3)</PresentationFormat>
  <Paragraphs>126</Paragraphs>
  <Slides>51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dcterms:created xsi:type="dcterms:W3CDTF">2013-07-01T19:15:16Z</dcterms:created>
  <dcterms:modified xsi:type="dcterms:W3CDTF">2014-04-26T18:46:20Z</dcterms:modified>
  <cp:category>www.sorubak.com</cp:category>
</cp:coreProperties>
</file>