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8" r:id="rId3"/>
    <p:sldId id="338" r:id="rId4"/>
    <p:sldId id="339" r:id="rId5"/>
    <p:sldId id="341" r:id="rId6"/>
    <p:sldId id="340" r:id="rId7"/>
    <p:sldId id="354" r:id="rId8"/>
    <p:sldId id="344" r:id="rId9"/>
    <p:sldId id="343" r:id="rId10"/>
    <p:sldId id="346" r:id="rId11"/>
    <p:sldId id="348" r:id="rId12"/>
    <p:sldId id="347" r:id="rId13"/>
    <p:sldId id="349" r:id="rId14"/>
    <p:sldId id="345" r:id="rId15"/>
    <p:sldId id="351" r:id="rId16"/>
    <p:sldId id="350" r:id="rId17"/>
    <p:sldId id="352" r:id="rId18"/>
    <p:sldId id="353" r:id="rId19"/>
    <p:sldId id="368" r:id="rId20"/>
    <p:sldId id="260" r:id="rId21"/>
    <p:sldId id="355" r:id="rId22"/>
    <p:sldId id="371" r:id="rId23"/>
    <p:sldId id="356" r:id="rId24"/>
    <p:sldId id="357" r:id="rId25"/>
    <p:sldId id="373" r:id="rId26"/>
    <p:sldId id="358" r:id="rId27"/>
    <p:sldId id="379" r:id="rId28"/>
    <p:sldId id="359" r:id="rId29"/>
    <p:sldId id="374" r:id="rId30"/>
    <p:sldId id="360" r:id="rId31"/>
    <p:sldId id="372" r:id="rId32"/>
    <p:sldId id="362" r:id="rId33"/>
    <p:sldId id="370" r:id="rId34"/>
    <p:sldId id="363" r:id="rId35"/>
    <p:sldId id="369" r:id="rId36"/>
    <p:sldId id="364" r:id="rId37"/>
    <p:sldId id="378" r:id="rId38"/>
    <p:sldId id="367" r:id="rId39"/>
    <p:sldId id="365" r:id="rId40"/>
    <p:sldId id="376" r:id="rId41"/>
    <p:sldId id="377" r:id="rId42"/>
    <p:sldId id="361" r:id="rId43"/>
    <p:sldId id="283" r:id="rId44"/>
    <p:sldId id="375" r:id="rId45"/>
    <p:sldId id="366" r:id="rId46"/>
    <p:sldId id="337" r:id="rId4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2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05.03.2014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05.03.2014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05.03.2014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05.03.2014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4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9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0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2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DÜNYA’NIN ŞEKLİ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NEYE BENZER?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3"/>
              </a:rPr>
              <a:t>www.</a:t>
            </a:r>
            <a:r>
              <a:rPr lang="tr-TR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3"/>
              </a:rPr>
              <a:t>sorubak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  <a:hlinkClick r:id="rId3"/>
              </a:rPr>
              <a:t>.com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BAZILARI DA DÜNYAYI: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4152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13022"/>
            <a:ext cx="9144000" cy="6044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 descr="Dönen dünya hareketli gif resimle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212976"/>
            <a:ext cx="1647056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99009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BAZILARI DA DÜNYAYI: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6500" y="640488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“Dünya öküzün iki boynuzu üzerindedir.”</a:t>
            </a:r>
          </a:p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demiştir.</a:t>
            </a: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4152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17565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BAZILARI DA DÜNYAYI: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4152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44000" cy="6165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03830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BAZILARI DA DÜNYAYI: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4152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43999" cy="6165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80035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BAZILARI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 DÜNYAYI: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764704"/>
            <a:ext cx="8882406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8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“Dünya bir kutu şeklindedir.”</a:t>
            </a:r>
          </a:p>
          <a:p>
            <a:pPr algn="ctr"/>
            <a:r>
              <a:rPr lang="tr-TR" sz="8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demiştir.</a:t>
            </a: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8424" y="241522"/>
            <a:ext cx="101994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3388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BAZILARI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 DÜNYAYI: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8424" y="241522"/>
            <a:ext cx="101994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44000" cy="6165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45372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BAZILARI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 DÜNYAYI: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764704"/>
            <a:ext cx="8882406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8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“Dünya bir kutu şeklindedir.”</a:t>
            </a:r>
          </a:p>
          <a:p>
            <a:pPr algn="ctr"/>
            <a:r>
              <a:rPr lang="tr-TR" sz="8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demiştir.</a:t>
            </a: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8424" y="241522"/>
            <a:ext cx="101994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75047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ZAMANLA İNSANLAR: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645939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soruya cevap bulmak için bilimsel çalışmalar yapmaya başlamışlar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bunun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sonucunda Dünya’nın şekli ve hareketleriyle ilgilenen bir bilim dalı olan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gök bilimi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(astronomi)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ortaya çıkmıştır.</a:t>
            </a: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8424" y="241522"/>
            <a:ext cx="101994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63183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ZAMANLA İNSANLAR: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645939"/>
            <a:ext cx="8882406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Gök bilimcilerinin bilimsel çalışmaları zamanla sonuç vermeye başlamış ve Dünya’nın şekli ile ilgili doğru bilgilere ulaşılmaya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başlanmıştır.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8424" y="241522"/>
            <a:ext cx="101994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82689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sbe.karabuk.edu.tr/cografya/Resimler/Hareketli%20Gifler/donen-dunya-gif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71071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DÜNYA’NIN ŞEKLİ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NEYE BENZER?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6500" y="1268760"/>
            <a:ext cx="8882406" cy="56938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Geçmişten bu yana insanlar üzerinde yaşadıkları dünyanın sırrını çözmek için çeşitli sorulara cevap bulmaya </a:t>
            </a:r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çalışmışlardır.</a:t>
            </a:r>
            <a:endParaRPr lang="tr-TR" sz="5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4152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62601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DÜNYAMIZIN ŞEKLİ NEYE BENZER?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412776"/>
            <a:ext cx="888240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Dünya’mız küre biçiminde kutuplardan basık, ekvator çevresi biraz 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şişkincedir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14868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3646" y="50580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5921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DÜNYAMIZIN ŞEKLİ NEYE BENZER?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412776"/>
            <a:ext cx="8882406" cy="50475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Dünya’nın ortasından geçtiği varsayılan ekvator çizgisi Dünya’mızı kuzey ve güney olmak üzere ikiye ayırır.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Biz kuzey yarım kürede yaşıyoruz.</a:t>
            </a:r>
            <a:endParaRPr lang="tr-TR" sz="4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14868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3646" y="50580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29533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Earth Moon Sun 148x105 anim 501, ay dünya güneş 3d hareketli resimler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0836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DÜNYAMIZIN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YUVARLAK OLDUĞUNU İLK SAVUNANLAR: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96752"/>
            <a:ext cx="888240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Dünya’nın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yuvarlak olduğunu savunan ilk </a:t>
            </a:r>
          </a:p>
          <a:p>
            <a:pPr algn="ctr"/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bilgin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Pisagor’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dur.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5187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2141" y="5566323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0413" y="-6424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30797" y="3444724"/>
            <a:ext cx="8882406" cy="29238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	Dünya’nın güneş çevresinde döndüğünü </a:t>
            </a:r>
          </a:p>
          <a:p>
            <a:pPr algn="ctr"/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savunan ilk bilgin </a:t>
            </a:r>
            <a:r>
              <a:rPr lang="tr-TR" sz="4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Kopernik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 tir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674961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DÜNYAMIZIN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YUVARLAK OLDUĞUNU İLK SAVUNANLAR: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96752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Dünyamızın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yuvarlak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olduğunu yaptığı </a:t>
            </a:r>
          </a:p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deneylerle ilk ispatlayan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Galileo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’dur.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5187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2141" y="5566323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0413" y="-6424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94046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98232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DÜNYAMIZIN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YUVARLAK OLDUĞUNU İLK KEŞFEDEN: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96752"/>
            <a:ext cx="888240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Macellan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adlı kaşif Dünya’nın çevresini </a:t>
            </a:r>
          </a:p>
          <a:p>
            <a:pPr algn="ctr"/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dolanan ilk kişidir. 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5187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2141" y="5566323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0413" y="-6424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97244" y="3284984"/>
            <a:ext cx="8882406" cy="43396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Gemileriyle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sürekli batıya giderse, tekrar yola çıktığı yere döneceğini düşünüyordu.</a:t>
            </a:r>
          </a:p>
          <a:p>
            <a:pPr algn="ctr"/>
            <a:endParaRPr lang="tr-TR" sz="4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7356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05892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DÜNYAMIZIN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YUVARLAK OLDUĞUNU İLK KEŞFEDEN: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96752"/>
            <a:ext cx="8882406" cy="57861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Yolun yarısında hayatını kaybetmesine rağmen arkadaşları yolculuğu tamamlayarak yola çıktıkları yere geri döndüler. Böylece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Dünya’nın yuvarlak olduğunu kanıtlamış oldular.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5187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2141" y="5566323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0413" y="-6424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89419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03930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DÜNYA’NIN ŞEKLİ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NEYE BENZER?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6500" y="1268760"/>
            <a:ext cx="8882406" cy="48936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dönemde insanların cevap aradığı en önemli sorulardan biri 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Dünya’nın şekline ait 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sorular olmuştur.</a:t>
            </a: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4152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65937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Dünya’mızın Küre Biçiminde Olduğunu İspatlayan Durumlar::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772816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Dünya’nın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uzaydan çekilen fotoğrafları,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 tutulmasında Dünya’nın Ay’ın üzerine düşen görüntüsü,</a:t>
            </a:r>
            <a:endParaRPr lang="tr-TR" sz="5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5187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2141" y="5566323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0413" y="-6424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9231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areketli güneş resmi 12, 720x45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20645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Dünya’mızın Küre Biçiminde Olduğunu İspatlayan Durumlar::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772816"/>
            <a:ext cx="8882406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Ufuk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çizgisinden bize doğru gelen bir 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geminin önce direklerinin ucu veya direkte asılı olan bayrağı, sonra  direklerinin tamamı ve en sonunda da geminin gövdesinin görünmesi,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5187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2141" y="5566323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0413" y="-6424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25546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img58.imageshack.us/img58/818/yarimayyig5pm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94707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Dünya’mızın Küre Biçiminde Olduğunu İspatlayan Durumlar::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772816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Sabit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noktadan kalkan bir uçağın hep aynı yönde doğru  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giderse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yine aynı noktaya ulaşması Dünya’nın yuvarlak olduğunun ispatıdır. 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5187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2141" y="5566323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0413" y="-6424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05115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://img58.imageshack.us/img58/4319/dnyaahi8di5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40386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Dünya’mızın Küre Biçiminde Olduğunu İspatlayan Durumlar::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772816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Örneğin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Ankara’dan hareket eden bir uçak hep batı yönünde hareket ettiğinde tekrar Ankara’ya gelmesi Dünya’nın yuvarlak olmasındandır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 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5187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2141" y="5566323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0413" y="-6424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23943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93324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areketli dünya resimleri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48614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UFUK ÇİZGİSİ: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3373" y="764704"/>
            <a:ext cx="8882406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Deniz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kenarında durup uzaklara doğru </a:t>
            </a:r>
          </a:p>
          <a:p>
            <a:pPr algn="ctr"/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bakıldığında denizle gökyüzünü birbirinden ayıran bir çizgi görünür. Bu çizgiye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ufuk çizgisi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5187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2141" y="5566323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0413" y="-6424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22365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İNSANLARA GÖRE DÜNYA: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4152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84522"/>
            <a:ext cx="9143999" cy="5473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5940152" y="1619508"/>
            <a:ext cx="2892152" cy="193899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Dünya’nın şekli nasıldır?</a:t>
            </a:r>
          </a:p>
        </p:txBody>
      </p:sp>
      <p:sp>
        <p:nvSpPr>
          <p:cNvPr id="10" name="Yukarı Ok 9"/>
          <p:cNvSpPr/>
          <p:nvPr/>
        </p:nvSpPr>
        <p:spPr>
          <a:xfrm rot="6531120">
            <a:off x="5412330" y="1616571"/>
            <a:ext cx="271570" cy="1192331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47703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67580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Düz Bağlayıcı 4"/>
          <p:cNvCxnSpPr/>
          <p:nvPr/>
        </p:nvCxnSpPr>
        <p:spPr>
          <a:xfrm>
            <a:off x="0" y="2492896"/>
            <a:ext cx="9036496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51937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Dünya’mızın Küre Biçiminde Olduğunu İspatlayan Durumlar::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96752"/>
            <a:ext cx="888240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Macellan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adlı kaşif Dünya’nın çevresini </a:t>
            </a:r>
          </a:p>
          <a:p>
            <a:pPr algn="ctr"/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dolanan ilk kişidir. 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5187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2141" y="5566323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0413" y="-6424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97244" y="3284984"/>
            <a:ext cx="8882406" cy="43396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Gemileriyle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sürekli batıya giderse, tekrar yola çıktığı yere döneceğini düşünüyordu.</a:t>
            </a:r>
          </a:p>
          <a:p>
            <a:pPr algn="ctr"/>
            <a:endParaRPr lang="tr-TR" sz="4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1455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1530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95684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ttp://www.catamaranvega.com/astro/03/images/eksenl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04434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DÜNYA’NIN ŞEKLİ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NEYE BENZER?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7989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İNSANLARA GÖRE DÜNYA: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4152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6031" y="1384522"/>
            <a:ext cx="9144000" cy="5473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2400300" cy="1566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Yukarı Ok 13"/>
          <p:cNvSpPr/>
          <p:nvPr/>
        </p:nvSpPr>
        <p:spPr>
          <a:xfrm rot="5400000">
            <a:off x="5587518" y="2453262"/>
            <a:ext cx="271570" cy="1006462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Metin kutusu 14"/>
          <p:cNvSpPr txBox="1"/>
          <p:nvPr/>
        </p:nvSpPr>
        <p:spPr>
          <a:xfrm>
            <a:off x="6226534" y="1772816"/>
            <a:ext cx="2892152" cy="280076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Dünya’nın şekli </a:t>
            </a:r>
            <a:r>
              <a:rPr lang="tr-TR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neye benziyor acaba? </a:t>
            </a:r>
            <a:endParaRPr lang="tr-TR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Yukarı Ok 15"/>
          <p:cNvSpPr/>
          <p:nvPr/>
        </p:nvSpPr>
        <p:spPr>
          <a:xfrm rot="16667213">
            <a:off x="3751499" y="1710729"/>
            <a:ext cx="271570" cy="2124029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00883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DAHA SONRALARI: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6649" y="599692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İnsanlar inançları ve yaptıkları gözlemler sonucunda Dünya’nın şekli ile ilgili değişik fikirler öne atmışlardır. 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4152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87512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DAHA SONRALARI: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6649" y="599692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M.Ö. 300 M.Ö. 900 yıllarında hüküm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süren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Mayalara göre Dünya; gölde yüzen dev bir timsahın sırtından başka bir şey değildi. 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4152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87270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DAHA SONRALARI: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4152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43999" cy="6165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52466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BAZILARI DA DÜNYAYI: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6500" y="640488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Eski </a:t>
            </a:r>
            <a:r>
              <a:rPr lang="tr-TR" sz="6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yunanlı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bilgin </a:t>
            </a:r>
            <a:r>
              <a:rPr lang="tr-TR" sz="6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Thales’e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</a:t>
            </a:r>
            <a:r>
              <a:rPr lang="tr-TR" sz="6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Tales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göre Dünya tepsi biçiminde olup su üzerinde yüzüyordu.</a:t>
            </a: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41522"/>
            <a:ext cx="1524000" cy="81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664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564</Words>
  <Application>Microsoft Office PowerPoint</Application>
  <PresentationFormat>Ekran Gösterisi (4:3)</PresentationFormat>
  <Paragraphs>82</Paragraphs>
  <Slides>46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46</vt:i4>
      </vt:variant>
    </vt:vector>
  </HeadingPairs>
  <TitlesOfParts>
    <vt:vector size="4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dcterms:created xsi:type="dcterms:W3CDTF">2013-07-01T19:15:16Z</dcterms:created>
  <dcterms:modified xsi:type="dcterms:W3CDTF">2014-03-05T17:28:12Z</dcterms:modified>
  <cp:category>www.sorubak.com</cp:category>
</cp:coreProperties>
</file>