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44" r:id="rId3"/>
    <p:sldId id="308" r:id="rId4"/>
    <p:sldId id="343" r:id="rId5"/>
    <p:sldId id="342" r:id="rId6"/>
    <p:sldId id="340" r:id="rId7"/>
    <p:sldId id="347" r:id="rId8"/>
    <p:sldId id="346" r:id="rId9"/>
    <p:sldId id="345" r:id="rId10"/>
    <p:sldId id="344" r:id="rId11"/>
    <p:sldId id="349" r:id="rId12"/>
    <p:sldId id="260" r:id="rId13"/>
    <p:sldId id="348" r:id="rId14"/>
    <p:sldId id="352" r:id="rId15"/>
    <p:sldId id="339" r:id="rId16"/>
    <p:sldId id="284" r:id="rId17"/>
    <p:sldId id="350" r:id="rId18"/>
    <p:sldId id="353" r:id="rId19"/>
    <p:sldId id="351" r:id="rId20"/>
    <p:sldId id="356" r:id="rId21"/>
    <p:sldId id="341" r:id="rId22"/>
    <p:sldId id="357" r:id="rId23"/>
    <p:sldId id="358" r:id="rId24"/>
    <p:sldId id="359" r:id="rId25"/>
    <p:sldId id="360" r:id="rId26"/>
    <p:sldId id="361" r:id="rId27"/>
    <p:sldId id="362" r:id="rId28"/>
    <p:sldId id="354" r:id="rId29"/>
    <p:sldId id="431" r:id="rId30"/>
    <p:sldId id="434" r:id="rId31"/>
    <p:sldId id="433" r:id="rId32"/>
    <p:sldId id="438" r:id="rId33"/>
    <p:sldId id="442" r:id="rId34"/>
    <p:sldId id="363" r:id="rId35"/>
    <p:sldId id="364" r:id="rId36"/>
    <p:sldId id="435" r:id="rId37"/>
    <p:sldId id="365" r:id="rId38"/>
    <p:sldId id="378" r:id="rId39"/>
    <p:sldId id="366" r:id="rId40"/>
    <p:sldId id="392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82" r:id="rId50"/>
    <p:sldId id="375" r:id="rId51"/>
    <p:sldId id="440" r:id="rId52"/>
    <p:sldId id="376" r:id="rId53"/>
    <p:sldId id="441" r:id="rId54"/>
    <p:sldId id="377" r:id="rId55"/>
    <p:sldId id="443" r:id="rId56"/>
    <p:sldId id="394" r:id="rId57"/>
    <p:sldId id="424" r:id="rId58"/>
    <p:sldId id="426" r:id="rId59"/>
    <p:sldId id="395" r:id="rId60"/>
    <p:sldId id="425" r:id="rId61"/>
    <p:sldId id="396" r:id="rId62"/>
    <p:sldId id="423" r:id="rId63"/>
    <p:sldId id="427" r:id="rId64"/>
    <p:sldId id="397" r:id="rId65"/>
    <p:sldId id="387" r:id="rId66"/>
    <p:sldId id="398" r:id="rId67"/>
    <p:sldId id="355" r:id="rId68"/>
    <p:sldId id="399" r:id="rId69"/>
    <p:sldId id="400" r:id="rId70"/>
    <p:sldId id="401" r:id="rId71"/>
    <p:sldId id="385" r:id="rId72"/>
    <p:sldId id="402" r:id="rId73"/>
    <p:sldId id="403" r:id="rId74"/>
    <p:sldId id="404" r:id="rId75"/>
    <p:sldId id="405" r:id="rId76"/>
    <p:sldId id="406" r:id="rId77"/>
    <p:sldId id="407" r:id="rId78"/>
    <p:sldId id="432" r:id="rId79"/>
    <p:sldId id="408" r:id="rId80"/>
    <p:sldId id="391" r:id="rId81"/>
    <p:sldId id="430" r:id="rId82"/>
    <p:sldId id="409" r:id="rId83"/>
    <p:sldId id="393" r:id="rId84"/>
    <p:sldId id="410" r:id="rId85"/>
    <p:sldId id="411" r:id="rId86"/>
    <p:sldId id="412" r:id="rId87"/>
    <p:sldId id="413" r:id="rId88"/>
    <p:sldId id="414" r:id="rId89"/>
    <p:sldId id="439" r:id="rId90"/>
    <p:sldId id="415" r:id="rId91"/>
    <p:sldId id="416" r:id="rId92"/>
    <p:sldId id="379" r:id="rId93"/>
    <p:sldId id="417" r:id="rId94"/>
    <p:sldId id="386" r:id="rId95"/>
    <p:sldId id="418" r:id="rId96"/>
    <p:sldId id="436" r:id="rId97"/>
    <p:sldId id="419" r:id="rId98"/>
    <p:sldId id="380" r:id="rId99"/>
    <p:sldId id="381" r:id="rId100"/>
    <p:sldId id="420" r:id="rId101"/>
    <p:sldId id="437" r:id="rId102"/>
    <p:sldId id="421" r:id="rId103"/>
    <p:sldId id="422" r:id="rId104"/>
    <p:sldId id="390" r:id="rId105"/>
    <p:sldId id="337" r:id="rId10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6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2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4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5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 DÜNYASINI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GEZELİM, TANIYALIM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28576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  <a:hlinkClick r:id="rId3"/>
              </a:rPr>
              <a:t>www.sorubak.com</a:t>
            </a: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90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Bitkiler; su ışık ve sıcaklık gibi etkilere tepki gösterirler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güneş ışığı ayçiçeği için bir uyartıdır.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948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185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 çiçeği çiçeklerini ve yapraklarını güneş ışığına çevirerek tepki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verir.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890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Böcekkapan bitkisinin kapan yapraklarına böcek konduğunda yapraklarının aniden kapanması, bitkilerin uyartılara verdiği hızlı tepkilerdendir.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0239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bitkietobur1"/>
          <p:cNvPicPr>
            <a:picLocks noChangeAspect="1" noChangeArrowheads="1"/>
          </p:cNvPicPr>
          <p:nvPr/>
        </p:nvPicPr>
        <p:blipFill>
          <a:blip r:embed="rId4"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bitki_etobur"/>
          <p:cNvPicPr>
            <a:picLocks noChangeAspect="1" noChangeArrowheads="1"/>
          </p:cNvPicPr>
          <p:nvPr/>
        </p:nvPicPr>
        <p:blipFill>
          <a:blip r:embed="rId5"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6013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 DÜNYASINI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GEZELİM, TANIYALIM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28576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02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75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712" y="1340768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Çevremizi gözlemlediğimiz zaman canlı ve cansız varlıkların birlikte iç içe olduğunu görürüz.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724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712" y="134076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ve cansız varlıklar birlikte doğayı oluştururlar.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Çevremizde bulunan varlıklar canlı ve cansız olmak üzere iki gruba ayrılır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712494"/>
            <a:ext cx="104360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084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DOĞADAKİ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VARLIKLAR: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Düz Bağlayıcı 5"/>
          <p:cNvCxnSpPr/>
          <p:nvPr/>
        </p:nvCxnSpPr>
        <p:spPr>
          <a:xfrm>
            <a:off x="4381939" y="519019"/>
            <a:ext cx="0" cy="6057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H="1">
            <a:off x="1130659" y="1127875"/>
            <a:ext cx="688268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1147324" y="1127875"/>
            <a:ext cx="0" cy="9657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8006444" y="1145771"/>
            <a:ext cx="1" cy="9478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22176" y="2093640"/>
            <a:ext cx="4190037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 VARLIKLAR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962956" y="2064922"/>
            <a:ext cx="4190037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CANSIZ VARLIKLAR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7" name="Düz Ok Bağlayıcısı 26"/>
          <p:cNvCxnSpPr/>
          <p:nvPr/>
        </p:nvCxnSpPr>
        <p:spPr>
          <a:xfrm flipH="1">
            <a:off x="1979712" y="3417079"/>
            <a:ext cx="1" cy="9478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H="1">
            <a:off x="7079307" y="3407866"/>
            <a:ext cx="1" cy="9478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2175" y="4352371"/>
            <a:ext cx="4190037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İnsan, bitki, hayvan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788025" y="4364948"/>
            <a:ext cx="43559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Taş, toprak, demir, cam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968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CANSIZ VARLIKLAR: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2772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*Taş,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toprak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otomobil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defter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varlıklardır.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CANSIZ VARLIKLAR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199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CANSIZ VARLIKLAR: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2772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*Taş,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toprak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otomobil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defter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varlıklardır.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193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2" y="-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CANSIZ VARLIKLAR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18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İÇİNDEKİLER: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19202" y="764704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198048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CANSIZ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VARLIKLAR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2780928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VARLIKLAR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5226" y="375851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CANLILARIN ÖZELLİKLERİ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81" y="457443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 ve Hayvanların Özellikleri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462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VARLIKLAR: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27724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geyik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zürafa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mikroskopla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görülen varlıklar ,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mantar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çiçek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atmaca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kartal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varlıklar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varlık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199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CANLILAR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338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 cansızlardan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ayıran özellikleri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35" y="1196752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edebilirler,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ürerler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beslenirler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gelişirler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yaparlar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uyartı alabilir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ve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uyartı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lara tepki verebilirler.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8466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CANLILARIN ÖZELLİKLERİ: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21206"/>
            <a:ext cx="9140065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varlığın canlı ya da cansız olduğunu belirleyen bazı özellikler vardır.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74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CANLILARIN ÖZELLİKLERİ: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21206"/>
            <a:ext cx="91400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yaşamlarını sürdürebilmek için sahip oldukları bu özelliklere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canlılık özellikleri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644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Canlılık özellikleri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25377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Büyüme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Gelişme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33812" y="1330525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8005" y="1988840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Beslenme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2708920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005" y="3429000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Çoğalma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(Üreme)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346" y="4151368"/>
            <a:ext cx="9140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Boşaltım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-1" y="4951493"/>
            <a:ext cx="91400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Tepki 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Verme ve Uyartı Alma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179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 ve Hayvanların Özellikleri: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1330525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ve hayvanlar canlı varlıklardır. Canlı olarak bitki ve hayvanların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ortak özellik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 olduğu gibi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farklı özellik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 de vardır.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3921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canlılar </a:t>
            </a:r>
            <a:r>
              <a:rPr lang="tr-TR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dünya’ya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geldikten sonra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gelişir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Canlının zamanla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boyutlarının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artmasına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büyüme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573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737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"/>
            <a:ext cx="9144000" cy="686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2902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873" y="-1081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1480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"/>
            <a:ext cx="42839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356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504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675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296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4443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vücudunun bazı görevleri yapmak için olgunlaşmasına ise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gelişme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5678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Gelişen canlı yeni yetenekler ve özellikler kazanır.</a:t>
            </a:r>
          </a:p>
          <a:p>
            <a:pPr algn="ctr"/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 ve hayvanlarda büyüme farklılık </a:t>
            </a:r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</a:t>
            </a:r>
            <a:endParaRPr lang="tr-TR" sz="5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333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062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 belirli bir büyüklüğe eriştiklerinde büyümeleri yavaşlar ve durur.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692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28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kaplumbağa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timsah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hayvanlarda,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yumurta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içinde bulunan yavru gelişimini tamamlamadan yumurtanın dışına çıkar.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027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581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ivciv_yumur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1156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Yavru gelişimini yumurtanın dışında tamamlar.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Kurbağalarda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yumurta içinden çıkan yavru, küçük balıklara benzer. Zamanla büyür ve ergin kurbağa olur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077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Fare,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tavşan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hayvanlarda yavrular gelişimlerini anne vücudunun içindeki özel bölümde tamamlar ve doğar.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950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Kelebekler yumurtadan çıktığında bir tırtıldır, daha sonra kozaya dönüşür.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bir süre sonra gelişerek kelebeğe dönüşür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851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kelebek yumurtalarını bıraktıktan sonra ölür ve bu yaşam döngüsü tekrar başa döner.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7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de büyüme ise sınırsızdır.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Binlerce yıl yaşayan ağaçlar vardır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Örneğin;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bir meşe palamudu toprakta filizlenerek bir fidan oluşturur. 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056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1-BÜYÜME VE GELİŞME: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fidan zamanla büyüyüp gelişerek görkemli bir meşe ağacı olur. </a:t>
            </a:r>
            <a:r>
              <a:rPr lang="tr-TR" sz="6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528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9400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Canlının yer ve yön değiştirmesi olayına hareket denir.</a:t>
            </a:r>
            <a:endParaRPr lang="tr-TR" sz="7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428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 kurma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tehlikeden kaçma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avlanma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nedenlerle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aktif hareket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yaparlar.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928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951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83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 yüzerek,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 uçarak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çekirge sıçrayarak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yılan sürünerek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kaplan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zebra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hayvanlar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yürüyerek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koşarak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ederler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122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277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de;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güneşe yönelme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suya yönelme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çiçek açma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canlılık olayları için uygun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sergilerler.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382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404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Bitkiler, yer değiştirmeden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yönelim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uzanma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pasif hareketler yapar.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5535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567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3-BESLENME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 hayatlarını sürdürmek için enerjiye ve </a:t>
            </a:r>
          </a:p>
          <a:p>
            <a:pPr algn="ctr"/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nedenle de besinlere ihtiyaçları vardır.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3104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137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283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3-BESLENME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 özelliğe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beslenme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Enerji ihtiyaçlarını besinlerden karşılarlar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bazıları hazır besinle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beslenir.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Yaşamlarını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sürdürmek için dışarıdan besin alır.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969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72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5851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3-BESLENME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Hayvanlar besin ihtiyaçlarını bitkilerden ve başka canlılardan karşılarlar.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ise ihtiyaç duydukları besini güneş ışığını kullanarak kendileri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üretirler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3873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511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1512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3-BESLENME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Dışarıdan hazır besin almazlar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Yeşil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topraktan su ve madensel maddeleri, havadan karbondioksiti alarak bunları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Güneş ışığı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yardımıyla birleştirerek besinini yapmış olurlar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631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ayvanlar%20ve%20doga_slay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2503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Tüm canlılar solunum yaparlar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Canlıların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yaşamlarını sürdürmek için ihtiyaç duydukları enerji, besinlerde depo edilmiştir.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42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2780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Besinlerde depo edilen bu enerjinin açığa çıkarılması için canlının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yapması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gerekir.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719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çoğu besinlerden enerji sağlamak için oksijen kullanır.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soluk alıp verme organları farklılık gösterir.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17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0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62068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Karada yaşayan canlıların çoğunluğunun soluk alıp verme organı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kirpi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timsah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ergin kurbağa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kirpi gibi canlılarda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bulunur.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385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4340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 içerisinde yaşayan canlıların çoğunluğunun soluk alıp verme organı solungaçlarıdır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 suda çözünmüş oksijeni kullanırlar. Balıklarda, yavru kurbağalarda solungaç bulunur.</a:t>
            </a:r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708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1552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7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Arı, çekirge gibi karada yaşayan böceklerde  </a:t>
            </a:r>
          </a:p>
          <a:p>
            <a:pPr algn="ctr"/>
            <a:r>
              <a:rPr lang="tr-TR" sz="4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bulunan solunum organıdır. </a:t>
            </a:r>
            <a:r>
              <a:rPr lang="tr-TR" sz="4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Yapraklarını dökmüş bir ağaca benzer biçimde dallanmış borulardan oluşur.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903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İnsanlar ve hayvanlar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oksijen gazını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içine çekip,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karbondioksit  gazını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dışarı vererek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yaparlar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39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4-SOLUNUM: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alıp verme organı yapraklardır.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gündüzleri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karbondioksit alıp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oksijeni vererek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geceleri ise oksijen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alıp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karbondioksit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vererek solunum yapar.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267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5-ÇOĞALMA(ÜREME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canlı belirli bir olgunluğa eriştikten sonra neslini devam ettirmek için kendine benzer yavrular meydana getirir. Buna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8656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5-ÇOĞALMA(ÜREME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 ve hayvanların üreme şekilleri birbirinden farklıdır.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tavşan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samuru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balina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yunus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 doğurarak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çoğalır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019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139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5-ÇOĞALMA(ÜREME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Yılan timsah,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kurbağa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kertenkele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kaplumbağa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canlılar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yumurtlayarak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çoğalır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01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38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fenveteknolojidunyasi_Resim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14604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0396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5-ÇOĞALMA(ÜREME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Bitkilerin bazıları tohumla çoğalırlar.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Kayısı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elma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şeftali,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armut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meyvelerin içindeki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 tohum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Tohumlar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uygun şartlarda gelişerek yeni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bitkileri meydana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getirir.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442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F%C4%B0D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916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6-BOŞALTIM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Canlıların vücutlarında yaşamsal faaliyetler sonucunda zararlı atıklar oluşur. Zararlı atıkların çeşitli yollarla vücuttan atılmasına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boşaltım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783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6-BOŞALTIM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Canlıların boşaltım organları farklılık gösterir.</a:t>
            </a:r>
          </a:p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inek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zürafa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gelişmiş hayvanlarda boşaltım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organı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böbrekler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936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6-BOŞALTIM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İçinde zararlı atıklar bulunan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böbreklerde süzü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lür ve idrar oluşur.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Zararlı maddeler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idrarla dışarı 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atılır. </a:t>
            </a:r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999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6-BOŞALTIM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deri, vücuttaki fazla suyun dışarı atılmasını sağlayarak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boşaltıma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yardımcı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2661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6-BOŞALTIM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9" y="548308"/>
            <a:ext cx="91400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Bitkilerde boşaltım organı yapraklardır. Zararlı atıklar yapraklarda birikir. Bu zarlı atıklar yaprağın sararıp dökülmesiyle dışarı atılır. Terleme yoluyla topraktan alınan fazla suyun dışarı atılması da yapraklarda gerçekleşir.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973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519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05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70" y="1251107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canlı dışarıdan gelen ışık, ses gibi etkiler karşısında tepki verir. Canlıların göstermiş olduğu bu ani tepkiye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irkilme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7953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Hayvanların uyartılara verdiği tepkiler daha hızlı ve daha çoktur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Kuyruğuna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basılan kedi miyavlar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kediyi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gören fare kaçar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saklanır.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4759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img03.imgfotokritik.com/fk_new/lowres/2/2/0/220141/1061432-kedi-fa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337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Hızla kendine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koşan köpeği gören bir çocuk korkarak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kendini korumaya çalışır. Bitkiler de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irkilme hareketi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yapar.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417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9687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Küstüm çiçeğinin yapraklarına dokunulduğunda yaprakları kapanır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Bitkiler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hayvanlar çevrelerinden gelen uyartılara farklı tepkiler verir.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419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8845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7-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UYARTI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ALABİLME VE TEPKİ VERME: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66" y="1096616"/>
            <a:ext cx="91400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İnsanlarda çevrelerinden uyartı aldıklarında tepki verirler. İğne batan elin çekilmesi, karanlıktan aydınlık ortama çıkılında göz bebeğinin küçülmesi, öksürme, hapşırma ve gülme uyartılara verilen tepkilerdendir.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9440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0"/>
            <a:ext cx="1190625" cy="10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21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537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212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1451</Words>
  <Application>Microsoft Office PowerPoint</Application>
  <PresentationFormat>Ekran Gösterisi (4:3)</PresentationFormat>
  <Paragraphs>165</Paragraphs>
  <Slides>105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105</vt:i4>
      </vt:variant>
    </vt:vector>
  </HeadingPairs>
  <TitlesOfParts>
    <vt:vector size="10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2013-07-01T19:15:16Z</dcterms:created>
  <dcterms:modified xsi:type="dcterms:W3CDTF">2014-04-07T19:16:24Z</dcterms:modified>
  <cp:category>www.sorubak.com</cp:category>
</cp:coreProperties>
</file>