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259" r:id="rId4"/>
    <p:sldId id="284" r:id="rId5"/>
    <p:sldId id="283" r:id="rId6"/>
    <p:sldId id="345" r:id="rId7"/>
    <p:sldId id="342" r:id="rId8"/>
    <p:sldId id="343" r:id="rId9"/>
    <p:sldId id="346" r:id="rId10"/>
    <p:sldId id="338" r:id="rId11"/>
    <p:sldId id="347" r:id="rId12"/>
    <p:sldId id="340" r:id="rId13"/>
    <p:sldId id="341" r:id="rId14"/>
    <p:sldId id="308" r:id="rId15"/>
    <p:sldId id="359" r:id="rId16"/>
    <p:sldId id="361" r:id="rId17"/>
    <p:sldId id="360" r:id="rId18"/>
    <p:sldId id="373" r:id="rId19"/>
    <p:sldId id="372" r:id="rId20"/>
    <p:sldId id="377" r:id="rId21"/>
    <p:sldId id="376" r:id="rId22"/>
    <p:sldId id="375" r:id="rId23"/>
    <p:sldId id="382" r:id="rId24"/>
    <p:sldId id="381" r:id="rId25"/>
    <p:sldId id="380" r:id="rId26"/>
    <p:sldId id="379" r:id="rId27"/>
    <p:sldId id="362" r:id="rId28"/>
    <p:sldId id="363" r:id="rId29"/>
    <p:sldId id="364" r:id="rId30"/>
    <p:sldId id="358" r:id="rId31"/>
    <p:sldId id="365" r:id="rId32"/>
    <p:sldId id="357" r:id="rId33"/>
    <p:sldId id="366" r:id="rId34"/>
    <p:sldId id="356" r:id="rId35"/>
    <p:sldId id="367" r:id="rId36"/>
    <p:sldId id="355" r:id="rId37"/>
    <p:sldId id="368" r:id="rId38"/>
    <p:sldId id="354" r:id="rId39"/>
    <p:sldId id="369" r:id="rId40"/>
    <p:sldId id="353" r:id="rId41"/>
    <p:sldId id="370" r:id="rId42"/>
    <p:sldId id="371" r:id="rId43"/>
    <p:sldId id="307" r:id="rId44"/>
    <p:sldId id="383" r:id="rId45"/>
    <p:sldId id="384" r:id="rId46"/>
    <p:sldId id="385" r:id="rId47"/>
    <p:sldId id="311" r:id="rId48"/>
    <p:sldId id="392" r:id="rId49"/>
    <p:sldId id="391" r:id="rId50"/>
    <p:sldId id="390" r:id="rId51"/>
    <p:sldId id="389" r:id="rId52"/>
    <p:sldId id="388" r:id="rId53"/>
    <p:sldId id="387" r:id="rId54"/>
    <p:sldId id="386" r:id="rId55"/>
    <p:sldId id="393" r:id="rId56"/>
    <p:sldId id="395" r:id="rId57"/>
    <p:sldId id="394" r:id="rId58"/>
    <p:sldId id="319" r:id="rId59"/>
    <p:sldId id="396" r:id="rId60"/>
    <p:sldId id="397" r:id="rId61"/>
    <p:sldId id="398" r:id="rId62"/>
    <p:sldId id="405" r:id="rId63"/>
    <p:sldId id="331" r:id="rId64"/>
    <p:sldId id="406" r:id="rId65"/>
    <p:sldId id="407" r:id="rId66"/>
    <p:sldId id="408" r:id="rId67"/>
    <p:sldId id="344" r:id="rId68"/>
    <p:sldId id="409" r:id="rId69"/>
    <p:sldId id="351" r:id="rId70"/>
    <p:sldId id="410" r:id="rId71"/>
    <p:sldId id="349" r:id="rId72"/>
    <p:sldId id="411" r:id="rId73"/>
    <p:sldId id="412" r:id="rId74"/>
    <p:sldId id="348" r:id="rId75"/>
    <p:sldId id="413" r:id="rId76"/>
    <p:sldId id="404" r:id="rId77"/>
    <p:sldId id="414" r:id="rId78"/>
    <p:sldId id="339" r:id="rId79"/>
    <p:sldId id="415" r:id="rId80"/>
    <p:sldId id="352" r:id="rId81"/>
    <p:sldId id="281" r:id="rId8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.gif"/><Relationship Id="rId7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audio" Target="../media/audio11.wav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 VE YAŞAM ALANLARI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r>
              <a:rPr lang="tr-TR" sz="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r>
              <a:rPr lang="tr-TR" sz="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3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24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83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76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 hayvanlar iklim yapısına uygun vücut yapıları sayesinde eksi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 derecede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 hayatta kalabilirler. Bu hayvanlardan Kutup kuşu gibi bazılarının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tüylerinin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rengi kamuflaj yeteneğine sahiptir ve kendini görünmez kılar.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501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 hayvanlar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 iklimlerde yaşamlarını devam ettiremezler. Vücut yapıları bu iklimlere alıştığı için çöl ve sıcak iklimlerde yaşayamazlar.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637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Ayısı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Penguen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 Kuşu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 Susamuru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 Tavşanı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 Tilkisi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Lemmingler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 Geyiği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Öküzü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75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AYISI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760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PENGUEN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3803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3760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KUŞU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366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SU SAMURU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TAVŞANI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47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TİLKİSİ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250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LEMMİNGLER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245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REN GEYİĞİ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689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47564" y="5483051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MİSK ÖKÜZÜ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18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 hayvanları düşünürsek ilk aklımıza gelen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olsa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 denince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aklına uçsuz bucaksız çöller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geliyor. Ayrıca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 bir canlı için en büyük sorunlardan biri ne olabilir.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624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Namib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çölünde yaşayan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stenocara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böceği için bu durum pek de sorun oluşturmuyor. Böceğin sırtındaki özel dokular havadaki damlacıkları yakalıyor,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yoğuşturuyor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doğrudan canlının ağzına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iletiyor.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4830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 Kekliği;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Sahara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Kalahari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Çöllerinde yaşayan çöl keklikleri, yiyeceklerini kumlardaki tohumları ve filizleri tarayarak elde ederler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7144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YAŞADIĞIMIZ ÇEVRE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763431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 ve Yaşam Alanları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313" y="2348880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Canlılar, yaşamlarını devam ettirebilecekleri ortamlarda yaşarlar.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143677"/>
            <a:ext cx="1333500" cy="112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5" y="143677"/>
            <a:ext cx="1333500" cy="96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ÇÖL KEKLİĞİ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336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 Renkli Köstebek;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 renkli köstebekler, kum tepelerinde yaşamalarına rağmen çok nadir olarak görülürler.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966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Altın Renkli Köstebek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65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Develeri özel birer canlı yapan özellikleri, en ağır şartlardan bile etkilenmeyen vücut yapılarıdır.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0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59288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ÇÖL DEVESİ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101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Fennec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Tilkisi;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 canlılardan biri olan krem renkli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fennec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tilkileri, Afrika ve Arabistan’ın kumlu çöllerinde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yaşarlar.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2380" y="5517232"/>
            <a:ext cx="936104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3344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59288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Fennec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Tilkisi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91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Addak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Antilopları;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tür antilop olan 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Addaklar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Sahara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Çölü’nde yaşamaktadırlar.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153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194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Addak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Antilopları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226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Darkling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Böcekleri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böcek türü, deniz kenarında yer alan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Namib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Çölü’nde yaşamaktadır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724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 karada, havada ve suda yaşayan hayvanlar olarak üçe ayrılır.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0" y="2996952"/>
            <a:ext cx="245446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KARADA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Bağlayıcı 8"/>
          <p:cNvCxnSpPr/>
          <p:nvPr/>
        </p:nvCxnSpPr>
        <p:spPr>
          <a:xfrm>
            <a:off x="4283968" y="1988840"/>
            <a:ext cx="0" cy="39604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H="1">
            <a:off x="827446" y="2400841"/>
            <a:ext cx="7325568" cy="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846832" y="2400842"/>
            <a:ext cx="8114" cy="596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4283968" y="2400842"/>
            <a:ext cx="0" cy="596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8150243" y="2400842"/>
            <a:ext cx="0" cy="5241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3204353" y="2997279"/>
            <a:ext cx="2452891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595055" y="2924944"/>
            <a:ext cx="2548743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HAVADA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860806" y="3582054"/>
            <a:ext cx="0" cy="6296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1" y="4187806"/>
            <a:ext cx="5292079" cy="25545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yaşayanlar</a:t>
            </a:r>
          </a:p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</a:t>
            </a:r>
          </a:p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Normal iklimlerde yaşayanlar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>
            <a:off x="5657244" y="3582054"/>
            <a:ext cx="937811" cy="60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64291" y="4212431"/>
            <a:ext cx="3826431" cy="107721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KARADA-HEMDE SUDA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29" grpId="0" animBg="1"/>
      <p:bldP spid="30" grpId="0" animBg="1"/>
      <p:bldP spid="33" grpId="0" animBg="1"/>
      <p:bldP spid="4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194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Darkling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Böcekleri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52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ÇÖLDE YAŞAYANLAR: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871" y="671691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Devekuşu</a:t>
            </a:r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</a:t>
            </a:r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çöl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koşullarına uyumlu olarak </a:t>
            </a:r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türü olan devekuşu, dünyadaki en iri kuş cinsidir.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719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ÇÖL DEVE KUŞU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24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2137" y="78134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yaşayan yüzlerce canlı vardır. Bunların başında balıklar gelir. Balıklar deniz , göl ve akarsularda yaşar. Suda yaşayan memeli hayvanlar da vardır.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37" y="380022"/>
            <a:ext cx="114749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2137" y="781348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 balıkları , balinalar, yunus balıkları suda yaşayan memelilere örnektir.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Türler ise aşağıdaki gibidir: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60" y="2723"/>
            <a:ext cx="114749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37" y="557639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53173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495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2137" y="781348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Algler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Amfibyumlar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Balıklar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Dallı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bacaklılar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memelileri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Yumuşakçalar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60" y="2723"/>
            <a:ext cx="114749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37" y="557639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53173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103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2137" y="781348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Denizanaları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Derisidikenliler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Kinidliler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sürüngenleri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60" y="2723"/>
            <a:ext cx="114749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37" y="557639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53173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996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3.gstatic.com/images?q=tbn:ANd9GcSrvtVL27BIR_QwmHhkahklx09YvEAHXZrt756-bg4-lNq0poX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ALGERLER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AMFİBYUMLAR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612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BALIKLAR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91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15" y="810373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yılanların bir bölümü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tavşan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fil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kanguru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kaplumbağaların bir bölümü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kertenkele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geyik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 karada yaşarlar.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76879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 BİTKİLERİ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07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DALLI BACAKLILAR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1566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DENİZ MEMELİLERİ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35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62706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DENİZ ANASI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111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12757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DERİSİ DİKENLİLER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44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512757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KNİDLİLER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19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37170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 SÜRÜNGENLERİ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517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572737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YUMUŞAKÇALAR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8110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KARADA HEMDE 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7565" y="1628800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Penguen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samuru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fok balığı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yılanı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timsah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kaplumbağası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kurbağa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sivrisinek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hayvanlar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karada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suda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yaşayan hayvanlardır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KARADA HEMDE SUDA YAŞAYANLAR: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7565" y="162880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hayvanlar hayatlarının bir bölümünü karada, bir bölümünü de suda geçirirler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8322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42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HAVADA YAŞAYAN HAYVANLAR: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7565" y="162880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akbaba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leylek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güvercin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martı</a:t>
            </a: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5.baykuş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42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HAVADA YAŞAYAN HAYVANLAR: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7565" y="162880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arı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eşek arısı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kelebek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muhabbet kuşu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10.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kelebek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01237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052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91880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7842" y="0"/>
            <a:ext cx="2926365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6" y="0"/>
            <a:ext cx="2699793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085" y="3212976"/>
            <a:ext cx="3542927" cy="364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069" y="3212975"/>
            <a:ext cx="2953137" cy="364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6056" y="3212976"/>
            <a:ext cx="2687943" cy="364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-1" y="2828255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KARADA UÇARAK YAŞARLAR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00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Kutuplarda yaşayan penguen, sıcak ortamlarda yaşayamaz. Çöllerde bulunan kaktüs, hiçbir zaman sulak yerlerde yetişmez..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Su, balıklar için en uygun yaşam ortamıdır. Sudan çıkarılan balık bir süre sonra ölür. Karada yaşayan bir hayvanda suda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yaşayamaz.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253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koyun, keçi suda yaşayamaz, boğulur.</a:t>
            </a:r>
          </a:p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bir kısmı su, bir kısmı kara ortamına; uyum sağlamıştır.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678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Canlılarda yaşama ortamına uyum göstermelerini sağlayan yapı ve organlar gelişmiştir. </a:t>
            </a:r>
            <a:endParaRPr lang="tr-TR" sz="5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728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409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Suda yaşayan balıklar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solungaçlarıyla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karada yaşayan inek, koyun gibi hayvanlar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akciğerleriyle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0682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439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84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çok canlının ortak yaşam alanları vardır.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Yerin altında, toprağın içinde solucanlar, çeşitli böcekler, çimlenmekte olan tohumlar bulunur.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009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210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Solucanlar, nemli toprak ve taş altlarında yaşarlar.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Sivrisinekler bataklıklarda, kuşlar ağaçlarda, karıncalar topraklarda yaşarlar.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562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Kurbağalar genellikle nemli ortamlarda sulak alanlarda yaşarlar.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522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658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Portakal 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limonlar sadece ılıman iklimlerin olduğu 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bölgelerde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 Akdeniz’de yetişir. 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karşılık Doğu Anadolu gibi kurak ve soğuk bölgelerde yetişmez.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7998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218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canlılar yaşamlarını sürdürebilmek için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besin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uygun sıcaklığa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ihtiyaç duyarlar.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2387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478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ihtiyaçlarını karşılayabildikleri ortamlar onların yaşam alanları olur.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6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590" y="30017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442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51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872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 VE YAŞAM ALANLARI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 HAYVANLARI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89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882</Words>
  <Application>Microsoft Office PowerPoint</Application>
  <PresentationFormat>Ekran Gösterisi (4:3)</PresentationFormat>
  <Paragraphs>150</Paragraphs>
  <Slides>81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81</vt:i4>
      </vt:variant>
    </vt:vector>
  </HeadingPairs>
  <TitlesOfParts>
    <vt:vector size="8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dcterms:created xsi:type="dcterms:W3CDTF">2013-07-01T19:15:16Z</dcterms:created>
  <dcterms:modified xsi:type="dcterms:W3CDTF">2014-04-26T18:45:22Z</dcterms:modified>
  <cp:category>www.sorubak.com</cp:category>
</cp:coreProperties>
</file>