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1" r:id="rId33"/>
    <p:sldId id="340" r:id="rId34"/>
    <p:sldId id="342" r:id="rId35"/>
    <p:sldId id="343" r:id="rId36"/>
    <p:sldId id="344" r:id="rId37"/>
    <p:sldId id="345" r:id="rId38"/>
    <p:sldId id="346" r:id="rId39"/>
    <p:sldId id="347" r:id="rId40"/>
    <p:sldId id="348" r:id="rId41"/>
    <p:sldId id="349" r:id="rId42"/>
    <p:sldId id="350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5" r:id="rId58"/>
    <p:sldId id="366" r:id="rId59"/>
    <p:sldId id="367" r:id="rId60"/>
    <p:sldId id="368" r:id="rId61"/>
    <p:sldId id="369" r:id="rId62"/>
    <p:sldId id="370" r:id="rId63"/>
    <p:sldId id="371" r:id="rId64"/>
    <p:sldId id="372" r:id="rId65"/>
    <p:sldId id="373" r:id="rId66"/>
    <p:sldId id="374" r:id="rId67"/>
    <p:sldId id="375" r:id="rId68"/>
    <p:sldId id="376" r:id="rId69"/>
    <p:sldId id="377" r:id="rId70"/>
    <p:sldId id="378" r:id="rId71"/>
    <p:sldId id="379" r:id="rId72"/>
    <p:sldId id="380" r:id="rId73"/>
    <p:sldId id="381" r:id="rId74"/>
    <p:sldId id="382" r:id="rId75"/>
    <p:sldId id="383" r:id="rId76"/>
    <p:sldId id="384" r:id="rId77"/>
    <p:sldId id="385" r:id="rId78"/>
    <p:sldId id="386" r:id="rId79"/>
    <p:sldId id="387" r:id="rId80"/>
    <p:sldId id="388" r:id="rId81"/>
    <p:sldId id="389" r:id="rId82"/>
    <p:sldId id="390" r:id="rId83"/>
    <p:sldId id="281" r:id="rId8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12.03.2014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BULUŞLAR VE MUCİTLER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</a:t>
            </a:r>
            <a:r>
              <a:rPr lang="tr-TR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ARAYICI</a:t>
            </a:r>
            <a:r>
              <a:rPr lang="tr-TR" sz="5400" u="sng" dirty="0" err="1" smtClean="0">
                <a:hlinkClick r:id="rId3"/>
              </a:rPr>
              <a:t>www</a:t>
            </a:r>
            <a:r>
              <a:rPr lang="tr-TR" sz="5400" u="sng" dirty="0" smtClean="0">
                <a:hlinkClick r:id="rId3"/>
              </a:rPr>
              <a:t>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r>
              <a:rPr lang="tr-TR" sz="5400" smtClean="0"/>
              <a:t> 	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6219" y="548680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1650 Otto von Guericke (1602–1686)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vakum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pompasını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2757" y="2487672"/>
            <a:ext cx="882047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1672 Otto von Guericke (1602–1686)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Sürtünme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yoluyla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generatörü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statik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-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durağan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makinası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16303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1698 Thomas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Savery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(1650-1715)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makineyi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2924944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1704 Isaac Newton (1643 –1727)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Optik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yayımladı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9301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1729 Stephen Gray (1696–1736)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Metallerin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ametallerin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yalıtkan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2731" y="3140968"/>
            <a:ext cx="88204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1742 Anders Celsius (1701–1744)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İsveç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ölçümleri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standart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geliştirdi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70533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671691"/>
            <a:ext cx="91440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1745 Peter Van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Musschenbroek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(1692-1761)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Hollandalı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depo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edebilen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dolu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kavanoza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batırılmış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çubuktan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ibaret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Leyden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Şişesi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tarihin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sığacı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kapasitör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)dır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08353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1746 Benjamin Franklin (1706–1790) ABD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yüklerindeki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uçları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paratoneri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809072"/>
            <a:ext cx="9144000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1763 Claude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Chappe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(1763–1805)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Basit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376063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1777 James Watt (1736–1819)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Uzun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süreli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çalışan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buharlı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makineyi</a:t>
            </a:r>
            <a:r>
              <a:rPr lang="de-DE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5688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2831" y="67169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1779 Charles Augustin de Coulomb (1736 - 1802)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Yüklü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küre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itme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çekme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kuvvetini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ölçebilen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burulmalı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aygıtını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76455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1783 Montgolfier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balonla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yolculuk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1783 Louis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Lenormand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(1757–1837)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paraşütü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344" y="5517232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26307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1796 Edward Jenner (1749–1823)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Çiçek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aşısını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84" y="267241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1799 Alessandro Volta (1745-1827)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bataryasını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4644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1800 William Nicholson (1753-1815)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hidrojen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oksijen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ayrıştırdı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3496" y="4033827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1804 Richard Trevithick (1771-1833)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Ray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üzerinde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lokomotifi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833776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1249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Rodger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Bakon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(1220-1292) İngiliz Barutu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2731" y="3210892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Salvino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degli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Armati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(1452–1519) İtalyan Gözlüğü icat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3335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664235"/>
            <a:ext cx="8882406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1807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Humphry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Davy (1778–1829)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Potasyum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sodyumu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bileşiklerinden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ayırmayı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başardı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5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</a:t>
            </a:r>
            <a:r>
              <a:rPr lang="de-DE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metaller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3503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1816 Rene Laennec (1781-1826)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Stetoskobu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79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1819 André Marie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Ampére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(1775 - 1836)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Magnetik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doğuran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arasındaki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bağıntıyı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formüle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de-DE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akımını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ölçen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aygıt</a:t>
            </a:r>
            <a:r>
              <a:rPr lang="de-DE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3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29516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1820 Hans Christian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Oersted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(1777–1851)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Danimarkalı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414974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1826 Joseph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Nicéphore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Niepce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(1765–1833)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fotoğraf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çekimini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başardı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155619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1827 Georg Simon Ohm (1789 -1854)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uçları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arasındaki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gerilim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iletkenin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direnciyle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orantılı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formüle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7499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1829 Joseph Henry (1797–1878)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Demir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çekirdek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etrafında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suretiyle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yaptığı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bobin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güçlü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tondan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metali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kaldırdı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4344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1830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Barthélemy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Thimonnier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(1793-1857)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dikiş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1830 Isaac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Merritt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Singer (1811–1875)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Dikiş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üretimine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8735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1831 Michael Faraday (1791–1867)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kuramları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keşfetti,bir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plakayı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mıknatısın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yarattığı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döndürerek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55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1831 Joseph Henry (1797-1878)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Makinelere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yapılmasını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407707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1837 Cooke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Wheatstone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5538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1841 James Prescott Joule ( 1818-1889)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mekanik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ilişkisini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keşif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korunumu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teorisine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oradan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termodinamiğin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birinci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kanunu'nun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7609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1843 Samuel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Finley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Morse (1791–1872)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verdiği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1846 William Thomas Morton (1819-1868)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Ameliyatlarda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eter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kullanıldı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11823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7410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1540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Valerius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Cordus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(1515-1544) Alman Eteri buldu.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48377" y="2492896"/>
            <a:ext cx="882047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1551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Jerome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Cardan (1501-1576) İtalyan Kehribarın bazı hafif maddeleri çektiğini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farke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ile manyetizma arasında bağıntı kurdu.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01636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1851 Heinrich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Ruhmkorff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(1803-1877)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sarımlı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indüksiyon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bobinini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 C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transformatörün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gelişimine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önderlik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etmiştir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15795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1852 Elisha Graves Otis (1811-1861)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Asansörü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8493" y="27809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1853 Linus Yale, Jr. (1821-1868)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Pimli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anahtarını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42137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1859 Charles Robert Darwin (1809-1882)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Türlerin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kökenleri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evrim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533" y="3849722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1859 Gaston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Planté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(1834-1889)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Kurşunlu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akümülatörü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62729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1860 Jean Joseph Etienne Lenoir (1822-1900)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Belçikalı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içten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yanmalı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39" y="3809377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1867 Christopher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Latham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Sholes (1819-1890)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daktiloyu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1954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1863 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İngiltere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Londra’da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2780928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1869 Dmitri Mendeleev (1834-1907)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Rus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Periyodik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elementler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tablosunu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yayımladı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5873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972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1865 Alfred Bernhard Nobel (1833-1896)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İsveç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Dinamiti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7317" y="2672412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Thomas Alva Edison (1847-1931)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Endüstriyel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Araştırma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Laboratuarını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90795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Nikolaus August Otto (1832-1891)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0" y="2649006"/>
            <a:ext cx="91440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Charles Francis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Brush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(1849- 1929)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üretebilen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bobin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dinamoyu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8807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1876 Alexander Graham Bell (1847-1922)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Telefonu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etmiştir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1877 Thomas Alva Edison (1847-1931) ABD Fonograf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denilen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kayıt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8809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1878 Joseph Wilson Swan (1828-1914)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ampulünü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43912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1879 Ernst Werner von Siemens (1816–1892)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treni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9026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1880   ABD San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Fransisko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satmak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(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California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Electric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Light Company)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3849722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1880 Thomas Edison (1847-1931)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ampulü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getirerek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satışa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6737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867969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1592 Galileo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Galilei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(1564–1642) İtalyan 30 kez büyüten teleskopu yaptı . Termometreyi ,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sarkaçı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buldu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75922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1882 Thomas Edison (1847-1931)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tesisi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(DC)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sistemli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tesisi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New York City de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açıldı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79931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1882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Wisconsin'de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hidroelektrik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santral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4294" y="2564904"/>
            <a:ext cx="914400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1884 Charles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Algernon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Parsons (1854-1931)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türbinini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yaparak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Jeneratör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generatör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lerini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döndürmede</a:t>
            </a:r>
            <a:r>
              <a:rPr lang="de-DE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kullanılmıştır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08518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157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4829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1884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Hiram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Stevens Maxim (1840-1916) ABD Tam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otomatik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tüfeği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1885 Karl Friedrich Benz (1844-1929)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araçlı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605321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1885 Heinrich Rudolf Hertz (1857-1894)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Elektromanyetik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dalgalarının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varlığını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1885 Louis Pasteur (1822–1895)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Kuduz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aşısını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434696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1887 Nikola Tesla (1856–1943).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Sırp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Alternatif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jeneratörü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Böylece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mesafelere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kolaylıkla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iletilebilecekti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48182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1887 Emile Berliner (1851-1929)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63691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1888 George Eastman (1854–1932)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Taşınabilir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fotoğraf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rulo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filmi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9650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1889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Üretimlerinin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tamamını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bölümünü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gücünden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200 ü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bulmuştur.İlk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mesafe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ENH Portland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şehrine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74835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1892 Rudolf Christian Karl Diesel (1858-1913)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Diesel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1894 Jesse W. Reno (1861–1947)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yürüyen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merdiveni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949344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1894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Limuere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Sinema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hayata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1895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Alternatif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akım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jeneratör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Niagara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şelalesine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.. </a:t>
            </a: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543647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1895 Wilhelm Conrad Röntgen (1845-1923)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X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ışınlarını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keşfederek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adıyla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anılan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röntgen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462" y="3965074"/>
            <a:ext cx="91440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1896 Guglielmo Marchese Marconi (1874-1937)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Radyo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dalgalarıyla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yayını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de-DE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244541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1600 William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Gilbert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(1544-1603) İngiliz Dünyanın küresel bir mıknatıs olduğunu ve pusulanın ibresinin dünyanın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magnetik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kutbunu gösterdiğini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1549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1896 Antoine Henri Becquerel (1852-1908)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Uranyumun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radyoaktif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4145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1898 Valdemar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Poulsen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(1869-1942)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Danimarkalı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Teyp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434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1901 Hubert Cecil Booth (1871–1955)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süpürgeyi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1902 Marie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Pierre Curie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Polonya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Radyumu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18792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1903 Wright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kardeşler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uçağı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yaptılar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63691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1903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Willem Einthoven (1860-1927)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Hollandalı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kardiyografi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23132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1904 John Ambrose Fleming (1849-1945)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Diyot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denilen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vakum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tüpünü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963439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1905 Albert Einstein (1879-1955)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Musevi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köken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Görecelik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yayınladı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57003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1906 Alva John Fisher (1862–1947)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5835" y="339357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1907 Paul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Cornu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(1881-1944)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Motorlu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helikopteri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3571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1908 Henry Ford (1863-1947)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Otomobil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imalatı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hızlandırdı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84" y="3965074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1911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Roald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Engebret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Amundsen (1872-1928)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Norveç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Güney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kutbunu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5036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1913 Elmer Ambrose Sperry (1860-1930)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robot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 tasarladı.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263691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1913 William Paine Sheffield (1857-1919)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Paslanmaz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çeli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ği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üretti.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73783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1914   ABD Ohio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kentinde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trafik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lambalarının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kullanılmasına</a:t>
            </a:r>
            <a:r>
              <a:rPr lang="de-DE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60" y="407707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1918 Pierre LANGEVIN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ekibi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Fransız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Sonar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8969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sv-S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1922 Arthur Korn (1870-1945) Alman Faksı </a:t>
            </a:r>
            <a:r>
              <a:rPr lang="sv-S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3068960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1922   Kanada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hastalarına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Ensülin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tedavisi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uygulanmasına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908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1923 Platen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Munters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İsveç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Buzdolabını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yaşama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geçirdi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1926 John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Logie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Baird (1888-1946)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Televizyonda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görüntü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elde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2124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1614 John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Napier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(1550–1617) İskoçyalı Logaritma cetvelini buldu.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3501008"/>
            <a:ext cx="882047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1618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Johannes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Kepler (1571–1630) Alman Güneş sisteminin yasalarını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64043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1926 Robert H.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Goddart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(1882-1945)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yakıtlı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başarıyla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4955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1928 Alexander Fleming (1881-1955)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Penisilini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264247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1930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198884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1930 Wallace Hume Carothers (1896-1937) ABD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Naylonu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6424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1933  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Almanya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Teleks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yazılı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haberleşme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sağlandı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05148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1935 Robert Alexander Watson-Watt (1892–1973)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İskoç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Radarı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icat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263691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1935 Igor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Ivanovich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Sikorsky (1889-1972)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Rus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Modern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helikopteri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tasarlayarak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uçurdu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06514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1936  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İngiltere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Siyah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beyaz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TV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yayınına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458" y="1988840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1937 Frank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Whittle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(1907–1996)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Jet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motorunu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69304" y="3972714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1938 Chester F. Carlson (1906-1968)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Fotokopi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kullanıma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8366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1939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İngiltere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makinesi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304" y="1916832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1942 Wernher Magnus von Braun (1912-1977)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Uzun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menzilli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roketi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44693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1942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yapımına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aygıtın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yapımı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1945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yılında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tamamlandı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965074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1942 Enrico Fermi (1901-1954)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Nükleer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Reaktörü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403174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1945 J. Robert Oppenheimer (1904-1967) ABD Atom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bombasını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geliştirerek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denedi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1945 Percy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Lebaron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Spencer (1894-1970) ABD Mikro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dalga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fırının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patentini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0589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1946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J.Mauchly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J.Eckert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ENIAC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elektronik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tasarladılar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145" y="324955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1947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Sesten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hızlı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uçuş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denemesi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başarıldı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8337" y="4696108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1947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Transistörün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teorisi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geliştirildi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9949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1951 IBM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Ticari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hizmete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sokuldu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27586" y="2564904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1951 John Eckert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John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Mauchly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UNIVAC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denilen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sayısal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yaptılar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6388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1953 Francis Crick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James Watson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&amp; ABD DNA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moleküllerinin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keşfettiler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1954 </a:t>
            </a:r>
            <a:r>
              <a:rPr lang="de-DE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SSCB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Dünyanın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nükleer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santralı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Rusya'da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üretimine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başladı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5279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1642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Blaise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Pascal (1623–1662) Fransız İlk toplama makinesini icat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etti.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3501008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1643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Evangelista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Torricelli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(1608–1647) İtalyan Cıvalı barometreyi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5785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1957 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SSCB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SPUTNİK 1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uydusunu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071" y="191683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1958 Townes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Schawlow ABD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Lazer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kuramını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ortaya</a:t>
            </a:r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koydular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73496" y="396602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1958 </a:t>
            </a:r>
            <a:r>
              <a:rPr lang="en-US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Silisyum</a:t>
            </a:r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yonga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yani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Chip </a:t>
            </a:r>
            <a:r>
              <a:rPr lang="en-US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bulundu</a:t>
            </a: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03107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1958 Wernher Magnus von Braun (1912-1977)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asıllı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uydunun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fırlatılmasını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sağlayan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roket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sistemini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geliştirdi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1954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1960 Theodore Harold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Maiman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(1927- )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Lazer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tabancasını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249558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1961 Yuri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Alekseyevich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Gagarin (1934-1968) SSCB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giden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04200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1962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Nasa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TV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uydusunun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fırlatılması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gerçekleştirildi.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408416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1966 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transistorlu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hafıza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yongası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yaratıldı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71125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1967 Christiaan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Neethling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Barnard (1922-2001)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G.Afrika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naklini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3263784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1969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platformlarında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UNIX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İşletim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çalıştırılmaya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003785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1969 Neil Armstrong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Edwin Aldrin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basan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insanlar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oldular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1970 IBM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firması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Esnek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disketi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Floopy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7793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1971   SSCB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istasyonu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Solyut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fırlatılarak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yörüngeye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oturtuldu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37037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1972 Godfrey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Newbold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Hounsfield (1919-2004)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İngiliz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Bilgisayarlı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Tomografi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cihazını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üretti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7014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1973   SSCB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insansız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araç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indirdi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287" y="270892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1974 Intel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Bar Code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uygulaması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başlatıldı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7505" y="5129108"/>
            <a:ext cx="9144000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1976  </a:t>
            </a:r>
            <a:r>
              <a:rPr lang="de-DE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Mikro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işlemci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gerçekleştirildi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3634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1981 IBM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firması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Kişisel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2585666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1982 Philips Sony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Hollanda-Japonya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ülkede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eş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kompact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disk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(CD)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üretildi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68936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1982  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yapay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nakli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gerçekleştirilir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6424" y="1916832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1983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MicroSoft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firması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Windows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işletim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sistemini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yarattı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-22583" y="404049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1984  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Milyon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bitlik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hafıza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yongası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84544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1687 Isaac Newton (1643–1727) İngiliz Yer çekimi yasalarını keşfetti.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3501008"/>
            <a:ext cx="88204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1450 Johann Gutenberg (1395-1468)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Matbaayı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7316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1985 </a:t>
            </a:r>
            <a:r>
              <a:rPr lang="de-DE" sz="5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Avrupa</a:t>
            </a:r>
            <a:r>
              <a:rPr lang="de-DE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Mobil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telefonlar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kullanılmaya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başlandı</a:t>
            </a:r>
            <a:r>
              <a:rPr lang="de-DE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3755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1991  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Sanal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gerçeklik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tasarlandı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internet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insanlığın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kullanımına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1878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1997 NASA ABD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Uzay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aracı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Marsa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iniş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yaptı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996952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1997   ABD Genetik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bilimde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somut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olarak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kopyalandı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14926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1997 IBM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şirketi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ABD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Bilgisayar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dünya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Satranç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şampiyonu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Kasparov'u</a:t>
            </a:r>
            <a:r>
              <a:rPr lang="de-DE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yendi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r>
              <a:rPr lang="de-DE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427365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2000 </a:t>
            </a:r>
            <a:r>
              <a:rPr lang="de-DE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ABD 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Genetik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şifrenin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büyük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oranda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çözüldüğü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açıklandı</a:t>
            </a:r>
            <a:r>
              <a:rPr lang="de-DE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928765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BULUŞLAR VE MUCİTLER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276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MUCİTLER-BULUŞLARI: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nn-NO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1492 Kristof Kolomb (1451-1506) İspanyol Amerika'ya ayak </a:t>
            </a:r>
            <a:r>
              <a:rPr lang="nn-NO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bastı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7883" y="2924944"/>
            <a:ext cx="882047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1507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Amerigo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Vespuci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(1451-1512)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İtalyan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Amerika'nın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kıta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olduğunu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de-DE" sz="52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kanıtladı</a:t>
            </a:r>
            <a:r>
              <a:rPr lang="de-DE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4" y="191931"/>
            <a:ext cx="901181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304" y="159409"/>
            <a:ext cx="762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531028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2438</Words>
  <Application>Microsoft Office PowerPoint</Application>
  <PresentationFormat>Ekran Gösterisi (4:3)</PresentationFormat>
  <Paragraphs>246</Paragraphs>
  <Slides>83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83</vt:i4>
      </vt:variant>
    </vt:vector>
  </HeadingPairs>
  <TitlesOfParts>
    <vt:vector size="8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>www.sorubak.com</dc:description>
  <dcterms:created xsi:type="dcterms:W3CDTF">2013-07-01T19:15:16Z</dcterms:created>
  <dcterms:modified xsi:type="dcterms:W3CDTF">2014-03-12T17:37:56Z</dcterms:modified>
</cp:coreProperties>
</file>