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89400"/>
    <a:srgbClr val="D88100"/>
    <a:srgbClr val="FFFF00"/>
    <a:srgbClr val="A3FFFF"/>
    <a:srgbClr val="FFFFB7"/>
    <a:srgbClr val="005A98"/>
    <a:srgbClr val="FF6600"/>
    <a:srgbClr val="E1F4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 autoAdjust="0"/>
    <p:restoredTop sz="90929"/>
  </p:normalViewPr>
  <p:slideViewPr>
    <p:cSldViewPr>
      <p:cViewPr varScale="1">
        <p:scale>
          <a:sx n="51" d="100"/>
          <a:sy n="51" d="100"/>
        </p:scale>
        <p:origin x="-11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1507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5568" cy="4320"/>
              <a:chOff x="0" y="0"/>
              <a:chExt cx="5568" cy="4320"/>
            </a:xfrm>
          </p:grpSpPr>
          <p:grpSp>
            <p:nvGrpSpPr>
              <p:cNvPr id="21508" name="Group 4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3216" cy="3072"/>
                <a:chOff x="0" y="0"/>
                <a:chExt cx="2928" cy="2784"/>
              </a:xfrm>
            </p:grpSpPr>
            <p:sp>
              <p:nvSpPr>
                <p:cNvPr id="21509" name="Oval 5"/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0" name="Oval 6"/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48" cy="230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1" name="Oval 7"/>
                <p:cNvSpPr>
                  <a:spLocks noChangeArrowheads="1"/>
                </p:cNvSpPr>
                <p:nvPr userDrawn="1"/>
              </p:nvSpPr>
              <p:spPr bwMode="auto">
                <a:xfrm>
                  <a:off x="480" y="480"/>
                  <a:ext cx="1968" cy="182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2" name="Oval 8"/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3" name="Oval 9"/>
                <p:cNvSpPr>
                  <a:spLocks noChangeArrowheads="1"/>
                </p:cNvSpPr>
                <p:nvPr userDrawn="1"/>
              </p:nvSpPr>
              <p:spPr bwMode="auto">
                <a:xfrm>
                  <a:off x="912" y="912"/>
                  <a:ext cx="1104" cy="960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  <p:grpSp>
            <p:nvGrpSpPr>
              <p:cNvPr id="21514" name="Group 10"/>
              <p:cNvGrpSpPr>
                <a:grpSpLocks/>
              </p:cNvGrpSpPr>
              <p:nvPr userDrawn="1"/>
            </p:nvGrpSpPr>
            <p:grpSpPr bwMode="auto">
              <a:xfrm>
                <a:off x="2016" y="2016"/>
                <a:ext cx="2448" cy="2304"/>
                <a:chOff x="0" y="0"/>
                <a:chExt cx="2928" cy="2784"/>
              </a:xfrm>
            </p:grpSpPr>
            <p:sp>
              <p:nvSpPr>
                <p:cNvPr id="21515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6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48" cy="230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7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480" y="480"/>
                  <a:ext cx="1968" cy="182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8" name="Oval 14"/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19" name="Oval 15"/>
                <p:cNvSpPr>
                  <a:spLocks noChangeArrowheads="1"/>
                </p:cNvSpPr>
                <p:nvPr userDrawn="1"/>
              </p:nvSpPr>
              <p:spPr bwMode="auto">
                <a:xfrm>
                  <a:off x="912" y="912"/>
                  <a:ext cx="1104" cy="960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  <p:grpSp>
            <p:nvGrpSpPr>
              <p:cNvPr id="21520" name="Group 16"/>
              <p:cNvGrpSpPr>
                <a:grpSpLocks/>
              </p:cNvGrpSpPr>
              <p:nvPr userDrawn="1"/>
            </p:nvGrpSpPr>
            <p:grpSpPr bwMode="auto">
              <a:xfrm>
                <a:off x="2832" y="96"/>
                <a:ext cx="2736" cy="2592"/>
                <a:chOff x="0" y="0"/>
                <a:chExt cx="2928" cy="2784"/>
              </a:xfrm>
            </p:grpSpPr>
            <p:sp>
              <p:nvSpPr>
                <p:cNvPr id="21521" name="Oval 17"/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22" name="Oval 18"/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48" cy="230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23" name="Oval 19"/>
                <p:cNvSpPr>
                  <a:spLocks noChangeArrowheads="1"/>
                </p:cNvSpPr>
                <p:nvPr userDrawn="1"/>
              </p:nvSpPr>
              <p:spPr bwMode="auto">
                <a:xfrm>
                  <a:off x="480" y="480"/>
                  <a:ext cx="1968" cy="182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24" name="Oval 20"/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21525" name="Oval 21"/>
                <p:cNvSpPr>
                  <a:spLocks noChangeArrowheads="1"/>
                </p:cNvSpPr>
                <p:nvPr userDrawn="1"/>
              </p:nvSpPr>
              <p:spPr bwMode="auto">
                <a:xfrm>
                  <a:off x="912" y="912"/>
                  <a:ext cx="1104" cy="960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sp>
          <p:nvSpPr>
            <p:cNvPr id="21526" name="Line 22"/>
            <p:cNvSpPr>
              <a:spLocks noChangeShapeType="1"/>
            </p:cNvSpPr>
            <p:nvPr userDrawn="1"/>
          </p:nvSpPr>
          <p:spPr bwMode="auto">
            <a:xfrm flipH="1">
              <a:off x="0" y="1536"/>
              <a:ext cx="1584" cy="216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527" name="Line 23"/>
            <p:cNvSpPr>
              <a:spLocks noChangeShapeType="1"/>
            </p:cNvSpPr>
            <p:nvPr userDrawn="1"/>
          </p:nvSpPr>
          <p:spPr bwMode="auto">
            <a:xfrm>
              <a:off x="4176" y="1392"/>
              <a:ext cx="1584" cy="1728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528" name="Line 24"/>
            <p:cNvSpPr>
              <a:spLocks noChangeShapeType="1"/>
            </p:cNvSpPr>
            <p:nvPr userDrawn="1"/>
          </p:nvSpPr>
          <p:spPr bwMode="auto">
            <a:xfrm flipV="1">
              <a:off x="3216" y="0"/>
              <a:ext cx="240" cy="312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1529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21530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21531" name="Rectangle 2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/>
            </a:lvl1pPr>
          </a:lstStyle>
          <a:p>
            <a:endParaRPr lang="tr-TR"/>
          </a:p>
        </p:txBody>
      </p:sp>
      <p:sp>
        <p:nvSpPr>
          <p:cNvPr id="21532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/>
            </a:lvl1pPr>
          </a:lstStyle>
          <a:p>
            <a:endParaRPr lang="tr-TR"/>
          </a:p>
        </p:txBody>
      </p:sp>
      <p:sp>
        <p:nvSpPr>
          <p:cNvPr id="21533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/>
            </a:lvl1pPr>
          </a:lstStyle>
          <a:p>
            <a:fld id="{18A207DA-DF97-432B-9438-35380F71E7E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C2285-EC14-45DA-8175-143D9A8C61A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EA241-6A3A-447F-A90A-589F817ABCD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Başlık,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Küçük Resim Yer Tutucusu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57D4347-751D-4B2D-BB28-C70CD8B7A38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Başlık ve Metin Üzerind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A13B96-B1F7-496E-AF8C-1C4285594E0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9CCB-DF24-45AF-ACC5-76F1BD5B14A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2AA79-7078-4153-A2B3-2DA230FE42F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7C612-9053-48C8-9433-A3FEF1FD76E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281B-CC58-4D44-9EB4-5670A9002E6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C8581-B20D-4264-B8EA-D8941AB7A7D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93F88-C260-424C-ACC1-443A4E65BE2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F9AD6-5AB1-4C16-884E-4D5318A383B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77A07-5B15-4CAB-92C2-53ECA5D1DF3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839200" cy="6858000"/>
            <a:chOff x="0" y="0"/>
            <a:chExt cx="5568" cy="4320"/>
          </a:xfrm>
        </p:grpSpPr>
        <p:grpSp>
          <p:nvGrpSpPr>
            <p:cNvPr id="1027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3216" cy="3072"/>
              <a:chOff x="0" y="0"/>
              <a:chExt cx="2928" cy="2784"/>
            </a:xfrm>
          </p:grpSpPr>
          <p:sp>
            <p:nvSpPr>
              <p:cNvPr id="1028" name="Oval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29" name="Oval 5"/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48" cy="230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0" name="Oval 6"/>
              <p:cNvSpPr>
                <a:spLocks noChangeArrowheads="1"/>
              </p:cNvSpPr>
              <p:nvPr userDrawn="1"/>
            </p:nvSpPr>
            <p:spPr bwMode="auto">
              <a:xfrm>
                <a:off x="480" y="480"/>
                <a:ext cx="1968" cy="182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1" name="Oval 7"/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2" name="Oval 8"/>
              <p:cNvSpPr>
                <a:spLocks noChangeArrowheads="1"/>
              </p:cNvSpPr>
              <p:nvPr userDrawn="1"/>
            </p:nvSpPr>
            <p:spPr bwMode="auto">
              <a:xfrm>
                <a:off x="912" y="912"/>
                <a:ext cx="1104" cy="9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033" name="Group 9"/>
            <p:cNvGrpSpPr>
              <a:grpSpLocks/>
            </p:cNvGrpSpPr>
            <p:nvPr userDrawn="1"/>
          </p:nvGrpSpPr>
          <p:grpSpPr bwMode="auto">
            <a:xfrm>
              <a:off x="2016" y="2016"/>
              <a:ext cx="2448" cy="2304"/>
              <a:chOff x="0" y="0"/>
              <a:chExt cx="2928" cy="2784"/>
            </a:xfrm>
          </p:grpSpPr>
          <p:sp>
            <p:nvSpPr>
              <p:cNvPr id="1034" name="Oval 10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5" name="Oval 11"/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48" cy="230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6" name="Oval 12"/>
              <p:cNvSpPr>
                <a:spLocks noChangeArrowheads="1"/>
              </p:cNvSpPr>
              <p:nvPr userDrawn="1"/>
            </p:nvSpPr>
            <p:spPr bwMode="auto">
              <a:xfrm>
                <a:off x="480" y="480"/>
                <a:ext cx="1968" cy="182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7" name="Oval 13"/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38" name="Oval 14"/>
              <p:cNvSpPr>
                <a:spLocks noChangeArrowheads="1"/>
              </p:cNvSpPr>
              <p:nvPr userDrawn="1"/>
            </p:nvSpPr>
            <p:spPr bwMode="auto">
              <a:xfrm>
                <a:off x="912" y="912"/>
                <a:ext cx="1104" cy="9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039" name="Group 15"/>
            <p:cNvGrpSpPr>
              <a:grpSpLocks/>
            </p:cNvGrpSpPr>
            <p:nvPr userDrawn="1"/>
          </p:nvGrpSpPr>
          <p:grpSpPr bwMode="auto">
            <a:xfrm>
              <a:off x="2832" y="96"/>
              <a:ext cx="2736" cy="2592"/>
              <a:chOff x="0" y="0"/>
              <a:chExt cx="2928" cy="2784"/>
            </a:xfrm>
          </p:grpSpPr>
          <p:sp>
            <p:nvSpPr>
              <p:cNvPr id="1040" name="Oval 1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41" name="Oval 17"/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48" cy="230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42" name="Oval 18"/>
              <p:cNvSpPr>
                <a:spLocks noChangeArrowheads="1"/>
              </p:cNvSpPr>
              <p:nvPr userDrawn="1"/>
            </p:nvSpPr>
            <p:spPr bwMode="auto">
              <a:xfrm>
                <a:off x="480" y="480"/>
                <a:ext cx="1968" cy="182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43" name="Oval 19"/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44" name="Oval 20"/>
              <p:cNvSpPr>
                <a:spLocks noChangeArrowheads="1"/>
              </p:cNvSpPr>
              <p:nvPr userDrawn="1"/>
            </p:nvSpPr>
            <p:spPr bwMode="auto">
              <a:xfrm>
                <a:off x="912" y="912"/>
                <a:ext cx="1104" cy="9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/>
            </a:lvl1pPr>
          </a:lstStyle>
          <a:p>
            <a:endParaRPr lang="tr-TR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/>
            </a:lvl1pPr>
          </a:lstStyle>
          <a:p>
            <a:endParaRPr lang="tr-TR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/>
            </a:lvl1pPr>
          </a:lstStyle>
          <a:p>
            <a:fld id="{CEA915FD-3ECE-4475-A37A-5D8142ADE9C2}" type="slidenum">
              <a:rPr lang="tr-TR"/>
              <a:pPr/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ransition spd="med"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1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143000" y="2514600"/>
            <a:ext cx="6858000" cy="11430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48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UZAY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057400" y="6172200"/>
            <a:ext cx="480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 dirty="0"/>
              <a:t>Hazırlayan : </a:t>
            </a:r>
            <a:r>
              <a:rPr lang="tr-TR" b="1" dirty="0" smtClean="0">
                <a:hlinkClick r:id="rId2"/>
              </a:rPr>
              <a:t>www.</a:t>
            </a:r>
            <a:r>
              <a:rPr lang="tr-TR" b="1" dirty="0" err="1" smtClean="0">
                <a:hlinkClick r:id="rId2"/>
              </a:rPr>
              <a:t>sorubak</a:t>
            </a:r>
            <a:r>
              <a:rPr lang="tr-TR" b="1" dirty="0" smtClean="0">
                <a:hlinkClick r:id="rId2"/>
              </a:rPr>
              <a:t>.com</a:t>
            </a:r>
            <a:r>
              <a:rPr lang="tr-TR" b="1" dirty="0" smtClean="0"/>
              <a:t> </a:t>
            </a:r>
            <a:endParaRPr lang="tr-TR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UZAY</a:t>
            </a: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/>
              <a:t>Dünya’yı ve bütün yıldızları içine alan boşluğa, UZAY denir.</a:t>
            </a:r>
          </a:p>
        </p:txBody>
      </p:sp>
      <p:pic>
        <p:nvPicPr>
          <p:cNvPr id="5134" name="Picture 1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497" name="Rectangle 353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4724400"/>
            <a:ext cx="7772400" cy="1371600"/>
          </a:xfrm>
        </p:spPr>
        <p:txBody>
          <a:bodyPr/>
          <a:lstStyle/>
          <a:p>
            <a:r>
              <a:rPr lang="tr-TR" sz="2800"/>
              <a:t> </a:t>
            </a:r>
            <a:r>
              <a:rPr lang="tr-TR" sz="3600"/>
              <a:t>Bulutsuz bir günde gökyüzünde Güneş görülür.</a:t>
            </a:r>
          </a:p>
        </p:txBody>
      </p:sp>
      <p:grpSp>
        <p:nvGrpSpPr>
          <p:cNvPr id="6324" name="Group 180"/>
          <p:cNvGrpSpPr>
            <a:grpSpLocks/>
          </p:cNvGrpSpPr>
          <p:nvPr/>
        </p:nvGrpSpPr>
        <p:grpSpPr bwMode="auto">
          <a:xfrm>
            <a:off x="2362200" y="762000"/>
            <a:ext cx="3670300" cy="3616325"/>
            <a:chOff x="1461" y="341"/>
            <a:chExt cx="2312" cy="2278"/>
          </a:xfrm>
        </p:grpSpPr>
        <p:sp>
          <p:nvSpPr>
            <p:cNvPr id="6325" name="Freeform 181"/>
            <p:cNvSpPr>
              <a:spLocks/>
            </p:cNvSpPr>
            <p:nvPr/>
          </p:nvSpPr>
          <p:spPr bwMode="auto">
            <a:xfrm>
              <a:off x="1824" y="937"/>
              <a:ext cx="52" cy="50"/>
            </a:xfrm>
            <a:custGeom>
              <a:avLst/>
              <a:gdLst/>
              <a:ahLst/>
              <a:cxnLst>
                <a:cxn ang="0">
                  <a:pos x="72" y="64"/>
                </a:cxn>
                <a:cxn ang="0">
                  <a:pos x="72" y="100"/>
                </a:cxn>
                <a:cxn ang="0">
                  <a:pos x="45" y="78"/>
                </a:cxn>
                <a:cxn ang="0">
                  <a:pos x="14" y="92"/>
                </a:cxn>
                <a:cxn ang="0">
                  <a:pos x="22" y="56"/>
                </a:cxn>
                <a:cxn ang="0">
                  <a:pos x="0" y="28"/>
                </a:cxn>
                <a:cxn ang="0">
                  <a:pos x="36" y="28"/>
                </a:cxn>
                <a:cxn ang="0">
                  <a:pos x="59" y="0"/>
                </a:cxn>
                <a:cxn ang="0">
                  <a:pos x="67" y="33"/>
                </a:cxn>
                <a:cxn ang="0">
                  <a:pos x="104" y="42"/>
                </a:cxn>
                <a:cxn ang="0">
                  <a:pos x="72" y="64"/>
                </a:cxn>
              </a:cxnLst>
              <a:rect l="0" t="0" r="r" b="b"/>
              <a:pathLst>
                <a:path w="104" h="100">
                  <a:moveTo>
                    <a:pt x="72" y="64"/>
                  </a:moveTo>
                  <a:lnTo>
                    <a:pt x="72" y="100"/>
                  </a:lnTo>
                  <a:lnTo>
                    <a:pt x="45" y="78"/>
                  </a:lnTo>
                  <a:lnTo>
                    <a:pt x="14" y="92"/>
                  </a:lnTo>
                  <a:lnTo>
                    <a:pt x="22" y="56"/>
                  </a:lnTo>
                  <a:lnTo>
                    <a:pt x="0" y="28"/>
                  </a:lnTo>
                  <a:lnTo>
                    <a:pt x="36" y="28"/>
                  </a:lnTo>
                  <a:lnTo>
                    <a:pt x="59" y="0"/>
                  </a:lnTo>
                  <a:lnTo>
                    <a:pt x="67" y="33"/>
                  </a:lnTo>
                  <a:lnTo>
                    <a:pt x="104" y="42"/>
                  </a:lnTo>
                  <a:lnTo>
                    <a:pt x="72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26" name="Freeform 182"/>
            <p:cNvSpPr>
              <a:spLocks/>
            </p:cNvSpPr>
            <p:nvPr/>
          </p:nvSpPr>
          <p:spPr bwMode="auto">
            <a:xfrm>
              <a:off x="2805" y="579"/>
              <a:ext cx="53" cy="50"/>
            </a:xfrm>
            <a:custGeom>
              <a:avLst/>
              <a:gdLst/>
              <a:ahLst/>
              <a:cxnLst>
                <a:cxn ang="0">
                  <a:pos x="74" y="36"/>
                </a:cxn>
                <a:cxn ang="0">
                  <a:pos x="105" y="58"/>
                </a:cxn>
                <a:cxn ang="0">
                  <a:pos x="69" y="67"/>
                </a:cxn>
                <a:cxn ang="0">
                  <a:pos x="55" y="100"/>
                </a:cxn>
                <a:cxn ang="0">
                  <a:pos x="38" y="67"/>
                </a:cxn>
                <a:cxn ang="0">
                  <a:pos x="0" y="67"/>
                </a:cxn>
                <a:cxn ang="0">
                  <a:pos x="24" y="41"/>
                </a:cxn>
                <a:cxn ang="0">
                  <a:pos x="14" y="5"/>
                </a:cxn>
                <a:cxn ang="0">
                  <a:pos x="46" y="19"/>
                </a:cxn>
                <a:cxn ang="0">
                  <a:pos x="77" y="0"/>
                </a:cxn>
                <a:cxn ang="0">
                  <a:pos x="74" y="36"/>
                </a:cxn>
              </a:cxnLst>
              <a:rect l="0" t="0" r="r" b="b"/>
              <a:pathLst>
                <a:path w="105" h="100">
                  <a:moveTo>
                    <a:pt x="74" y="36"/>
                  </a:moveTo>
                  <a:lnTo>
                    <a:pt x="105" y="58"/>
                  </a:lnTo>
                  <a:lnTo>
                    <a:pt x="69" y="67"/>
                  </a:lnTo>
                  <a:lnTo>
                    <a:pt x="55" y="100"/>
                  </a:lnTo>
                  <a:lnTo>
                    <a:pt x="38" y="67"/>
                  </a:lnTo>
                  <a:lnTo>
                    <a:pt x="0" y="67"/>
                  </a:lnTo>
                  <a:lnTo>
                    <a:pt x="24" y="41"/>
                  </a:lnTo>
                  <a:lnTo>
                    <a:pt x="14" y="5"/>
                  </a:lnTo>
                  <a:lnTo>
                    <a:pt x="46" y="19"/>
                  </a:lnTo>
                  <a:lnTo>
                    <a:pt x="77" y="0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27" name="Freeform 183"/>
            <p:cNvSpPr>
              <a:spLocks/>
            </p:cNvSpPr>
            <p:nvPr/>
          </p:nvSpPr>
          <p:spPr bwMode="auto">
            <a:xfrm>
              <a:off x="3684" y="1487"/>
              <a:ext cx="51" cy="52"/>
            </a:xfrm>
            <a:custGeom>
              <a:avLst/>
              <a:gdLst/>
              <a:ahLst/>
              <a:cxnLst>
                <a:cxn ang="0">
                  <a:pos x="72" y="68"/>
                </a:cxn>
                <a:cxn ang="0">
                  <a:pos x="72" y="104"/>
                </a:cxn>
                <a:cxn ang="0">
                  <a:pos x="46" y="81"/>
                </a:cxn>
                <a:cxn ang="0">
                  <a:pos x="10" y="90"/>
                </a:cxn>
                <a:cxn ang="0">
                  <a:pos x="22" y="59"/>
                </a:cxn>
                <a:cxn ang="0">
                  <a:pos x="0" y="31"/>
                </a:cxn>
                <a:cxn ang="0">
                  <a:pos x="36" y="31"/>
                </a:cxn>
                <a:cxn ang="0">
                  <a:pos x="55" y="0"/>
                </a:cxn>
                <a:cxn ang="0">
                  <a:pos x="69" y="37"/>
                </a:cxn>
                <a:cxn ang="0">
                  <a:pos x="100" y="45"/>
                </a:cxn>
                <a:cxn ang="0">
                  <a:pos x="72" y="68"/>
                </a:cxn>
              </a:cxnLst>
              <a:rect l="0" t="0" r="r" b="b"/>
              <a:pathLst>
                <a:path w="100" h="104">
                  <a:moveTo>
                    <a:pt x="72" y="68"/>
                  </a:moveTo>
                  <a:lnTo>
                    <a:pt x="72" y="104"/>
                  </a:lnTo>
                  <a:lnTo>
                    <a:pt x="46" y="81"/>
                  </a:lnTo>
                  <a:lnTo>
                    <a:pt x="10" y="90"/>
                  </a:lnTo>
                  <a:lnTo>
                    <a:pt x="22" y="59"/>
                  </a:lnTo>
                  <a:lnTo>
                    <a:pt x="0" y="31"/>
                  </a:lnTo>
                  <a:lnTo>
                    <a:pt x="36" y="31"/>
                  </a:lnTo>
                  <a:lnTo>
                    <a:pt x="55" y="0"/>
                  </a:lnTo>
                  <a:lnTo>
                    <a:pt x="69" y="37"/>
                  </a:lnTo>
                  <a:lnTo>
                    <a:pt x="100" y="45"/>
                  </a:lnTo>
                  <a:lnTo>
                    <a:pt x="72" y="6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28" name="Freeform 184"/>
            <p:cNvSpPr>
              <a:spLocks/>
            </p:cNvSpPr>
            <p:nvPr/>
          </p:nvSpPr>
          <p:spPr bwMode="auto">
            <a:xfrm>
              <a:off x="3022" y="2350"/>
              <a:ext cx="56" cy="52"/>
            </a:xfrm>
            <a:custGeom>
              <a:avLst/>
              <a:gdLst/>
              <a:ahLst/>
              <a:cxnLst>
                <a:cxn ang="0">
                  <a:pos x="81" y="68"/>
                </a:cxn>
                <a:cxn ang="0">
                  <a:pos x="90" y="104"/>
                </a:cxn>
                <a:cxn ang="0">
                  <a:pos x="54" y="87"/>
                </a:cxn>
                <a:cxn ang="0">
                  <a:pos x="17" y="104"/>
                </a:cxn>
                <a:cxn ang="0">
                  <a:pos x="26" y="68"/>
                </a:cxn>
                <a:cxn ang="0">
                  <a:pos x="0" y="40"/>
                </a:cxn>
                <a:cxn ang="0">
                  <a:pos x="36" y="32"/>
                </a:cxn>
                <a:cxn ang="0">
                  <a:pos x="54" y="0"/>
                </a:cxn>
                <a:cxn ang="0">
                  <a:pos x="73" y="32"/>
                </a:cxn>
                <a:cxn ang="0">
                  <a:pos x="112" y="40"/>
                </a:cxn>
                <a:cxn ang="0">
                  <a:pos x="81" y="68"/>
                </a:cxn>
              </a:cxnLst>
              <a:rect l="0" t="0" r="r" b="b"/>
              <a:pathLst>
                <a:path w="112" h="104">
                  <a:moveTo>
                    <a:pt x="81" y="68"/>
                  </a:moveTo>
                  <a:lnTo>
                    <a:pt x="90" y="104"/>
                  </a:lnTo>
                  <a:lnTo>
                    <a:pt x="54" y="87"/>
                  </a:lnTo>
                  <a:lnTo>
                    <a:pt x="17" y="104"/>
                  </a:lnTo>
                  <a:lnTo>
                    <a:pt x="26" y="68"/>
                  </a:lnTo>
                  <a:lnTo>
                    <a:pt x="0" y="40"/>
                  </a:lnTo>
                  <a:lnTo>
                    <a:pt x="36" y="32"/>
                  </a:lnTo>
                  <a:lnTo>
                    <a:pt x="54" y="0"/>
                  </a:lnTo>
                  <a:lnTo>
                    <a:pt x="73" y="32"/>
                  </a:lnTo>
                  <a:lnTo>
                    <a:pt x="112" y="40"/>
                  </a:lnTo>
                  <a:lnTo>
                    <a:pt x="81" y="6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29" name="Freeform 185"/>
            <p:cNvSpPr>
              <a:spLocks/>
            </p:cNvSpPr>
            <p:nvPr/>
          </p:nvSpPr>
          <p:spPr bwMode="auto">
            <a:xfrm>
              <a:off x="3362" y="341"/>
              <a:ext cx="59" cy="58"/>
            </a:xfrm>
            <a:custGeom>
              <a:avLst/>
              <a:gdLst/>
              <a:ahLst/>
              <a:cxnLst>
                <a:cxn ang="0">
                  <a:pos x="92" y="67"/>
                </a:cxn>
                <a:cxn ang="0">
                  <a:pos x="105" y="109"/>
                </a:cxn>
                <a:cxn ang="0">
                  <a:pos x="64" y="95"/>
                </a:cxn>
                <a:cxn ang="0">
                  <a:pos x="31" y="117"/>
                </a:cxn>
                <a:cxn ang="0">
                  <a:pos x="31" y="78"/>
                </a:cxn>
                <a:cxn ang="0">
                  <a:pos x="0" y="50"/>
                </a:cxn>
                <a:cxn ang="0">
                  <a:pos x="42" y="41"/>
                </a:cxn>
                <a:cxn ang="0">
                  <a:pos x="55" y="0"/>
                </a:cxn>
                <a:cxn ang="0">
                  <a:pos x="78" y="36"/>
                </a:cxn>
                <a:cxn ang="0">
                  <a:pos x="118" y="36"/>
                </a:cxn>
                <a:cxn ang="0">
                  <a:pos x="92" y="67"/>
                </a:cxn>
              </a:cxnLst>
              <a:rect l="0" t="0" r="r" b="b"/>
              <a:pathLst>
                <a:path w="118" h="117">
                  <a:moveTo>
                    <a:pt x="92" y="67"/>
                  </a:moveTo>
                  <a:lnTo>
                    <a:pt x="105" y="109"/>
                  </a:lnTo>
                  <a:lnTo>
                    <a:pt x="64" y="95"/>
                  </a:lnTo>
                  <a:lnTo>
                    <a:pt x="31" y="117"/>
                  </a:lnTo>
                  <a:lnTo>
                    <a:pt x="31" y="78"/>
                  </a:lnTo>
                  <a:lnTo>
                    <a:pt x="0" y="50"/>
                  </a:lnTo>
                  <a:lnTo>
                    <a:pt x="42" y="41"/>
                  </a:lnTo>
                  <a:lnTo>
                    <a:pt x="55" y="0"/>
                  </a:lnTo>
                  <a:lnTo>
                    <a:pt x="78" y="36"/>
                  </a:lnTo>
                  <a:lnTo>
                    <a:pt x="118" y="36"/>
                  </a:lnTo>
                  <a:lnTo>
                    <a:pt x="92" y="6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0" name="Freeform 186"/>
            <p:cNvSpPr>
              <a:spLocks/>
            </p:cNvSpPr>
            <p:nvPr/>
          </p:nvSpPr>
          <p:spPr bwMode="auto">
            <a:xfrm>
              <a:off x="2683" y="568"/>
              <a:ext cx="41" cy="40"/>
            </a:xfrm>
            <a:custGeom>
              <a:avLst/>
              <a:gdLst/>
              <a:ahLst/>
              <a:cxnLst>
                <a:cxn ang="0">
                  <a:pos x="62" y="45"/>
                </a:cxn>
                <a:cxn ang="0">
                  <a:pos x="67" y="73"/>
                </a:cxn>
                <a:cxn ang="0">
                  <a:pos x="45" y="64"/>
                </a:cxn>
                <a:cxn ang="0">
                  <a:pos x="17" y="81"/>
                </a:cxn>
                <a:cxn ang="0">
                  <a:pos x="22" y="50"/>
                </a:cxn>
                <a:cxn ang="0">
                  <a:pos x="0" y="36"/>
                </a:cxn>
                <a:cxn ang="0">
                  <a:pos x="26" y="28"/>
                </a:cxn>
                <a:cxn ang="0">
                  <a:pos x="36" y="0"/>
                </a:cxn>
                <a:cxn ang="0">
                  <a:pos x="48" y="23"/>
                </a:cxn>
                <a:cxn ang="0">
                  <a:pos x="81" y="23"/>
                </a:cxn>
                <a:cxn ang="0">
                  <a:pos x="62" y="45"/>
                </a:cxn>
              </a:cxnLst>
              <a:rect l="0" t="0" r="r" b="b"/>
              <a:pathLst>
                <a:path w="81" h="81">
                  <a:moveTo>
                    <a:pt x="62" y="45"/>
                  </a:moveTo>
                  <a:lnTo>
                    <a:pt x="67" y="73"/>
                  </a:lnTo>
                  <a:lnTo>
                    <a:pt x="45" y="64"/>
                  </a:lnTo>
                  <a:lnTo>
                    <a:pt x="17" y="81"/>
                  </a:lnTo>
                  <a:lnTo>
                    <a:pt x="22" y="50"/>
                  </a:lnTo>
                  <a:lnTo>
                    <a:pt x="0" y="36"/>
                  </a:lnTo>
                  <a:lnTo>
                    <a:pt x="26" y="28"/>
                  </a:lnTo>
                  <a:lnTo>
                    <a:pt x="36" y="0"/>
                  </a:lnTo>
                  <a:lnTo>
                    <a:pt x="48" y="23"/>
                  </a:lnTo>
                  <a:lnTo>
                    <a:pt x="81" y="23"/>
                  </a:lnTo>
                  <a:lnTo>
                    <a:pt x="62" y="4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1" name="Freeform 187"/>
            <p:cNvSpPr>
              <a:spLocks/>
            </p:cNvSpPr>
            <p:nvPr/>
          </p:nvSpPr>
          <p:spPr bwMode="auto">
            <a:xfrm>
              <a:off x="1504" y="1610"/>
              <a:ext cx="49" cy="49"/>
            </a:xfrm>
            <a:custGeom>
              <a:avLst/>
              <a:gdLst/>
              <a:ahLst/>
              <a:cxnLst>
                <a:cxn ang="0">
                  <a:pos x="72" y="62"/>
                </a:cxn>
                <a:cxn ang="0">
                  <a:pos x="72" y="98"/>
                </a:cxn>
                <a:cxn ang="0">
                  <a:pos x="45" y="75"/>
                </a:cxn>
                <a:cxn ang="0">
                  <a:pos x="8" y="89"/>
                </a:cxn>
                <a:cxn ang="0">
                  <a:pos x="22" y="53"/>
                </a:cxn>
                <a:cxn ang="0">
                  <a:pos x="0" y="25"/>
                </a:cxn>
                <a:cxn ang="0">
                  <a:pos x="36" y="25"/>
                </a:cxn>
                <a:cxn ang="0">
                  <a:pos x="53" y="0"/>
                </a:cxn>
                <a:cxn ang="0">
                  <a:pos x="67" y="31"/>
                </a:cxn>
                <a:cxn ang="0">
                  <a:pos x="98" y="39"/>
                </a:cxn>
                <a:cxn ang="0">
                  <a:pos x="72" y="62"/>
                </a:cxn>
              </a:cxnLst>
              <a:rect l="0" t="0" r="r" b="b"/>
              <a:pathLst>
                <a:path w="98" h="98">
                  <a:moveTo>
                    <a:pt x="72" y="62"/>
                  </a:moveTo>
                  <a:lnTo>
                    <a:pt x="72" y="98"/>
                  </a:lnTo>
                  <a:lnTo>
                    <a:pt x="45" y="75"/>
                  </a:lnTo>
                  <a:lnTo>
                    <a:pt x="8" y="89"/>
                  </a:lnTo>
                  <a:lnTo>
                    <a:pt x="22" y="53"/>
                  </a:lnTo>
                  <a:lnTo>
                    <a:pt x="0" y="25"/>
                  </a:lnTo>
                  <a:lnTo>
                    <a:pt x="36" y="25"/>
                  </a:lnTo>
                  <a:lnTo>
                    <a:pt x="53" y="0"/>
                  </a:lnTo>
                  <a:lnTo>
                    <a:pt x="67" y="31"/>
                  </a:lnTo>
                  <a:lnTo>
                    <a:pt x="98" y="39"/>
                  </a:lnTo>
                  <a:lnTo>
                    <a:pt x="72" y="6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2" name="Freeform 188"/>
            <p:cNvSpPr>
              <a:spLocks/>
            </p:cNvSpPr>
            <p:nvPr/>
          </p:nvSpPr>
          <p:spPr bwMode="auto">
            <a:xfrm>
              <a:off x="1461" y="349"/>
              <a:ext cx="52" cy="50"/>
            </a:xfrm>
            <a:custGeom>
              <a:avLst/>
              <a:gdLst/>
              <a:ahLst/>
              <a:cxnLst>
                <a:cxn ang="0">
                  <a:pos x="73" y="64"/>
                </a:cxn>
                <a:cxn ang="0">
                  <a:pos x="73" y="100"/>
                </a:cxn>
                <a:cxn ang="0">
                  <a:pos x="45" y="83"/>
                </a:cxn>
                <a:cxn ang="0">
                  <a:pos x="14" y="92"/>
                </a:cxn>
                <a:cxn ang="0">
                  <a:pos x="23" y="61"/>
                </a:cxn>
                <a:cxn ang="0">
                  <a:pos x="0" y="28"/>
                </a:cxn>
                <a:cxn ang="0">
                  <a:pos x="37" y="28"/>
                </a:cxn>
                <a:cxn ang="0">
                  <a:pos x="59" y="0"/>
                </a:cxn>
                <a:cxn ang="0">
                  <a:pos x="68" y="33"/>
                </a:cxn>
                <a:cxn ang="0">
                  <a:pos x="104" y="47"/>
                </a:cxn>
                <a:cxn ang="0">
                  <a:pos x="73" y="64"/>
                </a:cxn>
              </a:cxnLst>
              <a:rect l="0" t="0" r="r" b="b"/>
              <a:pathLst>
                <a:path w="104" h="100">
                  <a:moveTo>
                    <a:pt x="73" y="64"/>
                  </a:moveTo>
                  <a:lnTo>
                    <a:pt x="73" y="100"/>
                  </a:lnTo>
                  <a:lnTo>
                    <a:pt x="45" y="83"/>
                  </a:lnTo>
                  <a:lnTo>
                    <a:pt x="14" y="92"/>
                  </a:lnTo>
                  <a:lnTo>
                    <a:pt x="23" y="61"/>
                  </a:lnTo>
                  <a:lnTo>
                    <a:pt x="0" y="28"/>
                  </a:lnTo>
                  <a:lnTo>
                    <a:pt x="37" y="28"/>
                  </a:lnTo>
                  <a:lnTo>
                    <a:pt x="59" y="0"/>
                  </a:lnTo>
                  <a:lnTo>
                    <a:pt x="68" y="33"/>
                  </a:lnTo>
                  <a:lnTo>
                    <a:pt x="104" y="47"/>
                  </a:lnTo>
                  <a:lnTo>
                    <a:pt x="73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3" name="Freeform 189"/>
            <p:cNvSpPr>
              <a:spLocks/>
            </p:cNvSpPr>
            <p:nvPr/>
          </p:nvSpPr>
          <p:spPr bwMode="auto">
            <a:xfrm>
              <a:off x="3637" y="2517"/>
              <a:ext cx="75" cy="75"/>
            </a:xfrm>
            <a:custGeom>
              <a:avLst/>
              <a:gdLst/>
              <a:ahLst/>
              <a:cxnLst>
                <a:cxn ang="0">
                  <a:pos x="109" y="95"/>
                </a:cxn>
                <a:cxn ang="0">
                  <a:pos x="109" y="151"/>
                </a:cxn>
                <a:cxn ang="0">
                  <a:pos x="64" y="118"/>
                </a:cxn>
                <a:cxn ang="0">
                  <a:pos x="14" y="137"/>
                </a:cxn>
                <a:cxn ang="0">
                  <a:pos x="33" y="87"/>
                </a:cxn>
                <a:cxn ang="0">
                  <a:pos x="0" y="42"/>
                </a:cxn>
                <a:cxn ang="0">
                  <a:pos x="55" y="42"/>
                </a:cxn>
                <a:cxn ang="0">
                  <a:pos x="81" y="0"/>
                </a:cxn>
                <a:cxn ang="0">
                  <a:pos x="100" y="51"/>
                </a:cxn>
                <a:cxn ang="0">
                  <a:pos x="150" y="64"/>
                </a:cxn>
                <a:cxn ang="0">
                  <a:pos x="109" y="95"/>
                </a:cxn>
              </a:cxnLst>
              <a:rect l="0" t="0" r="r" b="b"/>
              <a:pathLst>
                <a:path w="150" h="151">
                  <a:moveTo>
                    <a:pt x="109" y="95"/>
                  </a:moveTo>
                  <a:lnTo>
                    <a:pt x="109" y="151"/>
                  </a:lnTo>
                  <a:lnTo>
                    <a:pt x="64" y="118"/>
                  </a:lnTo>
                  <a:lnTo>
                    <a:pt x="14" y="137"/>
                  </a:lnTo>
                  <a:lnTo>
                    <a:pt x="33" y="87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81" y="0"/>
                  </a:lnTo>
                  <a:lnTo>
                    <a:pt x="100" y="51"/>
                  </a:lnTo>
                  <a:lnTo>
                    <a:pt x="150" y="64"/>
                  </a:lnTo>
                  <a:lnTo>
                    <a:pt x="109" y="9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4" name="Freeform 190"/>
            <p:cNvSpPr>
              <a:spLocks/>
            </p:cNvSpPr>
            <p:nvPr/>
          </p:nvSpPr>
          <p:spPr bwMode="auto">
            <a:xfrm>
              <a:off x="1958" y="2528"/>
              <a:ext cx="64" cy="64"/>
            </a:xfrm>
            <a:custGeom>
              <a:avLst/>
              <a:gdLst/>
              <a:ahLst/>
              <a:cxnLst>
                <a:cxn ang="0">
                  <a:pos x="92" y="83"/>
                </a:cxn>
                <a:cxn ang="0">
                  <a:pos x="92" y="128"/>
                </a:cxn>
                <a:cxn ang="0">
                  <a:pos x="56" y="100"/>
                </a:cxn>
                <a:cxn ang="0">
                  <a:pos x="14" y="114"/>
                </a:cxn>
                <a:cxn ang="0">
                  <a:pos x="28" y="72"/>
                </a:cxn>
                <a:cxn ang="0">
                  <a:pos x="0" y="36"/>
                </a:cxn>
                <a:cxn ang="0">
                  <a:pos x="47" y="36"/>
                </a:cxn>
                <a:cxn ang="0">
                  <a:pos x="73" y="0"/>
                </a:cxn>
                <a:cxn ang="0">
                  <a:pos x="87" y="41"/>
                </a:cxn>
                <a:cxn ang="0">
                  <a:pos x="128" y="55"/>
                </a:cxn>
                <a:cxn ang="0">
                  <a:pos x="92" y="83"/>
                </a:cxn>
              </a:cxnLst>
              <a:rect l="0" t="0" r="r" b="b"/>
              <a:pathLst>
                <a:path w="128" h="128">
                  <a:moveTo>
                    <a:pt x="92" y="83"/>
                  </a:moveTo>
                  <a:lnTo>
                    <a:pt x="92" y="128"/>
                  </a:lnTo>
                  <a:lnTo>
                    <a:pt x="56" y="100"/>
                  </a:lnTo>
                  <a:lnTo>
                    <a:pt x="14" y="114"/>
                  </a:lnTo>
                  <a:lnTo>
                    <a:pt x="28" y="72"/>
                  </a:lnTo>
                  <a:lnTo>
                    <a:pt x="0" y="36"/>
                  </a:lnTo>
                  <a:lnTo>
                    <a:pt x="47" y="36"/>
                  </a:lnTo>
                  <a:lnTo>
                    <a:pt x="73" y="0"/>
                  </a:lnTo>
                  <a:lnTo>
                    <a:pt x="87" y="41"/>
                  </a:lnTo>
                  <a:lnTo>
                    <a:pt x="128" y="55"/>
                  </a:lnTo>
                  <a:lnTo>
                    <a:pt x="92" y="83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5" name="Freeform 191"/>
            <p:cNvSpPr>
              <a:spLocks/>
            </p:cNvSpPr>
            <p:nvPr/>
          </p:nvSpPr>
          <p:spPr bwMode="auto">
            <a:xfrm>
              <a:off x="2240" y="638"/>
              <a:ext cx="21" cy="18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28" y="36"/>
                </a:cxn>
                <a:cxn ang="0">
                  <a:pos x="18" y="33"/>
                </a:cxn>
                <a:cxn ang="0">
                  <a:pos x="5" y="36"/>
                </a:cxn>
                <a:cxn ang="0">
                  <a:pos x="9" y="24"/>
                </a:cxn>
                <a:cxn ang="0">
                  <a:pos x="0" y="10"/>
                </a:cxn>
                <a:cxn ang="0">
                  <a:pos x="14" y="10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4"/>
                </a:cxn>
                <a:cxn ang="0">
                  <a:pos x="28" y="24"/>
                </a:cxn>
              </a:cxnLst>
              <a:rect l="0" t="0" r="r" b="b"/>
              <a:pathLst>
                <a:path w="42" h="36">
                  <a:moveTo>
                    <a:pt x="28" y="24"/>
                  </a:moveTo>
                  <a:lnTo>
                    <a:pt x="28" y="36"/>
                  </a:lnTo>
                  <a:lnTo>
                    <a:pt x="18" y="33"/>
                  </a:lnTo>
                  <a:lnTo>
                    <a:pt x="5" y="36"/>
                  </a:lnTo>
                  <a:lnTo>
                    <a:pt x="9" y="24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4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6" name="Freeform 192"/>
            <p:cNvSpPr>
              <a:spLocks/>
            </p:cNvSpPr>
            <p:nvPr/>
          </p:nvSpPr>
          <p:spPr bwMode="auto">
            <a:xfrm>
              <a:off x="2136" y="1391"/>
              <a:ext cx="20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7" y="32"/>
                </a:cxn>
                <a:cxn ang="0">
                  <a:pos x="5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8" y="13"/>
                </a:cxn>
                <a:cxn ang="0">
                  <a:pos x="42" y="19"/>
                </a:cxn>
                <a:cxn ang="0">
                  <a:pos x="28" y="27"/>
                </a:cxn>
              </a:cxnLst>
              <a:rect l="0" t="0" r="r" b="b"/>
              <a:pathLst>
                <a:path w="42" h="41">
                  <a:moveTo>
                    <a:pt x="28" y="27"/>
                  </a:moveTo>
                  <a:lnTo>
                    <a:pt x="28" y="41"/>
                  </a:lnTo>
                  <a:lnTo>
                    <a:pt x="17" y="32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8" y="13"/>
                  </a:lnTo>
                  <a:lnTo>
                    <a:pt x="42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7" name="Freeform 193"/>
            <p:cNvSpPr>
              <a:spLocks/>
            </p:cNvSpPr>
            <p:nvPr/>
          </p:nvSpPr>
          <p:spPr bwMode="auto">
            <a:xfrm>
              <a:off x="2917" y="392"/>
              <a:ext cx="20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7" y="32"/>
                </a:cxn>
                <a:cxn ang="0">
                  <a:pos x="3" y="36"/>
                </a:cxn>
                <a:cxn ang="0">
                  <a:pos x="9" y="24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2" y="0"/>
                </a:cxn>
                <a:cxn ang="0">
                  <a:pos x="28" y="13"/>
                </a:cxn>
                <a:cxn ang="0">
                  <a:pos x="40" y="19"/>
                </a:cxn>
                <a:cxn ang="0">
                  <a:pos x="28" y="27"/>
                </a:cxn>
              </a:cxnLst>
              <a:rect l="0" t="0" r="r" b="b"/>
              <a:pathLst>
                <a:path w="40" h="41">
                  <a:moveTo>
                    <a:pt x="28" y="27"/>
                  </a:moveTo>
                  <a:lnTo>
                    <a:pt x="28" y="41"/>
                  </a:lnTo>
                  <a:lnTo>
                    <a:pt x="17" y="32"/>
                  </a:lnTo>
                  <a:lnTo>
                    <a:pt x="3" y="36"/>
                  </a:lnTo>
                  <a:lnTo>
                    <a:pt x="9" y="24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40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8" name="Freeform 194"/>
            <p:cNvSpPr>
              <a:spLocks/>
            </p:cNvSpPr>
            <p:nvPr/>
          </p:nvSpPr>
          <p:spPr bwMode="auto">
            <a:xfrm>
              <a:off x="3489" y="1383"/>
              <a:ext cx="21" cy="20"/>
            </a:xfrm>
            <a:custGeom>
              <a:avLst/>
              <a:gdLst/>
              <a:ahLst/>
              <a:cxnLst>
                <a:cxn ang="0">
                  <a:pos x="28" y="26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5" y="37"/>
                </a:cxn>
                <a:cxn ang="0">
                  <a:pos x="11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8"/>
                </a:cxn>
                <a:cxn ang="0">
                  <a:pos x="28" y="26"/>
                </a:cxn>
              </a:cxnLst>
              <a:rect l="0" t="0" r="r" b="b"/>
              <a:pathLst>
                <a:path w="42" h="40">
                  <a:moveTo>
                    <a:pt x="28" y="26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5" y="37"/>
                  </a:lnTo>
                  <a:lnTo>
                    <a:pt x="11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8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39" name="Freeform 195"/>
            <p:cNvSpPr>
              <a:spLocks/>
            </p:cNvSpPr>
            <p:nvPr/>
          </p:nvSpPr>
          <p:spPr bwMode="auto">
            <a:xfrm>
              <a:off x="3645" y="1882"/>
              <a:ext cx="19" cy="20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2"/>
                </a:cxn>
                <a:cxn ang="0">
                  <a:pos x="17" y="32"/>
                </a:cxn>
                <a:cxn ang="0">
                  <a:pos x="4" y="37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2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9"/>
                </a:cxn>
                <a:cxn ang="0">
                  <a:pos x="26" y="28"/>
                </a:cxn>
              </a:cxnLst>
              <a:rect l="0" t="0" r="r" b="b"/>
              <a:pathLst>
                <a:path w="40" h="42">
                  <a:moveTo>
                    <a:pt x="26" y="28"/>
                  </a:moveTo>
                  <a:lnTo>
                    <a:pt x="26" y="42"/>
                  </a:lnTo>
                  <a:lnTo>
                    <a:pt x="17" y="32"/>
                  </a:lnTo>
                  <a:lnTo>
                    <a:pt x="4" y="37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9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0" name="Freeform 196"/>
            <p:cNvSpPr>
              <a:spLocks/>
            </p:cNvSpPr>
            <p:nvPr/>
          </p:nvSpPr>
          <p:spPr bwMode="auto">
            <a:xfrm>
              <a:off x="3626" y="2045"/>
              <a:ext cx="20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9" y="33"/>
                </a:cxn>
                <a:cxn ang="0">
                  <a:pos x="5" y="36"/>
                </a:cxn>
                <a:cxn ang="0">
                  <a:pos x="9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9"/>
                </a:cxn>
                <a:cxn ang="0">
                  <a:pos x="28" y="27"/>
                </a:cxn>
              </a:cxnLst>
              <a:rect l="0" t="0" r="r" b="b"/>
              <a:pathLst>
                <a:path w="42" h="41">
                  <a:moveTo>
                    <a:pt x="28" y="27"/>
                  </a:moveTo>
                  <a:lnTo>
                    <a:pt x="28" y="41"/>
                  </a:lnTo>
                  <a:lnTo>
                    <a:pt x="19" y="33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1" name="Freeform 197"/>
            <p:cNvSpPr>
              <a:spLocks/>
            </p:cNvSpPr>
            <p:nvPr/>
          </p:nvSpPr>
          <p:spPr bwMode="auto">
            <a:xfrm>
              <a:off x="2090" y="1918"/>
              <a:ext cx="20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1"/>
                </a:cxn>
                <a:cxn ang="0">
                  <a:pos x="20" y="31"/>
                </a:cxn>
                <a:cxn ang="0">
                  <a:pos x="6" y="36"/>
                </a:cxn>
                <a:cxn ang="0">
                  <a:pos x="11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5" y="0"/>
                </a:cxn>
                <a:cxn ang="0">
                  <a:pos x="28" y="14"/>
                </a:cxn>
                <a:cxn ang="0">
                  <a:pos x="42" y="19"/>
                </a:cxn>
                <a:cxn ang="0">
                  <a:pos x="28" y="28"/>
                </a:cxn>
              </a:cxnLst>
              <a:rect l="0" t="0" r="r" b="b"/>
              <a:pathLst>
                <a:path w="42" h="41">
                  <a:moveTo>
                    <a:pt x="28" y="28"/>
                  </a:moveTo>
                  <a:lnTo>
                    <a:pt x="28" y="41"/>
                  </a:lnTo>
                  <a:lnTo>
                    <a:pt x="20" y="31"/>
                  </a:lnTo>
                  <a:lnTo>
                    <a:pt x="6" y="36"/>
                  </a:lnTo>
                  <a:lnTo>
                    <a:pt x="11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5" y="0"/>
                  </a:lnTo>
                  <a:lnTo>
                    <a:pt x="28" y="14"/>
                  </a:lnTo>
                  <a:lnTo>
                    <a:pt x="42" y="1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2" name="Freeform 198"/>
            <p:cNvSpPr>
              <a:spLocks/>
            </p:cNvSpPr>
            <p:nvPr/>
          </p:nvSpPr>
          <p:spPr bwMode="auto">
            <a:xfrm>
              <a:off x="3753" y="1047"/>
              <a:ext cx="20" cy="20"/>
            </a:xfrm>
            <a:custGeom>
              <a:avLst/>
              <a:gdLst/>
              <a:ahLst/>
              <a:cxnLst>
                <a:cxn ang="0">
                  <a:pos x="28" y="26"/>
                </a:cxn>
                <a:cxn ang="0">
                  <a:pos x="28" y="39"/>
                </a:cxn>
                <a:cxn ang="0">
                  <a:pos x="19" y="31"/>
                </a:cxn>
                <a:cxn ang="0">
                  <a:pos x="6" y="36"/>
                </a:cxn>
                <a:cxn ang="0">
                  <a:pos x="9" y="22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23" y="0"/>
                </a:cxn>
                <a:cxn ang="0">
                  <a:pos x="28" y="12"/>
                </a:cxn>
                <a:cxn ang="0">
                  <a:pos x="42" y="17"/>
                </a:cxn>
                <a:cxn ang="0">
                  <a:pos x="28" y="26"/>
                </a:cxn>
              </a:cxnLst>
              <a:rect l="0" t="0" r="r" b="b"/>
              <a:pathLst>
                <a:path w="42" h="39">
                  <a:moveTo>
                    <a:pt x="28" y="26"/>
                  </a:moveTo>
                  <a:lnTo>
                    <a:pt x="28" y="39"/>
                  </a:lnTo>
                  <a:lnTo>
                    <a:pt x="19" y="31"/>
                  </a:lnTo>
                  <a:lnTo>
                    <a:pt x="6" y="36"/>
                  </a:lnTo>
                  <a:lnTo>
                    <a:pt x="9" y="22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23" y="0"/>
                  </a:lnTo>
                  <a:lnTo>
                    <a:pt x="28" y="12"/>
                  </a:lnTo>
                  <a:lnTo>
                    <a:pt x="42" y="17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3" name="Freeform 199"/>
            <p:cNvSpPr>
              <a:spLocks/>
            </p:cNvSpPr>
            <p:nvPr/>
          </p:nvSpPr>
          <p:spPr bwMode="auto">
            <a:xfrm>
              <a:off x="3135" y="729"/>
              <a:ext cx="20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40"/>
                </a:cxn>
                <a:cxn ang="0">
                  <a:pos x="17" y="31"/>
                </a:cxn>
                <a:cxn ang="0">
                  <a:pos x="3" y="36"/>
                </a:cxn>
                <a:cxn ang="0">
                  <a:pos x="9" y="23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22" y="0"/>
                </a:cxn>
                <a:cxn ang="0">
                  <a:pos x="26" y="12"/>
                </a:cxn>
                <a:cxn ang="0">
                  <a:pos x="40" y="17"/>
                </a:cxn>
                <a:cxn ang="0">
                  <a:pos x="26" y="26"/>
                </a:cxn>
              </a:cxnLst>
              <a:rect l="0" t="0" r="r" b="b"/>
              <a:pathLst>
                <a:path w="40" h="40">
                  <a:moveTo>
                    <a:pt x="26" y="26"/>
                  </a:moveTo>
                  <a:lnTo>
                    <a:pt x="26" y="40"/>
                  </a:lnTo>
                  <a:lnTo>
                    <a:pt x="17" y="31"/>
                  </a:lnTo>
                  <a:lnTo>
                    <a:pt x="3" y="36"/>
                  </a:lnTo>
                  <a:lnTo>
                    <a:pt x="9" y="23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22" y="0"/>
                  </a:lnTo>
                  <a:lnTo>
                    <a:pt x="26" y="12"/>
                  </a:lnTo>
                  <a:lnTo>
                    <a:pt x="40" y="17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4" name="Freeform 200"/>
            <p:cNvSpPr>
              <a:spLocks/>
            </p:cNvSpPr>
            <p:nvPr/>
          </p:nvSpPr>
          <p:spPr bwMode="auto">
            <a:xfrm>
              <a:off x="2335" y="937"/>
              <a:ext cx="21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2"/>
                </a:cxn>
                <a:cxn ang="0">
                  <a:pos x="19" y="33"/>
                </a:cxn>
                <a:cxn ang="0">
                  <a:pos x="6" y="37"/>
                </a:cxn>
                <a:cxn ang="0">
                  <a:pos x="11" y="2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9"/>
                </a:cxn>
                <a:cxn ang="0">
                  <a:pos x="28" y="28"/>
                </a:cxn>
              </a:cxnLst>
              <a:rect l="0" t="0" r="r" b="b"/>
              <a:pathLst>
                <a:path w="42" h="42">
                  <a:moveTo>
                    <a:pt x="28" y="28"/>
                  </a:moveTo>
                  <a:lnTo>
                    <a:pt x="28" y="42"/>
                  </a:lnTo>
                  <a:lnTo>
                    <a:pt x="19" y="33"/>
                  </a:lnTo>
                  <a:lnTo>
                    <a:pt x="6" y="37"/>
                  </a:lnTo>
                  <a:lnTo>
                    <a:pt x="11" y="24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5" name="Freeform 201"/>
            <p:cNvSpPr>
              <a:spLocks/>
            </p:cNvSpPr>
            <p:nvPr/>
          </p:nvSpPr>
          <p:spPr bwMode="auto">
            <a:xfrm>
              <a:off x="1844" y="2127"/>
              <a:ext cx="21" cy="21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7" y="41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10" y="22"/>
                </a:cxn>
                <a:cxn ang="0">
                  <a:pos x="0" y="14"/>
                </a:cxn>
                <a:cxn ang="0">
                  <a:pos x="13" y="14"/>
                </a:cxn>
                <a:cxn ang="0">
                  <a:pos x="24" y="0"/>
                </a:cxn>
                <a:cxn ang="0">
                  <a:pos x="27" y="14"/>
                </a:cxn>
                <a:cxn ang="0">
                  <a:pos x="41" y="17"/>
                </a:cxn>
                <a:cxn ang="0">
                  <a:pos x="27" y="28"/>
                </a:cxn>
              </a:cxnLst>
              <a:rect l="0" t="0" r="r" b="b"/>
              <a:pathLst>
                <a:path w="41" h="41">
                  <a:moveTo>
                    <a:pt x="27" y="28"/>
                  </a:moveTo>
                  <a:lnTo>
                    <a:pt x="27" y="41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10" y="22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24" y="0"/>
                  </a:lnTo>
                  <a:lnTo>
                    <a:pt x="27" y="14"/>
                  </a:lnTo>
                  <a:lnTo>
                    <a:pt x="41" y="17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6" name="Freeform 202"/>
            <p:cNvSpPr>
              <a:spLocks/>
            </p:cNvSpPr>
            <p:nvPr/>
          </p:nvSpPr>
          <p:spPr bwMode="auto">
            <a:xfrm>
              <a:off x="3690" y="520"/>
              <a:ext cx="19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40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2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7"/>
                </a:cxn>
                <a:cxn ang="0">
                  <a:pos x="26" y="26"/>
                </a:cxn>
              </a:cxnLst>
              <a:rect l="0" t="0" r="r" b="b"/>
              <a:pathLst>
                <a:path w="40" h="40">
                  <a:moveTo>
                    <a:pt x="26" y="26"/>
                  </a:moveTo>
                  <a:lnTo>
                    <a:pt x="26" y="40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7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7" name="Freeform 203"/>
            <p:cNvSpPr>
              <a:spLocks/>
            </p:cNvSpPr>
            <p:nvPr/>
          </p:nvSpPr>
          <p:spPr bwMode="auto">
            <a:xfrm>
              <a:off x="2380" y="2453"/>
              <a:ext cx="21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9" y="32"/>
                </a:cxn>
                <a:cxn ang="0">
                  <a:pos x="6" y="38"/>
                </a:cxn>
                <a:cxn ang="0">
                  <a:pos x="11" y="24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8" y="13"/>
                </a:cxn>
                <a:cxn ang="0">
                  <a:pos x="42" y="19"/>
                </a:cxn>
                <a:cxn ang="0">
                  <a:pos x="28" y="27"/>
                </a:cxn>
              </a:cxnLst>
              <a:rect l="0" t="0" r="r" b="b"/>
              <a:pathLst>
                <a:path w="42" h="41">
                  <a:moveTo>
                    <a:pt x="28" y="27"/>
                  </a:moveTo>
                  <a:lnTo>
                    <a:pt x="28" y="41"/>
                  </a:lnTo>
                  <a:lnTo>
                    <a:pt x="19" y="32"/>
                  </a:lnTo>
                  <a:lnTo>
                    <a:pt x="6" y="38"/>
                  </a:lnTo>
                  <a:lnTo>
                    <a:pt x="11" y="24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8" y="13"/>
                  </a:lnTo>
                  <a:lnTo>
                    <a:pt x="42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8" name="Freeform 204"/>
            <p:cNvSpPr>
              <a:spLocks/>
            </p:cNvSpPr>
            <p:nvPr/>
          </p:nvSpPr>
          <p:spPr bwMode="auto">
            <a:xfrm>
              <a:off x="2653" y="2245"/>
              <a:ext cx="20" cy="20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27" y="40"/>
                </a:cxn>
                <a:cxn ang="0">
                  <a:pos x="17" y="32"/>
                </a:cxn>
                <a:cxn ang="0">
                  <a:pos x="3" y="37"/>
                </a:cxn>
                <a:cxn ang="0">
                  <a:pos x="8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7" y="14"/>
                </a:cxn>
                <a:cxn ang="0">
                  <a:pos x="39" y="18"/>
                </a:cxn>
                <a:cxn ang="0">
                  <a:pos x="27" y="26"/>
                </a:cxn>
              </a:cxnLst>
              <a:rect l="0" t="0" r="r" b="b"/>
              <a:pathLst>
                <a:path w="39" h="40">
                  <a:moveTo>
                    <a:pt x="27" y="26"/>
                  </a:moveTo>
                  <a:lnTo>
                    <a:pt x="27" y="40"/>
                  </a:lnTo>
                  <a:lnTo>
                    <a:pt x="17" y="32"/>
                  </a:lnTo>
                  <a:lnTo>
                    <a:pt x="3" y="37"/>
                  </a:lnTo>
                  <a:lnTo>
                    <a:pt x="8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7" y="14"/>
                  </a:lnTo>
                  <a:lnTo>
                    <a:pt x="39" y="18"/>
                  </a:lnTo>
                  <a:lnTo>
                    <a:pt x="27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49" name="Freeform 205"/>
            <p:cNvSpPr>
              <a:spLocks/>
            </p:cNvSpPr>
            <p:nvPr/>
          </p:nvSpPr>
          <p:spPr bwMode="auto">
            <a:xfrm>
              <a:off x="3381" y="2018"/>
              <a:ext cx="20" cy="20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0"/>
                </a:cxn>
                <a:cxn ang="0">
                  <a:pos x="17" y="31"/>
                </a:cxn>
                <a:cxn ang="0">
                  <a:pos x="3" y="37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2" y="14"/>
                </a:cxn>
                <a:cxn ang="0">
                  <a:pos x="22" y="0"/>
                </a:cxn>
                <a:cxn ang="0">
                  <a:pos x="26" y="14"/>
                </a:cxn>
                <a:cxn ang="0">
                  <a:pos x="40" y="18"/>
                </a:cxn>
                <a:cxn ang="0">
                  <a:pos x="26" y="28"/>
                </a:cxn>
              </a:cxnLst>
              <a:rect l="0" t="0" r="r" b="b"/>
              <a:pathLst>
                <a:path w="40" h="40">
                  <a:moveTo>
                    <a:pt x="26" y="28"/>
                  </a:moveTo>
                  <a:lnTo>
                    <a:pt x="26" y="40"/>
                  </a:lnTo>
                  <a:lnTo>
                    <a:pt x="17" y="31"/>
                  </a:lnTo>
                  <a:lnTo>
                    <a:pt x="3" y="37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2" y="0"/>
                  </a:lnTo>
                  <a:lnTo>
                    <a:pt x="26" y="14"/>
                  </a:lnTo>
                  <a:lnTo>
                    <a:pt x="40" y="1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0" name="Freeform 206"/>
            <p:cNvSpPr>
              <a:spLocks/>
            </p:cNvSpPr>
            <p:nvPr/>
          </p:nvSpPr>
          <p:spPr bwMode="auto">
            <a:xfrm>
              <a:off x="2126" y="374"/>
              <a:ext cx="21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2"/>
                </a:cxn>
                <a:cxn ang="0">
                  <a:pos x="18" y="33"/>
                </a:cxn>
                <a:cxn ang="0">
                  <a:pos x="5" y="37"/>
                </a:cxn>
                <a:cxn ang="0">
                  <a:pos x="9" y="25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9"/>
                </a:cxn>
                <a:cxn ang="0">
                  <a:pos x="28" y="28"/>
                </a:cxn>
              </a:cxnLst>
              <a:rect l="0" t="0" r="r" b="b"/>
              <a:pathLst>
                <a:path w="42" h="42">
                  <a:moveTo>
                    <a:pt x="28" y="28"/>
                  </a:moveTo>
                  <a:lnTo>
                    <a:pt x="28" y="42"/>
                  </a:lnTo>
                  <a:lnTo>
                    <a:pt x="18" y="33"/>
                  </a:lnTo>
                  <a:lnTo>
                    <a:pt x="5" y="37"/>
                  </a:lnTo>
                  <a:lnTo>
                    <a:pt x="9" y="25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1" name="Freeform 207"/>
            <p:cNvSpPr>
              <a:spLocks/>
            </p:cNvSpPr>
            <p:nvPr/>
          </p:nvSpPr>
          <p:spPr bwMode="auto">
            <a:xfrm>
              <a:off x="3076" y="1005"/>
              <a:ext cx="18" cy="18"/>
            </a:xfrm>
            <a:custGeom>
              <a:avLst/>
              <a:gdLst/>
              <a:ahLst/>
              <a:cxnLst>
                <a:cxn ang="0">
                  <a:pos x="27" y="22"/>
                </a:cxn>
                <a:cxn ang="0">
                  <a:pos x="27" y="36"/>
                </a:cxn>
                <a:cxn ang="0">
                  <a:pos x="14" y="33"/>
                </a:cxn>
                <a:cxn ang="0">
                  <a:pos x="0" y="36"/>
                </a:cxn>
                <a:cxn ang="0">
                  <a:pos x="5" y="22"/>
                </a:cxn>
                <a:cxn ang="0">
                  <a:pos x="0" y="10"/>
                </a:cxn>
                <a:cxn ang="0">
                  <a:pos x="14" y="10"/>
                </a:cxn>
                <a:cxn ang="0">
                  <a:pos x="19" y="0"/>
                </a:cxn>
                <a:cxn ang="0">
                  <a:pos x="22" y="14"/>
                </a:cxn>
                <a:cxn ang="0">
                  <a:pos x="36" y="14"/>
                </a:cxn>
                <a:cxn ang="0">
                  <a:pos x="27" y="22"/>
                </a:cxn>
              </a:cxnLst>
              <a:rect l="0" t="0" r="r" b="b"/>
              <a:pathLst>
                <a:path w="36" h="36">
                  <a:moveTo>
                    <a:pt x="27" y="22"/>
                  </a:moveTo>
                  <a:lnTo>
                    <a:pt x="27" y="36"/>
                  </a:lnTo>
                  <a:lnTo>
                    <a:pt x="14" y="33"/>
                  </a:lnTo>
                  <a:lnTo>
                    <a:pt x="0" y="36"/>
                  </a:lnTo>
                  <a:lnTo>
                    <a:pt x="5" y="22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9" y="0"/>
                  </a:lnTo>
                  <a:lnTo>
                    <a:pt x="22" y="14"/>
                  </a:lnTo>
                  <a:lnTo>
                    <a:pt x="36" y="14"/>
                  </a:lnTo>
                  <a:lnTo>
                    <a:pt x="27" y="2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2" name="Freeform 208"/>
            <p:cNvSpPr>
              <a:spLocks/>
            </p:cNvSpPr>
            <p:nvPr/>
          </p:nvSpPr>
          <p:spPr bwMode="auto">
            <a:xfrm>
              <a:off x="3326" y="2599"/>
              <a:ext cx="20" cy="20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39"/>
                </a:cxn>
                <a:cxn ang="0">
                  <a:pos x="18" y="31"/>
                </a:cxn>
                <a:cxn ang="0">
                  <a:pos x="6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8" y="13"/>
                </a:cxn>
                <a:cxn ang="0">
                  <a:pos x="42" y="17"/>
                </a:cxn>
                <a:cxn ang="0">
                  <a:pos x="28" y="27"/>
                </a:cxn>
              </a:cxnLst>
              <a:rect l="0" t="0" r="r" b="b"/>
              <a:pathLst>
                <a:path w="42" h="39">
                  <a:moveTo>
                    <a:pt x="28" y="27"/>
                  </a:moveTo>
                  <a:lnTo>
                    <a:pt x="28" y="39"/>
                  </a:lnTo>
                  <a:lnTo>
                    <a:pt x="18" y="31"/>
                  </a:lnTo>
                  <a:lnTo>
                    <a:pt x="6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8" y="13"/>
                  </a:lnTo>
                  <a:lnTo>
                    <a:pt x="42" y="17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3" name="Freeform 209"/>
            <p:cNvSpPr>
              <a:spLocks/>
            </p:cNvSpPr>
            <p:nvPr/>
          </p:nvSpPr>
          <p:spPr bwMode="auto">
            <a:xfrm>
              <a:off x="2753" y="838"/>
              <a:ext cx="21" cy="20"/>
            </a:xfrm>
            <a:custGeom>
              <a:avLst/>
              <a:gdLst/>
              <a:ahLst/>
              <a:cxnLst>
                <a:cxn ang="0">
                  <a:pos x="28" y="26"/>
                </a:cxn>
                <a:cxn ang="0">
                  <a:pos x="28" y="39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9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8" y="14"/>
                </a:cxn>
                <a:cxn ang="0">
                  <a:pos x="41" y="17"/>
                </a:cxn>
                <a:cxn ang="0">
                  <a:pos x="28" y="26"/>
                </a:cxn>
              </a:cxnLst>
              <a:rect l="0" t="0" r="r" b="b"/>
              <a:pathLst>
                <a:path w="41" h="39">
                  <a:moveTo>
                    <a:pt x="28" y="26"/>
                  </a:moveTo>
                  <a:lnTo>
                    <a:pt x="28" y="39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8" y="14"/>
                  </a:lnTo>
                  <a:lnTo>
                    <a:pt x="41" y="17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4" name="Freeform 210"/>
            <p:cNvSpPr>
              <a:spLocks/>
            </p:cNvSpPr>
            <p:nvPr/>
          </p:nvSpPr>
          <p:spPr bwMode="auto">
            <a:xfrm>
              <a:off x="3462" y="1137"/>
              <a:ext cx="20" cy="20"/>
            </a:xfrm>
            <a:custGeom>
              <a:avLst/>
              <a:gdLst/>
              <a:ahLst/>
              <a:cxnLst>
                <a:cxn ang="0">
                  <a:pos x="25" y="28"/>
                </a:cxn>
                <a:cxn ang="0">
                  <a:pos x="25" y="40"/>
                </a:cxn>
                <a:cxn ang="0">
                  <a:pos x="17" y="31"/>
                </a:cxn>
                <a:cxn ang="0">
                  <a:pos x="3" y="36"/>
                </a:cxn>
                <a:cxn ang="0">
                  <a:pos x="8" y="22"/>
                </a:cxn>
                <a:cxn ang="0">
                  <a:pos x="0" y="14"/>
                </a:cxn>
                <a:cxn ang="0">
                  <a:pos x="13" y="14"/>
                </a:cxn>
                <a:cxn ang="0">
                  <a:pos x="22" y="0"/>
                </a:cxn>
                <a:cxn ang="0">
                  <a:pos x="25" y="14"/>
                </a:cxn>
                <a:cxn ang="0">
                  <a:pos x="39" y="17"/>
                </a:cxn>
                <a:cxn ang="0">
                  <a:pos x="25" y="28"/>
                </a:cxn>
              </a:cxnLst>
              <a:rect l="0" t="0" r="r" b="b"/>
              <a:pathLst>
                <a:path w="39" h="40">
                  <a:moveTo>
                    <a:pt x="25" y="28"/>
                  </a:moveTo>
                  <a:lnTo>
                    <a:pt x="25" y="40"/>
                  </a:lnTo>
                  <a:lnTo>
                    <a:pt x="17" y="31"/>
                  </a:lnTo>
                  <a:lnTo>
                    <a:pt x="3" y="36"/>
                  </a:lnTo>
                  <a:lnTo>
                    <a:pt x="8" y="22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22" y="0"/>
                  </a:lnTo>
                  <a:lnTo>
                    <a:pt x="25" y="14"/>
                  </a:lnTo>
                  <a:lnTo>
                    <a:pt x="39" y="17"/>
                  </a:lnTo>
                  <a:lnTo>
                    <a:pt x="25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5" name="Freeform 211"/>
            <p:cNvSpPr>
              <a:spLocks/>
            </p:cNvSpPr>
            <p:nvPr/>
          </p:nvSpPr>
          <p:spPr bwMode="auto">
            <a:xfrm>
              <a:off x="2236" y="1691"/>
              <a:ext cx="20" cy="21"/>
            </a:xfrm>
            <a:custGeom>
              <a:avLst/>
              <a:gdLst/>
              <a:ahLst/>
              <a:cxnLst>
                <a:cxn ang="0">
                  <a:pos x="26" y="27"/>
                </a:cxn>
                <a:cxn ang="0">
                  <a:pos x="26" y="41"/>
                </a:cxn>
                <a:cxn ang="0">
                  <a:pos x="17" y="33"/>
                </a:cxn>
                <a:cxn ang="0">
                  <a:pos x="3" y="36"/>
                </a:cxn>
                <a:cxn ang="0">
                  <a:pos x="8" y="22"/>
                </a:cxn>
                <a:cxn ang="0">
                  <a:pos x="0" y="14"/>
                </a:cxn>
                <a:cxn ang="0">
                  <a:pos x="13" y="14"/>
                </a:cxn>
                <a:cxn ang="0">
                  <a:pos x="22" y="0"/>
                </a:cxn>
                <a:cxn ang="0">
                  <a:pos x="26" y="14"/>
                </a:cxn>
                <a:cxn ang="0">
                  <a:pos x="39" y="19"/>
                </a:cxn>
                <a:cxn ang="0">
                  <a:pos x="26" y="27"/>
                </a:cxn>
              </a:cxnLst>
              <a:rect l="0" t="0" r="r" b="b"/>
              <a:pathLst>
                <a:path w="39" h="41">
                  <a:moveTo>
                    <a:pt x="26" y="27"/>
                  </a:moveTo>
                  <a:lnTo>
                    <a:pt x="26" y="41"/>
                  </a:lnTo>
                  <a:lnTo>
                    <a:pt x="17" y="33"/>
                  </a:lnTo>
                  <a:lnTo>
                    <a:pt x="3" y="36"/>
                  </a:lnTo>
                  <a:lnTo>
                    <a:pt x="8" y="22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22" y="0"/>
                  </a:lnTo>
                  <a:lnTo>
                    <a:pt x="26" y="14"/>
                  </a:lnTo>
                  <a:lnTo>
                    <a:pt x="39" y="19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6" name="Freeform 212"/>
            <p:cNvSpPr>
              <a:spLocks/>
            </p:cNvSpPr>
            <p:nvPr/>
          </p:nvSpPr>
          <p:spPr bwMode="auto">
            <a:xfrm>
              <a:off x="1517" y="2553"/>
              <a:ext cx="21" cy="21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7" y="41"/>
                </a:cxn>
                <a:cxn ang="0">
                  <a:pos x="19" y="33"/>
                </a:cxn>
                <a:cxn ang="0">
                  <a:pos x="5" y="36"/>
                </a:cxn>
                <a:cxn ang="0">
                  <a:pos x="10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4" y="0"/>
                </a:cxn>
                <a:cxn ang="0">
                  <a:pos x="27" y="14"/>
                </a:cxn>
                <a:cxn ang="0">
                  <a:pos x="41" y="19"/>
                </a:cxn>
                <a:cxn ang="0">
                  <a:pos x="27" y="28"/>
                </a:cxn>
              </a:cxnLst>
              <a:rect l="0" t="0" r="r" b="b"/>
              <a:pathLst>
                <a:path w="41" h="41">
                  <a:moveTo>
                    <a:pt x="27" y="28"/>
                  </a:moveTo>
                  <a:lnTo>
                    <a:pt x="27" y="41"/>
                  </a:lnTo>
                  <a:lnTo>
                    <a:pt x="19" y="33"/>
                  </a:lnTo>
                  <a:lnTo>
                    <a:pt x="5" y="36"/>
                  </a:lnTo>
                  <a:lnTo>
                    <a:pt x="10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4" y="0"/>
                  </a:lnTo>
                  <a:lnTo>
                    <a:pt x="27" y="14"/>
                  </a:lnTo>
                  <a:lnTo>
                    <a:pt x="41" y="1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7" name="Freeform 213"/>
            <p:cNvSpPr>
              <a:spLocks/>
            </p:cNvSpPr>
            <p:nvPr/>
          </p:nvSpPr>
          <p:spPr bwMode="auto">
            <a:xfrm>
              <a:off x="3344" y="2263"/>
              <a:ext cx="21" cy="20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27" y="39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8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7" y="14"/>
                </a:cxn>
                <a:cxn ang="0">
                  <a:pos x="41" y="17"/>
                </a:cxn>
                <a:cxn ang="0">
                  <a:pos x="27" y="26"/>
                </a:cxn>
              </a:cxnLst>
              <a:rect l="0" t="0" r="r" b="b"/>
              <a:pathLst>
                <a:path w="41" h="39">
                  <a:moveTo>
                    <a:pt x="27" y="26"/>
                  </a:moveTo>
                  <a:lnTo>
                    <a:pt x="27" y="39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8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7" y="14"/>
                  </a:lnTo>
                  <a:lnTo>
                    <a:pt x="41" y="17"/>
                  </a:lnTo>
                  <a:lnTo>
                    <a:pt x="27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8" name="Freeform 214"/>
            <p:cNvSpPr>
              <a:spLocks/>
            </p:cNvSpPr>
            <p:nvPr/>
          </p:nvSpPr>
          <p:spPr bwMode="auto">
            <a:xfrm>
              <a:off x="1954" y="1291"/>
              <a:ext cx="20" cy="21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2"/>
                </a:cxn>
                <a:cxn ang="0">
                  <a:pos x="17" y="33"/>
                </a:cxn>
                <a:cxn ang="0">
                  <a:pos x="4" y="38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9"/>
                </a:cxn>
                <a:cxn ang="0">
                  <a:pos x="26" y="28"/>
                </a:cxn>
              </a:cxnLst>
              <a:rect l="0" t="0" r="r" b="b"/>
              <a:pathLst>
                <a:path w="40" h="42">
                  <a:moveTo>
                    <a:pt x="26" y="28"/>
                  </a:moveTo>
                  <a:lnTo>
                    <a:pt x="26" y="42"/>
                  </a:lnTo>
                  <a:lnTo>
                    <a:pt x="17" y="33"/>
                  </a:lnTo>
                  <a:lnTo>
                    <a:pt x="4" y="38"/>
                  </a:lnTo>
                  <a:lnTo>
                    <a:pt x="9" y="24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9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59" name="Freeform 215"/>
            <p:cNvSpPr>
              <a:spLocks/>
            </p:cNvSpPr>
            <p:nvPr/>
          </p:nvSpPr>
          <p:spPr bwMode="auto">
            <a:xfrm>
              <a:off x="2716" y="2535"/>
              <a:ext cx="21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9" y="33"/>
                </a:cxn>
                <a:cxn ang="0">
                  <a:pos x="5" y="36"/>
                </a:cxn>
                <a:cxn ang="0">
                  <a:pos x="10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4" y="0"/>
                </a:cxn>
                <a:cxn ang="0">
                  <a:pos x="28" y="14"/>
                </a:cxn>
                <a:cxn ang="0">
                  <a:pos x="41" y="19"/>
                </a:cxn>
                <a:cxn ang="0">
                  <a:pos x="28" y="27"/>
                </a:cxn>
              </a:cxnLst>
              <a:rect l="0" t="0" r="r" b="b"/>
              <a:pathLst>
                <a:path w="41" h="41">
                  <a:moveTo>
                    <a:pt x="28" y="27"/>
                  </a:moveTo>
                  <a:lnTo>
                    <a:pt x="28" y="41"/>
                  </a:lnTo>
                  <a:lnTo>
                    <a:pt x="19" y="33"/>
                  </a:lnTo>
                  <a:lnTo>
                    <a:pt x="5" y="36"/>
                  </a:lnTo>
                  <a:lnTo>
                    <a:pt x="10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4" y="0"/>
                  </a:lnTo>
                  <a:lnTo>
                    <a:pt x="28" y="14"/>
                  </a:lnTo>
                  <a:lnTo>
                    <a:pt x="41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0" name="Freeform 216"/>
            <p:cNvSpPr>
              <a:spLocks/>
            </p:cNvSpPr>
            <p:nvPr/>
          </p:nvSpPr>
          <p:spPr bwMode="auto">
            <a:xfrm>
              <a:off x="3635" y="856"/>
              <a:ext cx="20" cy="20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0"/>
                </a:cxn>
                <a:cxn ang="0">
                  <a:pos x="18" y="31"/>
                </a:cxn>
                <a:cxn ang="0">
                  <a:pos x="4" y="36"/>
                </a:cxn>
                <a:cxn ang="0">
                  <a:pos x="9" y="22"/>
                </a:cxn>
                <a:cxn ang="0">
                  <a:pos x="0" y="14"/>
                </a:cxn>
                <a:cxn ang="0">
                  <a:pos x="12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7"/>
                </a:cxn>
                <a:cxn ang="0">
                  <a:pos x="26" y="28"/>
                </a:cxn>
              </a:cxnLst>
              <a:rect l="0" t="0" r="r" b="b"/>
              <a:pathLst>
                <a:path w="40" h="40">
                  <a:moveTo>
                    <a:pt x="26" y="28"/>
                  </a:moveTo>
                  <a:lnTo>
                    <a:pt x="26" y="40"/>
                  </a:lnTo>
                  <a:lnTo>
                    <a:pt x="18" y="31"/>
                  </a:lnTo>
                  <a:lnTo>
                    <a:pt x="4" y="36"/>
                  </a:lnTo>
                  <a:lnTo>
                    <a:pt x="9" y="22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7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1" name="Freeform 217"/>
            <p:cNvSpPr>
              <a:spLocks/>
            </p:cNvSpPr>
            <p:nvPr/>
          </p:nvSpPr>
          <p:spPr bwMode="auto">
            <a:xfrm>
              <a:off x="3598" y="1773"/>
              <a:ext cx="21" cy="20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10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4" y="0"/>
                </a:cxn>
                <a:cxn ang="0">
                  <a:pos x="28" y="14"/>
                </a:cxn>
                <a:cxn ang="0">
                  <a:pos x="41" y="17"/>
                </a:cxn>
                <a:cxn ang="0">
                  <a:pos x="28" y="28"/>
                </a:cxn>
              </a:cxnLst>
              <a:rect l="0" t="0" r="r" b="b"/>
              <a:pathLst>
                <a:path w="41" h="40">
                  <a:moveTo>
                    <a:pt x="28" y="28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10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4" y="0"/>
                  </a:lnTo>
                  <a:lnTo>
                    <a:pt x="28" y="14"/>
                  </a:lnTo>
                  <a:lnTo>
                    <a:pt x="41" y="17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2" name="Freeform 218"/>
            <p:cNvSpPr>
              <a:spLocks/>
            </p:cNvSpPr>
            <p:nvPr/>
          </p:nvSpPr>
          <p:spPr bwMode="auto">
            <a:xfrm>
              <a:off x="3690" y="2318"/>
              <a:ext cx="19" cy="20"/>
            </a:xfrm>
            <a:custGeom>
              <a:avLst/>
              <a:gdLst/>
              <a:ahLst/>
              <a:cxnLst>
                <a:cxn ang="0">
                  <a:pos x="26" y="27"/>
                </a:cxn>
                <a:cxn ang="0">
                  <a:pos x="26" y="39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2" y="13"/>
                </a:cxn>
                <a:cxn ang="0">
                  <a:pos x="23" y="0"/>
                </a:cxn>
                <a:cxn ang="0">
                  <a:pos x="26" y="13"/>
                </a:cxn>
                <a:cxn ang="0">
                  <a:pos x="40" y="17"/>
                </a:cxn>
                <a:cxn ang="0">
                  <a:pos x="26" y="27"/>
                </a:cxn>
              </a:cxnLst>
              <a:rect l="0" t="0" r="r" b="b"/>
              <a:pathLst>
                <a:path w="40" h="39">
                  <a:moveTo>
                    <a:pt x="26" y="27"/>
                  </a:moveTo>
                  <a:lnTo>
                    <a:pt x="26" y="39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2" y="13"/>
                  </a:lnTo>
                  <a:lnTo>
                    <a:pt x="23" y="0"/>
                  </a:lnTo>
                  <a:lnTo>
                    <a:pt x="26" y="13"/>
                  </a:lnTo>
                  <a:lnTo>
                    <a:pt x="40" y="1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3" name="Freeform 219"/>
            <p:cNvSpPr>
              <a:spLocks/>
            </p:cNvSpPr>
            <p:nvPr/>
          </p:nvSpPr>
          <p:spPr bwMode="auto">
            <a:xfrm>
              <a:off x="3444" y="1491"/>
              <a:ext cx="21" cy="20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9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7"/>
                </a:cxn>
                <a:cxn ang="0">
                  <a:pos x="28" y="28"/>
                </a:cxn>
              </a:cxnLst>
              <a:rect l="0" t="0" r="r" b="b"/>
              <a:pathLst>
                <a:path w="42" h="40">
                  <a:moveTo>
                    <a:pt x="28" y="28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7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4" name="Freeform 220"/>
            <p:cNvSpPr>
              <a:spLocks/>
            </p:cNvSpPr>
            <p:nvPr/>
          </p:nvSpPr>
          <p:spPr bwMode="auto">
            <a:xfrm>
              <a:off x="3498" y="1437"/>
              <a:ext cx="21" cy="20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10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8" y="14"/>
                </a:cxn>
                <a:cxn ang="0">
                  <a:pos x="41" y="17"/>
                </a:cxn>
                <a:cxn ang="0">
                  <a:pos x="28" y="28"/>
                </a:cxn>
              </a:cxnLst>
              <a:rect l="0" t="0" r="r" b="b"/>
              <a:pathLst>
                <a:path w="41" h="40">
                  <a:moveTo>
                    <a:pt x="28" y="28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10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8" y="14"/>
                  </a:lnTo>
                  <a:lnTo>
                    <a:pt x="41" y="17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5" name="Freeform 221"/>
            <p:cNvSpPr>
              <a:spLocks/>
            </p:cNvSpPr>
            <p:nvPr/>
          </p:nvSpPr>
          <p:spPr bwMode="auto">
            <a:xfrm>
              <a:off x="2254" y="983"/>
              <a:ext cx="20" cy="21"/>
            </a:xfrm>
            <a:custGeom>
              <a:avLst/>
              <a:gdLst/>
              <a:ahLst/>
              <a:cxnLst>
                <a:cxn ang="0">
                  <a:pos x="26" y="27"/>
                </a:cxn>
                <a:cxn ang="0">
                  <a:pos x="26" y="41"/>
                </a:cxn>
                <a:cxn ang="0">
                  <a:pos x="17" y="31"/>
                </a:cxn>
                <a:cxn ang="0">
                  <a:pos x="3" y="36"/>
                </a:cxn>
                <a:cxn ang="0">
                  <a:pos x="9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6" y="14"/>
                </a:cxn>
                <a:cxn ang="0">
                  <a:pos x="40" y="17"/>
                </a:cxn>
                <a:cxn ang="0">
                  <a:pos x="26" y="27"/>
                </a:cxn>
              </a:cxnLst>
              <a:rect l="0" t="0" r="r" b="b"/>
              <a:pathLst>
                <a:path w="40" h="41">
                  <a:moveTo>
                    <a:pt x="26" y="27"/>
                  </a:moveTo>
                  <a:lnTo>
                    <a:pt x="26" y="41"/>
                  </a:lnTo>
                  <a:lnTo>
                    <a:pt x="17" y="31"/>
                  </a:lnTo>
                  <a:lnTo>
                    <a:pt x="3" y="36"/>
                  </a:lnTo>
                  <a:lnTo>
                    <a:pt x="9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6" y="14"/>
                  </a:lnTo>
                  <a:lnTo>
                    <a:pt x="40" y="1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6" name="Freeform 222"/>
            <p:cNvSpPr>
              <a:spLocks/>
            </p:cNvSpPr>
            <p:nvPr/>
          </p:nvSpPr>
          <p:spPr bwMode="auto">
            <a:xfrm>
              <a:off x="2499" y="2463"/>
              <a:ext cx="20" cy="21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8" y="13"/>
                </a:cxn>
                <a:cxn ang="0">
                  <a:pos x="42" y="19"/>
                </a:cxn>
                <a:cxn ang="0">
                  <a:pos x="28" y="27"/>
                </a:cxn>
              </a:cxnLst>
              <a:rect l="0" t="0" r="r" b="b"/>
              <a:pathLst>
                <a:path w="42" h="41">
                  <a:moveTo>
                    <a:pt x="28" y="27"/>
                  </a:moveTo>
                  <a:lnTo>
                    <a:pt x="28" y="41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8" y="13"/>
                  </a:lnTo>
                  <a:lnTo>
                    <a:pt x="42" y="19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7" name="Freeform 223"/>
            <p:cNvSpPr>
              <a:spLocks/>
            </p:cNvSpPr>
            <p:nvPr/>
          </p:nvSpPr>
          <p:spPr bwMode="auto">
            <a:xfrm>
              <a:off x="3553" y="448"/>
              <a:ext cx="21" cy="19"/>
            </a:xfrm>
            <a:custGeom>
              <a:avLst/>
              <a:gdLst/>
              <a:ahLst/>
              <a:cxnLst>
                <a:cxn ang="0">
                  <a:pos x="28" y="26"/>
                </a:cxn>
                <a:cxn ang="0">
                  <a:pos x="28" y="40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3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23" y="0"/>
                </a:cxn>
                <a:cxn ang="0">
                  <a:pos x="28" y="12"/>
                </a:cxn>
                <a:cxn ang="0">
                  <a:pos x="42" y="17"/>
                </a:cxn>
                <a:cxn ang="0">
                  <a:pos x="28" y="26"/>
                </a:cxn>
              </a:cxnLst>
              <a:rect l="0" t="0" r="r" b="b"/>
              <a:pathLst>
                <a:path w="42" h="40">
                  <a:moveTo>
                    <a:pt x="28" y="26"/>
                  </a:moveTo>
                  <a:lnTo>
                    <a:pt x="28" y="40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3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23" y="0"/>
                  </a:lnTo>
                  <a:lnTo>
                    <a:pt x="28" y="12"/>
                  </a:lnTo>
                  <a:lnTo>
                    <a:pt x="42" y="17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8" name="Freeform 224"/>
            <p:cNvSpPr>
              <a:spLocks/>
            </p:cNvSpPr>
            <p:nvPr/>
          </p:nvSpPr>
          <p:spPr bwMode="auto">
            <a:xfrm>
              <a:off x="1499" y="1083"/>
              <a:ext cx="20" cy="20"/>
            </a:xfrm>
            <a:custGeom>
              <a:avLst/>
              <a:gdLst/>
              <a:ahLst/>
              <a:cxnLst>
                <a:cxn ang="0">
                  <a:pos x="28" y="26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6" y="36"/>
                </a:cxn>
                <a:cxn ang="0">
                  <a:pos x="11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7"/>
                </a:cxn>
                <a:cxn ang="0">
                  <a:pos x="28" y="26"/>
                </a:cxn>
              </a:cxnLst>
              <a:rect l="0" t="0" r="r" b="b"/>
              <a:pathLst>
                <a:path w="42" h="40">
                  <a:moveTo>
                    <a:pt x="28" y="26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6" y="36"/>
                  </a:lnTo>
                  <a:lnTo>
                    <a:pt x="11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7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69" name="Freeform 225"/>
            <p:cNvSpPr>
              <a:spLocks/>
            </p:cNvSpPr>
            <p:nvPr/>
          </p:nvSpPr>
          <p:spPr bwMode="auto">
            <a:xfrm>
              <a:off x="1972" y="529"/>
              <a:ext cx="20" cy="20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2"/>
                </a:cxn>
                <a:cxn ang="0">
                  <a:pos x="18" y="33"/>
                </a:cxn>
                <a:cxn ang="0">
                  <a:pos x="4" y="37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9"/>
                </a:cxn>
                <a:cxn ang="0">
                  <a:pos x="26" y="28"/>
                </a:cxn>
              </a:cxnLst>
              <a:rect l="0" t="0" r="r" b="b"/>
              <a:pathLst>
                <a:path w="40" h="42">
                  <a:moveTo>
                    <a:pt x="26" y="28"/>
                  </a:moveTo>
                  <a:lnTo>
                    <a:pt x="26" y="42"/>
                  </a:lnTo>
                  <a:lnTo>
                    <a:pt x="18" y="33"/>
                  </a:lnTo>
                  <a:lnTo>
                    <a:pt x="4" y="37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9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0" name="Freeform 226"/>
            <p:cNvSpPr>
              <a:spLocks/>
            </p:cNvSpPr>
            <p:nvPr/>
          </p:nvSpPr>
          <p:spPr bwMode="auto">
            <a:xfrm>
              <a:off x="1872" y="593"/>
              <a:ext cx="21" cy="19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0"/>
                </a:cxn>
                <a:cxn ang="0">
                  <a:pos x="19" y="31"/>
                </a:cxn>
                <a:cxn ang="0">
                  <a:pos x="5" y="37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2" y="0"/>
                </a:cxn>
                <a:cxn ang="0">
                  <a:pos x="28" y="14"/>
                </a:cxn>
                <a:cxn ang="0">
                  <a:pos x="41" y="18"/>
                </a:cxn>
                <a:cxn ang="0">
                  <a:pos x="28" y="28"/>
                </a:cxn>
              </a:cxnLst>
              <a:rect l="0" t="0" r="r" b="b"/>
              <a:pathLst>
                <a:path w="41" h="40">
                  <a:moveTo>
                    <a:pt x="28" y="28"/>
                  </a:moveTo>
                  <a:lnTo>
                    <a:pt x="28" y="40"/>
                  </a:lnTo>
                  <a:lnTo>
                    <a:pt x="19" y="31"/>
                  </a:lnTo>
                  <a:lnTo>
                    <a:pt x="5" y="37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28" y="14"/>
                  </a:lnTo>
                  <a:lnTo>
                    <a:pt x="41" y="18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1" name="Freeform 227"/>
            <p:cNvSpPr>
              <a:spLocks/>
            </p:cNvSpPr>
            <p:nvPr/>
          </p:nvSpPr>
          <p:spPr bwMode="auto">
            <a:xfrm>
              <a:off x="2590" y="1273"/>
              <a:ext cx="20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1"/>
                </a:cxn>
                <a:cxn ang="0">
                  <a:pos x="18" y="33"/>
                </a:cxn>
                <a:cxn ang="0">
                  <a:pos x="4" y="36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0" y="19"/>
                </a:cxn>
                <a:cxn ang="0">
                  <a:pos x="28" y="28"/>
                </a:cxn>
              </a:cxnLst>
              <a:rect l="0" t="0" r="r" b="b"/>
              <a:pathLst>
                <a:path w="40" h="41">
                  <a:moveTo>
                    <a:pt x="28" y="28"/>
                  </a:moveTo>
                  <a:lnTo>
                    <a:pt x="28" y="41"/>
                  </a:lnTo>
                  <a:lnTo>
                    <a:pt x="18" y="33"/>
                  </a:lnTo>
                  <a:lnTo>
                    <a:pt x="4" y="36"/>
                  </a:lnTo>
                  <a:lnTo>
                    <a:pt x="9" y="24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0" y="1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2" name="Freeform 228"/>
            <p:cNvSpPr>
              <a:spLocks/>
            </p:cNvSpPr>
            <p:nvPr/>
          </p:nvSpPr>
          <p:spPr bwMode="auto">
            <a:xfrm>
              <a:off x="3076" y="1005"/>
              <a:ext cx="18" cy="18"/>
            </a:xfrm>
            <a:custGeom>
              <a:avLst/>
              <a:gdLst/>
              <a:ahLst/>
              <a:cxnLst>
                <a:cxn ang="0">
                  <a:pos x="27" y="22"/>
                </a:cxn>
                <a:cxn ang="0">
                  <a:pos x="27" y="36"/>
                </a:cxn>
                <a:cxn ang="0">
                  <a:pos x="14" y="33"/>
                </a:cxn>
                <a:cxn ang="0">
                  <a:pos x="0" y="36"/>
                </a:cxn>
                <a:cxn ang="0">
                  <a:pos x="5" y="22"/>
                </a:cxn>
                <a:cxn ang="0">
                  <a:pos x="0" y="10"/>
                </a:cxn>
                <a:cxn ang="0">
                  <a:pos x="14" y="10"/>
                </a:cxn>
                <a:cxn ang="0">
                  <a:pos x="19" y="0"/>
                </a:cxn>
                <a:cxn ang="0">
                  <a:pos x="22" y="14"/>
                </a:cxn>
                <a:cxn ang="0">
                  <a:pos x="36" y="14"/>
                </a:cxn>
                <a:cxn ang="0">
                  <a:pos x="27" y="22"/>
                </a:cxn>
              </a:cxnLst>
              <a:rect l="0" t="0" r="r" b="b"/>
              <a:pathLst>
                <a:path w="36" h="36">
                  <a:moveTo>
                    <a:pt x="27" y="22"/>
                  </a:moveTo>
                  <a:lnTo>
                    <a:pt x="27" y="36"/>
                  </a:lnTo>
                  <a:lnTo>
                    <a:pt x="14" y="33"/>
                  </a:lnTo>
                  <a:lnTo>
                    <a:pt x="0" y="36"/>
                  </a:lnTo>
                  <a:lnTo>
                    <a:pt x="5" y="22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9" y="0"/>
                  </a:lnTo>
                  <a:lnTo>
                    <a:pt x="22" y="14"/>
                  </a:lnTo>
                  <a:lnTo>
                    <a:pt x="36" y="14"/>
                  </a:lnTo>
                  <a:lnTo>
                    <a:pt x="27" y="2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3" name="Freeform 229"/>
            <p:cNvSpPr>
              <a:spLocks/>
            </p:cNvSpPr>
            <p:nvPr/>
          </p:nvSpPr>
          <p:spPr bwMode="auto">
            <a:xfrm>
              <a:off x="3448" y="747"/>
              <a:ext cx="50" cy="49"/>
            </a:xfrm>
            <a:custGeom>
              <a:avLst/>
              <a:gdLst/>
              <a:ahLst/>
              <a:cxnLst>
                <a:cxn ang="0">
                  <a:pos x="74" y="63"/>
                </a:cxn>
                <a:cxn ang="0">
                  <a:pos x="74" y="99"/>
                </a:cxn>
                <a:cxn ang="0">
                  <a:pos x="46" y="76"/>
                </a:cxn>
                <a:cxn ang="0">
                  <a:pos x="10" y="90"/>
                </a:cxn>
                <a:cxn ang="0">
                  <a:pos x="24" y="54"/>
                </a:cxn>
                <a:cxn ang="0">
                  <a:pos x="0" y="26"/>
                </a:cxn>
                <a:cxn ang="0">
                  <a:pos x="38" y="26"/>
                </a:cxn>
                <a:cxn ang="0">
                  <a:pos x="55" y="0"/>
                </a:cxn>
                <a:cxn ang="0">
                  <a:pos x="69" y="31"/>
                </a:cxn>
                <a:cxn ang="0">
                  <a:pos x="100" y="40"/>
                </a:cxn>
                <a:cxn ang="0">
                  <a:pos x="74" y="63"/>
                </a:cxn>
              </a:cxnLst>
              <a:rect l="0" t="0" r="r" b="b"/>
              <a:pathLst>
                <a:path w="100" h="99">
                  <a:moveTo>
                    <a:pt x="74" y="63"/>
                  </a:moveTo>
                  <a:lnTo>
                    <a:pt x="74" y="99"/>
                  </a:lnTo>
                  <a:lnTo>
                    <a:pt x="46" y="76"/>
                  </a:lnTo>
                  <a:lnTo>
                    <a:pt x="10" y="90"/>
                  </a:lnTo>
                  <a:lnTo>
                    <a:pt x="24" y="54"/>
                  </a:lnTo>
                  <a:lnTo>
                    <a:pt x="0" y="26"/>
                  </a:lnTo>
                  <a:lnTo>
                    <a:pt x="38" y="26"/>
                  </a:lnTo>
                  <a:lnTo>
                    <a:pt x="55" y="0"/>
                  </a:lnTo>
                  <a:lnTo>
                    <a:pt x="69" y="31"/>
                  </a:lnTo>
                  <a:lnTo>
                    <a:pt x="100" y="40"/>
                  </a:lnTo>
                  <a:lnTo>
                    <a:pt x="74" y="63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4" name="Freeform 230"/>
            <p:cNvSpPr>
              <a:spLocks/>
            </p:cNvSpPr>
            <p:nvPr/>
          </p:nvSpPr>
          <p:spPr bwMode="auto">
            <a:xfrm>
              <a:off x="2512" y="1092"/>
              <a:ext cx="50" cy="50"/>
            </a:xfrm>
            <a:custGeom>
              <a:avLst/>
              <a:gdLst/>
              <a:ahLst/>
              <a:cxnLst>
                <a:cxn ang="0">
                  <a:pos x="72" y="64"/>
                </a:cxn>
                <a:cxn ang="0">
                  <a:pos x="72" y="101"/>
                </a:cxn>
                <a:cxn ang="0">
                  <a:pos x="46" y="78"/>
                </a:cxn>
                <a:cxn ang="0">
                  <a:pos x="10" y="92"/>
                </a:cxn>
                <a:cxn ang="0">
                  <a:pos x="24" y="56"/>
                </a:cxn>
                <a:cxn ang="0">
                  <a:pos x="0" y="28"/>
                </a:cxn>
                <a:cxn ang="0">
                  <a:pos x="36" y="28"/>
                </a:cxn>
                <a:cxn ang="0">
                  <a:pos x="55" y="0"/>
                </a:cxn>
                <a:cxn ang="0">
                  <a:pos x="69" y="33"/>
                </a:cxn>
                <a:cxn ang="0">
                  <a:pos x="100" y="42"/>
                </a:cxn>
                <a:cxn ang="0">
                  <a:pos x="72" y="64"/>
                </a:cxn>
              </a:cxnLst>
              <a:rect l="0" t="0" r="r" b="b"/>
              <a:pathLst>
                <a:path w="100" h="101">
                  <a:moveTo>
                    <a:pt x="72" y="64"/>
                  </a:moveTo>
                  <a:lnTo>
                    <a:pt x="72" y="101"/>
                  </a:lnTo>
                  <a:lnTo>
                    <a:pt x="46" y="78"/>
                  </a:lnTo>
                  <a:lnTo>
                    <a:pt x="10" y="92"/>
                  </a:lnTo>
                  <a:lnTo>
                    <a:pt x="24" y="56"/>
                  </a:lnTo>
                  <a:lnTo>
                    <a:pt x="0" y="28"/>
                  </a:lnTo>
                  <a:lnTo>
                    <a:pt x="36" y="28"/>
                  </a:lnTo>
                  <a:lnTo>
                    <a:pt x="55" y="0"/>
                  </a:lnTo>
                  <a:lnTo>
                    <a:pt x="69" y="33"/>
                  </a:lnTo>
                  <a:lnTo>
                    <a:pt x="100" y="42"/>
                  </a:lnTo>
                  <a:lnTo>
                    <a:pt x="72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5" name="Freeform 231"/>
            <p:cNvSpPr>
              <a:spLocks/>
            </p:cNvSpPr>
            <p:nvPr/>
          </p:nvSpPr>
          <p:spPr bwMode="auto">
            <a:xfrm>
              <a:off x="2594" y="1918"/>
              <a:ext cx="51" cy="50"/>
            </a:xfrm>
            <a:custGeom>
              <a:avLst/>
              <a:gdLst/>
              <a:ahLst/>
              <a:cxnLst>
                <a:cxn ang="0">
                  <a:pos x="73" y="64"/>
                </a:cxn>
                <a:cxn ang="0">
                  <a:pos x="73" y="100"/>
                </a:cxn>
                <a:cxn ang="0">
                  <a:pos x="45" y="78"/>
                </a:cxn>
                <a:cxn ang="0">
                  <a:pos x="9" y="92"/>
                </a:cxn>
                <a:cxn ang="0">
                  <a:pos x="22" y="55"/>
                </a:cxn>
                <a:cxn ang="0">
                  <a:pos x="0" y="28"/>
                </a:cxn>
                <a:cxn ang="0">
                  <a:pos x="36" y="28"/>
                </a:cxn>
                <a:cxn ang="0">
                  <a:pos x="55" y="0"/>
                </a:cxn>
                <a:cxn ang="0">
                  <a:pos x="67" y="31"/>
                </a:cxn>
                <a:cxn ang="0">
                  <a:pos x="100" y="41"/>
                </a:cxn>
                <a:cxn ang="0">
                  <a:pos x="73" y="64"/>
                </a:cxn>
              </a:cxnLst>
              <a:rect l="0" t="0" r="r" b="b"/>
              <a:pathLst>
                <a:path w="100" h="100">
                  <a:moveTo>
                    <a:pt x="73" y="64"/>
                  </a:moveTo>
                  <a:lnTo>
                    <a:pt x="73" y="100"/>
                  </a:lnTo>
                  <a:lnTo>
                    <a:pt x="45" y="78"/>
                  </a:lnTo>
                  <a:lnTo>
                    <a:pt x="9" y="92"/>
                  </a:lnTo>
                  <a:lnTo>
                    <a:pt x="22" y="55"/>
                  </a:lnTo>
                  <a:lnTo>
                    <a:pt x="0" y="28"/>
                  </a:lnTo>
                  <a:lnTo>
                    <a:pt x="36" y="28"/>
                  </a:lnTo>
                  <a:lnTo>
                    <a:pt x="55" y="0"/>
                  </a:lnTo>
                  <a:lnTo>
                    <a:pt x="67" y="31"/>
                  </a:lnTo>
                  <a:lnTo>
                    <a:pt x="100" y="41"/>
                  </a:lnTo>
                  <a:lnTo>
                    <a:pt x="73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6" name="Freeform 232"/>
            <p:cNvSpPr>
              <a:spLocks/>
            </p:cNvSpPr>
            <p:nvPr/>
          </p:nvSpPr>
          <p:spPr bwMode="auto">
            <a:xfrm>
              <a:off x="3067" y="1763"/>
              <a:ext cx="50" cy="51"/>
            </a:xfrm>
            <a:custGeom>
              <a:avLst/>
              <a:gdLst/>
              <a:ahLst/>
              <a:cxnLst>
                <a:cxn ang="0">
                  <a:pos x="73" y="64"/>
                </a:cxn>
                <a:cxn ang="0">
                  <a:pos x="73" y="100"/>
                </a:cxn>
                <a:cxn ang="0">
                  <a:pos x="45" y="78"/>
                </a:cxn>
                <a:cxn ang="0">
                  <a:pos x="9" y="91"/>
                </a:cxn>
                <a:cxn ang="0">
                  <a:pos x="23" y="55"/>
                </a:cxn>
                <a:cxn ang="0">
                  <a:pos x="0" y="28"/>
                </a:cxn>
                <a:cxn ang="0">
                  <a:pos x="37" y="28"/>
                </a:cxn>
                <a:cxn ang="0">
                  <a:pos x="54" y="0"/>
                </a:cxn>
                <a:cxn ang="0">
                  <a:pos x="68" y="33"/>
                </a:cxn>
                <a:cxn ang="0">
                  <a:pos x="101" y="41"/>
                </a:cxn>
                <a:cxn ang="0">
                  <a:pos x="73" y="64"/>
                </a:cxn>
              </a:cxnLst>
              <a:rect l="0" t="0" r="r" b="b"/>
              <a:pathLst>
                <a:path w="101" h="100">
                  <a:moveTo>
                    <a:pt x="73" y="64"/>
                  </a:moveTo>
                  <a:lnTo>
                    <a:pt x="73" y="100"/>
                  </a:lnTo>
                  <a:lnTo>
                    <a:pt x="45" y="78"/>
                  </a:lnTo>
                  <a:lnTo>
                    <a:pt x="9" y="91"/>
                  </a:lnTo>
                  <a:lnTo>
                    <a:pt x="23" y="55"/>
                  </a:lnTo>
                  <a:lnTo>
                    <a:pt x="0" y="28"/>
                  </a:lnTo>
                  <a:lnTo>
                    <a:pt x="37" y="28"/>
                  </a:lnTo>
                  <a:lnTo>
                    <a:pt x="54" y="0"/>
                  </a:lnTo>
                  <a:lnTo>
                    <a:pt x="68" y="33"/>
                  </a:lnTo>
                  <a:lnTo>
                    <a:pt x="101" y="41"/>
                  </a:lnTo>
                  <a:lnTo>
                    <a:pt x="73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7" name="Freeform 233"/>
            <p:cNvSpPr>
              <a:spLocks/>
            </p:cNvSpPr>
            <p:nvPr/>
          </p:nvSpPr>
          <p:spPr bwMode="auto">
            <a:xfrm>
              <a:off x="3412" y="1174"/>
              <a:ext cx="50" cy="50"/>
            </a:xfrm>
            <a:custGeom>
              <a:avLst/>
              <a:gdLst/>
              <a:ahLst/>
              <a:cxnLst>
                <a:cxn ang="0">
                  <a:pos x="73" y="64"/>
                </a:cxn>
                <a:cxn ang="0">
                  <a:pos x="73" y="101"/>
                </a:cxn>
                <a:cxn ang="0">
                  <a:pos x="47" y="76"/>
                </a:cxn>
                <a:cxn ang="0">
                  <a:pos x="10" y="90"/>
                </a:cxn>
                <a:cxn ang="0">
                  <a:pos x="24" y="54"/>
                </a:cxn>
                <a:cxn ang="0">
                  <a:pos x="0" y="28"/>
                </a:cxn>
                <a:cxn ang="0">
                  <a:pos x="36" y="28"/>
                </a:cxn>
                <a:cxn ang="0">
                  <a:pos x="55" y="0"/>
                </a:cxn>
                <a:cxn ang="0">
                  <a:pos x="69" y="32"/>
                </a:cxn>
                <a:cxn ang="0">
                  <a:pos x="100" y="40"/>
                </a:cxn>
                <a:cxn ang="0">
                  <a:pos x="73" y="64"/>
                </a:cxn>
              </a:cxnLst>
              <a:rect l="0" t="0" r="r" b="b"/>
              <a:pathLst>
                <a:path w="100" h="101">
                  <a:moveTo>
                    <a:pt x="73" y="64"/>
                  </a:moveTo>
                  <a:lnTo>
                    <a:pt x="73" y="101"/>
                  </a:lnTo>
                  <a:lnTo>
                    <a:pt x="47" y="76"/>
                  </a:lnTo>
                  <a:lnTo>
                    <a:pt x="10" y="90"/>
                  </a:lnTo>
                  <a:lnTo>
                    <a:pt x="24" y="54"/>
                  </a:lnTo>
                  <a:lnTo>
                    <a:pt x="0" y="28"/>
                  </a:lnTo>
                  <a:lnTo>
                    <a:pt x="36" y="28"/>
                  </a:lnTo>
                  <a:lnTo>
                    <a:pt x="55" y="0"/>
                  </a:lnTo>
                  <a:lnTo>
                    <a:pt x="69" y="32"/>
                  </a:lnTo>
                  <a:lnTo>
                    <a:pt x="100" y="40"/>
                  </a:lnTo>
                  <a:lnTo>
                    <a:pt x="73" y="6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8" name="Freeform 234"/>
            <p:cNvSpPr>
              <a:spLocks/>
            </p:cNvSpPr>
            <p:nvPr/>
          </p:nvSpPr>
          <p:spPr bwMode="auto">
            <a:xfrm>
              <a:off x="1990" y="2279"/>
              <a:ext cx="75" cy="77"/>
            </a:xfrm>
            <a:custGeom>
              <a:avLst/>
              <a:gdLst/>
              <a:ahLst/>
              <a:cxnLst>
                <a:cxn ang="0">
                  <a:pos x="123" y="72"/>
                </a:cxn>
                <a:cxn ang="0">
                  <a:pos x="151" y="117"/>
                </a:cxn>
                <a:cxn ang="0">
                  <a:pos x="95" y="114"/>
                </a:cxn>
                <a:cxn ang="0">
                  <a:pos x="64" y="154"/>
                </a:cxn>
                <a:cxn ang="0">
                  <a:pos x="50" y="100"/>
                </a:cxn>
                <a:cxn ang="0">
                  <a:pos x="0" y="78"/>
                </a:cxn>
                <a:cxn ang="0">
                  <a:pos x="50" y="55"/>
                </a:cxn>
                <a:cxn ang="0">
                  <a:pos x="56" y="0"/>
                </a:cxn>
                <a:cxn ang="0">
                  <a:pos x="92" y="36"/>
                </a:cxn>
                <a:cxn ang="0">
                  <a:pos x="145" y="22"/>
                </a:cxn>
                <a:cxn ang="0">
                  <a:pos x="123" y="72"/>
                </a:cxn>
              </a:cxnLst>
              <a:rect l="0" t="0" r="r" b="b"/>
              <a:pathLst>
                <a:path w="151" h="154">
                  <a:moveTo>
                    <a:pt x="123" y="72"/>
                  </a:moveTo>
                  <a:lnTo>
                    <a:pt x="151" y="117"/>
                  </a:lnTo>
                  <a:lnTo>
                    <a:pt x="95" y="114"/>
                  </a:lnTo>
                  <a:lnTo>
                    <a:pt x="64" y="154"/>
                  </a:lnTo>
                  <a:lnTo>
                    <a:pt x="50" y="100"/>
                  </a:lnTo>
                  <a:lnTo>
                    <a:pt x="0" y="78"/>
                  </a:lnTo>
                  <a:lnTo>
                    <a:pt x="50" y="55"/>
                  </a:lnTo>
                  <a:lnTo>
                    <a:pt x="56" y="0"/>
                  </a:lnTo>
                  <a:lnTo>
                    <a:pt x="92" y="36"/>
                  </a:lnTo>
                  <a:lnTo>
                    <a:pt x="145" y="22"/>
                  </a:lnTo>
                  <a:lnTo>
                    <a:pt x="123" y="7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79" name="Freeform 235"/>
            <p:cNvSpPr>
              <a:spLocks/>
            </p:cNvSpPr>
            <p:nvPr/>
          </p:nvSpPr>
          <p:spPr bwMode="auto">
            <a:xfrm>
              <a:off x="2836" y="1401"/>
              <a:ext cx="19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39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6" y="13"/>
                </a:cxn>
                <a:cxn ang="0">
                  <a:pos x="40" y="17"/>
                </a:cxn>
                <a:cxn ang="0">
                  <a:pos x="26" y="26"/>
                </a:cxn>
              </a:cxnLst>
              <a:rect l="0" t="0" r="r" b="b"/>
              <a:pathLst>
                <a:path w="40" h="39">
                  <a:moveTo>
                    <a:pt x="26" y="26"/>
                  </a:moveTo>
                  <a:lnTo>
                    <a:pt x="26" y="39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6" y="13"/>
                  </a:lnTo>
                  <a:lnTo>
                    <a:pt x="40" y="17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0" name="Freeform 236"/>
            <p:cNvSpPr>
              <a:spLocks/>
            </p:cNvSpPr>
            <p:nvPr/>
          </p:nvSpPr>
          <p:spPr bwMode="auto">
            <a:xfrm>
              <a:off x="3271" y="1809"/>
              <a:ext cx="21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2"/>
                </a:cxn>
                <a:cxn ang="0">
                  <a:pos x="19" y="32"/>
                </a:cxn>
                <a:cxn ang="0">
                  <a:pos x="6" y="37"/>
                </a:cxn>
                <a:cxn ang="0">
                  <a:pos x="11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5" y="0"/>
                </a:cxn>
                <a:cxn ang="0">
                  <a:pos x="28" y="14"/>
                </a:cxn>
                <a:cxn ang="0">
                  <a:pos x="42" y="18"/>
                </a:cxn>
                <a:cxn ang="0">
                  <a:pos x="28" y="28"/>
                </a:cxn>
              </a:cxnLst>
              <a:rect l="0" t="0" r="r" b="b"/>
              <a:pathLst>
                <a:path w="42" h="42">
                  <a:moveTo>
                    <a:pt x="28" y="28"/>
                  </a:moveTo>
                  <a:lnTo>
                    <a:pt x="28" y="42"/>
                  </a:lnTo>
                  <a:lnTo>
                    <a:pt x="19" y="32"/>
                  </a:lnTo>
                  <a:lnTo>
                    <a:pt x="6" y="37"/>
                  </a:lnTo>
                  <a:lnTo>
                    <a:pt x="11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5" y="0"/>
                  </a:lnTo>
                  <a:lnTo>
                    <a:pt x="28" y="14"/>
                  </a:lnTo>
                  <a:lnTo>
                    <a:pt x="42" y="18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1" name="Freeform 237"/>
            <p:cNvSpPr>
              <a:spLocks/>
            </p:cNvSpPr>
            <p:nvPr/>
          </p:nvSpPr>
          <p:spPr bwMode="auto">
            <a:xfrm>
              <a:off x="2263" y="2117"/>
              <a:ext cx="20" cy="21"/>
            </a:xfrm>
            <a:custGeom>
              <a:avLst/>
              <a:gdLst/>
              <a:ahLst/>
              <a:cxnLst>
                <a:cxn ang="0">
                  <a:pos x="28" y="28"/>
                </a:cxn>
                <a:cxn ang="0">
                  <a:pos x="28" y="41"/>
                </a:cxn>
                <a:cxn ang="0">
                  <a:pos x="19" y="33"/>
                </a:cxn>
                <a:cxn ang="0">
                  <a:pos x="5" y="36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8" y="14"/>
                </a:cxn>
                <a:cxn ang="0">
                  <a:pos x="42" y="19"/>
                </a:cxn>
                <a:cxn ang="0">
                  <a:pos x="28" y="28"/>
                </a:cxn>
              </a:cxnLst>
              <a:rect l="0" t="0" r="r" b="b"/>
              <a:pathLst>
                <a:path w="42" h="41">
                  <a:moveTo>
                    <a:pt x="28" y="28"/>
                  </a:moveTo>
                  <a:lnTo>
                    <a:pt x="28" y="41"/>
                  </a:lnTo>
                  <a:lnTo>
                    <a:pt x="19" y="33"/>
                  </a:lnTo>
                  <a:lnTo>
                    <a:pt x="5" y="36"/>
                  </a:lnTo>
                  <a:lnTo>
                    <a:pt x="9" y="24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8" y="14"/>
                  </a:lnTo>
                  <a:lnTo>
                    <a:pt x="42" y="1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2" name="Freeform 238"/>
            <p:cNvSpPr>
              <a:spLocks/>
            </p:cNvSpPr>
            <p:nvPr/>
          </p:nvSpPr>
          <p:spPr bwMode="auto">
            <a:xfrm>
              <a:off x="2572" y="2173"/>
              <a:ext cx="20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40"/>
                </a:cxn>
                <a:cxn ang="0">
                  <a:pos x="17" y="32"/>
                </a:cxn>
                <a:cxn ang="0">
                  <a:pos x="3" y="37"/>
                </a:cxn>
                <a:cxn ang="0">
                  <a:pos x="9" y="23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2" y="0"/>
                </a:cxn>
                <a:cxn ang="0">
                  <a:pos x="26" y="13"/>
                </a:cxn>
                <a:cxn ang="0">
                  <a:pos x="40" y="18"/>
                </a:cxn>
                <a:cxn ang="0">
                  <a:pos x="26" y="26"/>
                </a:cxn>
              </a:cxnLst>
              <a:rect l="0" t="0" r="r" b="b"/>
              <a:pathLst>
                <a:path w="40" h="40">
                  <a:moveTo>
                    <a:pt x="26" y="26"/>
                  </a:moveTo>
                  <a:lnTo>
                    <a:pt x="26" y="40"/>
                  </a:lnTo>
                  <a:lnTo>
                    <a:pt x="17" y="32"/>
                  </a:lnTo>
                  <a:lnTo>
                    <a:pt x="3" y="37"/>
                  </a:lnTo>
                  <a:lnTo>
                    <a:pt x="9" y="23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2" y="0"/>
                  </a:lnTo>
                  <a:lnTo>
                    <a:pt x="26" y="13"/>
                  </a:lnTo>
                  <a:lnTo>
                    <a:pt x="40" y="18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3" name="Freeform 239"/>
            <p:cNvSpPr>
              <a:spLocks/>
            </p:cNvSpPr>
            <p:nvPr/>
          </p:nvSpPr>
          <p:spPr bwMode="auto">
            <a:xfrm>
              <a:off x="3607" y="1637"/>
              <a:ext cx="21" cy="20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7" y="41"/>
                </a:cxn>
                <a:cxn ang="0">
                  <a:pos x="19" y="31"/>
                </a:cxn>
                <a:cxn ang="0">
                  <a:pos x="5" y="36"/>
                </a:cxn>
                <a:cxn ang="0">
                  <a:pos x="10" y="22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4" y="0"/>
                </a:cxn>
                <a:cxn ang="0">
                  <a:pos x="27" y="14"/>
                </a:cxn>
                <a:cxn ang="0">
                  <a:pos x="41" y="19"/>
                </a:cxn>
                <a:cxn ang="0">
                  <a:pos x="27" y="28"/>
                </a:cxn>
              </a:cxnLst>
              <a:rect l="0" t="0" r="r" b="b"/>
              <a:pathLst>
                <a:path w="41" h="41">
                  <a:moveTo>
                    <a:pt x="27" y="28"/>
                  </a:moveTo>
                  <a:lnTo>
                    <a:pt x="27" y="41"/>
                  </a:lnTo>
                  <a:lnTo>
                    <a:pt x="19" y="31"/>
                  </a:lnTo>
                  <a:lnTo>
                    <a:pt x="5" y="36"/>
                  </a:lnTo>
                  <a:lnTo>
                    <a:pt x="10" y="22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4" y="0"/>
                  </a:lnTo>
                  <a:lnTo>
                    <a:pt x="27" y="14"/>
                  </a:lnTo>
                  <a:lnTo>
                    <a:pt x="41" y="1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4" name="Freeform 240"/>
            <p:cNvSpPr>
              <a:spLocks/>
            </p:cNvSpPr>
            <p:nvPr/>
          </p:nvSpPr>
          <p:spPr bwMode="auto">
            <a:xfrm>
              <a:off x="3108" y="1446"/>
              <a:ext cx="21" cy="20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7" y="42"/>
                </a:cxn>
                <a:cxn ang="0">
                  <a:pos x="19" y="33"/>
                </a:cxn>
                <a:cxn ang="0">
                  <a:pos x="5" y="37"/>
                </a:cxn>
                <a:cxn ang="0">
                  <a:pos x="8" y="23"/>
                </a:cxn>
                <a:cxn ang="0">
                  <a:pos x="0" y="14"/>
                </a:cxn>
                <a:cxn ang="0">
                  <a:pos x="13" y="14"/>
                </a:cxn>
                <a:cxn ang="0">
                  <a:pos x="22" y="0"/>
                </a:cxn>
                <a:cxn ang="0">
                  <a:pos x="27" y="14"/>
                </a:cxn>
                <a:cxn ang="0">
                  <a:pos x="41" y="19"/>
                </a:cxn>
                <a:cxn ang="0">
                  <a:pos x="27" y="28"/>
                </a:cxn>
              </a:cxnLst>
              <a:rect l="0" t="0" r="r" b="b"/>
              <a:pathLst>
                <a:path w="41" h="42">
                  <a:moveTo>
                    <a:pt x="27" y="28"/>
                  </a:moveTo>
                  <a:lnTo>
                    <a:pt x="27" y="42"/>
                  </a:lnTo>
                  <a:lnTo>
                    <a:pt x="19" y="33"/>
                  </a:lnTo>
                  <a:lnTo>
                    <a:pt x="5" y="37"/>
                  </a:lnTo>
                  <a:lnTo>
                    <a:pt x="8" y="23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22" y="0"/>
                  </a:lnTo>
                  <a:lnTo>
                    <a:pt x="27" y="14"/>
                  </a:lnTo>
                  <a:lnTo>
                    <a:pt x="41" y="1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5" name="Freeform 241"/>
            <p:cNvSpPr>
              <a:spLocks/>
            </p:cNvSpPr>
            <p:nvPr/>
          </p:nvSpPr>
          <p:spPr bwMode="auto">
            <a:xfrm>
              <a:off x="2836" y="1164"/>
              <a:ext cx="19" cy="21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2"/>
                </a:cxn>
                <a:cxn ang="0">
                  <a:pos x="17" y="33"/>
                </a:cxn>
                <a:cxn ang="0">
                  <a:pos x="4" y="37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9"/>
                </a:cxn>
                <a:cxn ang="0">
                  <a:pos x="26" y="28"/>
                </a:cxn>
              </a:cxnLst>
              <a:rect l="0" t="0" r="r" b="b"/>
              <a:pathLst>
                <a:path w="40" h="42">
                  <a:moveTo>
                    <a:pt x="26" y="28"/>
                  </a:moveTo>
                  <a:lnTo>
                    <a:pt x="26" y="42"/>
                  </a:lnTo>
                  <a:lnTo>
                    <a:pt x="17" y="33"/>
                  </a:lnTo>
                  <a:lnTo>
                    <a:pt x="4" y="37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9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6" name="Freeform 242"/>
            <p:cNvSpPr>
              <a:spLocks/>
            </p:cNvSpPr>
            <p:nvPr/>
          </p:nvSpPr>
          <p:spPr bwMode="auto">
            <a:xfrm>
              <a:off x="2554" y="1646"/>
              <a:ext cx="20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40"/>
                </a:cxn>
                <a:cxn ang="0">
                  <a:pos x="17" y="31"/>
                </a:cxn>
                <a:cxn ang="0">
                  <a:pos x="3" y="36"/>
                </a:cxn>
                <a:cxn ang="0">
                  <a:pos x="8" y="22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22" y="0"/>
                </a:cxn>
                <a:cxn ang="0">
                  <a:pos x="26" y="12"/>
                </a:cxn>
                <a:cxn ang="0">
                  <a:pos x="39" y="17"/>
                </a:cxn>
                <a:cxn ang="0">
                  <a:pos x="26" y="26"/>
                </a:cxn>
              </a:cxnLst>
              <a:rect l="0" t="0" r="r" b="b"/>
              <a:pathLst>
                <a:path w="39" h="40">
                  <a:moveTo>
                    <a:pt x="26" y="26"/>
                  </a:moveTo>
                  <a:lnTo>
                    <a:pt x="26" y="40"/>
                  </a:lnTo>
                  <a:lnTo>
                    <a:pt x="17" y="31"/>
                  </a:lnTo>
                  <a:lnTo>
                    <a:pt x="3" y="36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22" y="0"/>
                  </a:lnTo>
                  <a:lnTo>
                    <a:pt x="26" y="12"/>
                  </a:lnTo>
                  <a:lnTo>
                    <a:pt x="39" y="17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7" name="Freeform 243"/>
            <p:cNvSpPr>
              <a:spLocks/>
            </p:cNvSpPr>
            <p:nvPr/>
          </p:nvSpPr>
          <p:spPr bwMode="auto">
            <a:xfrm>
              <a:off x="2763" y="1782"/>
              <a:ext cx="20" cy="20"/>
            </a:xfrm>
            <a:custGeom>
              <a:avLst/>
              <a:gdLst/>
              <a:ahLst/>
              <a:cxnLst>
                <a:cxn ang="0">
                  <a:pos x="26" y="28"/>
                </a:cxn>
                <a:cxn ang="0">
                  <a:pos x="26" y="42"/>
                </a:cxn>
                <a:cxn ang="0">
                  <a:pos x="17" y="33"/>
                </a:cxn>
                <a:cxn ang="0">
                  <a:pos x="3" y="36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2" y="14"/>
                </a:cxn>
                <a:cxn ang="0">
                  <a:pos x="22" y="0"/>
                </a:cxn>
                <a:cxn ang="0">
                  <a:pos x="26" y="14"/>
                </a:cxn>
                <a:cxn ang="0">
                  <a:pos x="40" y="19"/>
                </a:cxn>
                <a:cxn ang="0">
                  <a:pos x="26" y="28"/>
                </a:cxn>
              </a:cxnLst>
              <a:rect l="0" t="0" r="r" b="b"/>
              <a:pathLst>
                <a:path w="40" h="42">
                  <a:moveTo>
                    <a:pt x="26" y="28"/>
                  </a:moveTo>
                  <a:lnTo>
                    <a:pt x="26" y="42"/>
                  </a:lnTo>
                  <a:lnTo>
                    <a:pt x="17" y="33"/>
                  </a:lnTo>
                  <a:lnTo>
                    <a:pt x="3" y="36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2" y="0"/>
                  </a:lnTo>
                  <a:lnTo>
                    <a:pt x="26" y="14"/>
                  </a:lnTo>
                  <a:lnTo>
                    <a:pt x="40" y="19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8" name="Freeform 244"/>
            <p:cNvSpPr>
              <a:spLocks/>
            </p:cNvSpPr>
            <p:nvPr/>
          </p:nvSpPr>
          <p:spPr bwMode="auto">
            <a:xfrm>
              <a:off x="3454" y="965"/>
              <a:ext cx="19" cy="20"/>
            </a:xfrm>
            <a:custGeom>
              <a:avLst/>
              <a:gdLst/>
              <a:ahLst/>
              <a:cxnLst>
                <a:cxn ang="0">
                  <a:pos x="28" y="27"/>
                </a:cxn>
                <a:cxn ang="0">
                  <a:pos x="28" y="41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2"/>
                </a:cxn>
                <a:cxn ang="0">
                  <a:pos x="0" y="13"/>
                </a:cxn>
                <a:cxn ang="0">
                  <a:pos x="14" y="13"/>
                </a:cxn>
                <a:cxn ang="0">
                  <a:pos x="23" y="0"/>
                </a:cxn>
                <a:cxn ang="0">
                  <a:pos x="28" y="13"/>
                </a:cxn>
                <a:cxn ang="0">
                  <a:pos x="40" y="17"/>
                </a:cxn>
                <a:cxn ang="0">
                  <a:pos x="28" y="27"/>
                </a:cxn>
              </a:cxnLst>
              <a:rect l="0" t="0" r="r" b="b"/>
              <a:pathLst>
                <a:path w="40" h="41">
                  <a:moveTo>
                    <a:pt x="28" y="27"/>
                  </a:moveTo>
                  <a:lnTo>
                    <a:pt x="28" y="41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2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23" y="0"/>
                  </a:lnTo>
                  <a:lnTo>
                    <a:pt x="28" y="13"/>
                  </a:lnTo>
                  <a:lnTo>
                    <a:pt x="40" y="17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89" name="Freeform 245"/>
            <p:cNvSpPr>
              <a:spLocks/>
            </p:cNvSpPr>
            <p:nvPr/>
          </p:nvSpPr>
          <p:spPr bwMode="auto">
            <a:xfrm>
              <a:off x="3489" y="1248"/>
              <a:ext cx="20" cy="20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40"/>
                </a:cxn>
                <a:cxn ang="0">
                  <a:pos x="17" y="31"/>
                </a:cxn>
                <a:cxn ang="0">
                  <a:pos x="4" y="36"/>
                </a:cxn>
                <a:cxn ang="0">
                  <a:pos x="9" y="23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23" y="0"/>
                </a:cxn>
                <a:cxn ang="0">
                  <a:pos x="26" y="14"/>
                </a:cxn>
                <a:cxn ang="0">
                  <a:pos x="40" y="17"/>
                </a:cxn>
                <a:cxn ang="0">
                  <a:pos x="26" y="26"/>
                </a:cxn>
              </a:cxnLst>
              <a:rect l="0" t="0" r="r" b="b"/>
              <a:pathLst>
                <a:path w="40" h="40">
                  <a:moveTo>
                    <a:pt x="26" y="26"/>
                  </a:moveTo>
                  <a:lnTo>
                    <a:pt x="26" y="40"/>
                  </a:lnTo>
                  <a:lnTo>
                    <a:pt x="17" y="31"/>
                  </a:lnTo>
                  <a:lnTo>
                    <a:pt x="4" y="36"/>
                  </a:lnTo>
                  <a:lnTo>
                    <a:pt x="9" y="23"/>
                  </a:lnTo>
                  <a:lnTo>
                    <a:pt x="0" y="14"/>
                  </a:lnTo>
                  <a:lnTo>
                    <a:pt x="14" y="14"/>
                  </a:lnTo>
                  <a:lnTo>
                    <a:pt x="23" y="0"/>
                  </a:lnTo>
                  <a:lnTo>
                    <a:pt x="26" y="14"/>
                  </a:lnTo>
                  <a:lnTo>
                    <a:pt x="40" y="17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0" name="Freeform 246"/>
            <p:cNvSpPr>
              <a:spLocks/>
            </p:cNvSpPr>
            <p:nvPr/>
          </p:nvSpPr>
          <p:spPr bwMode="auto">
            <a:xfrm>
              <a:off x="3462" y="656"/>
              <a:ext cx="20" cy="20"/>
            </a:xfrm>
            <a:custGeom>
              <a:avLst/>
              <a:gdLst/>
              <a:ahLst/>
              <a:cxnLst>
                <a:cxn ang="0">
                  <a:pos x="25" y="28"/>
                </a:cxn>
                <a:cxn ang="0">
                  <a:pos x="25" y="42"/>
                </a:cxn>
                <a:cxn ang="0">
                  <a:pos x="17" y="33"/>
                </a:cxn>
                <a:cxn ang="0">
                  <a:pos x="3" y="37"/>
                </a:cxn>
                <a:cxn ang="0">
                  <a:pos x="8" y="25"/>
                </a:cxn>
                <a:cxn ang="0">
                  <a:pos x="0" y="14"/>
                </a:cxn>
                <a:cxn ang="0">
                  <a:pos x="13" y="14"/>
                </a:cxn>
                <a:cxn ang="0">
                  <a:pos x="22" y="0"/>
                </a:cxn>
                <a:cxn ang="0">
                  <a:pos x="25" y="14"/>
                </a:cxn>
                <a:cxn ang="0">
                  <a:pos x="39" y="19"/>
                </a:cxn>
                <a:cxn ang="0">
                  <a:pos x="25" y="28"/>
                </a:cxn>
              </a:cxnLst>
              <a:rect l="0" t="0" r="r" b="b"/>
              <a:pathLst>
                <a:path w="39" h="42">
                  <a:moveTo>
                    <a:pt x="25" y="28"/>
                  </a:moveTo>
                  <a:lnTo>
                    <a:pt x="25" y="42"/>
                  </a:lnTo>
                  <a:lnTo>
                    <a:pt x="17" y="33"/>
                  </a:lnTo>
                  <a:lnTo>
                    <a:pt x="3" y="37"/>
                  </a:lnTo>
                  <a:lnTo>
                    <a:pt x="8" y="25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22" y="0"/>
                  </a:lnTo>
                  <a:lnTo>
                    <a:pt x="25" y="14"/>
                  </a:lnTo>
                  <a:lnTo>
                    <a:pt x="39" y="19"/>
                  </a:lnTo>
                  <a:lnTo>
                    <a:pt x="25" y="2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1" name="Freeform 247"/>
            <p:cNvSpPr>
              <a:spLocks/>
            </p:cNvSpPr>
            <p:nvPr/>
          </p:nvSpPr>
          <p:spPr bwMode="auto">
            <a:xfrm>
              <a:off x="3076" y="1005"/>
              <a:ext cx="18" cy="18"/>
            </a:xfrm>
            <a:custGeom>
              <a:avLst/>
              <a:gdLst/>
              <a:ahLst/>
              <a:cxnLst>
                <a:cxn ang="0">
                  <a:pos x="27" y="22"/>
                </a:cxn>
                <a:cxn ang="0">
                  <a:pos x="27" y="36"/>
                </a:cxn>
                <a:cxn ang="0">
                  <a:pos x="14" y="33"/>
                </a:cxn>
                <a:cxn ang="0">
                  <a:pos x="0" y="36"/>
                </a:cxn>
                <a:cxn ang="0">
                  <a:pos x="5" y="22"/>
                </a:cxn>
                <a:cxn ang="0">
                  <a:pos x="0" y="10"/>
                </a:cxn>
                <a:cxn ang="0">
                  <a:pos x="14" y="10"/>
                </a:cxn>
                <a:cxn ang="0">
                  <a:pos x="19" y="0"/>
                </a:cxn>
                <a:cxn ang="0">
                  <a:pos x="22" y="14"/>
                </a:cxn>
                <a:cxn ang="0">
                  <a:pos x="36" y="14"/>
                </a:cxn>
                <a:cxn ang="0">
                  <a:pos x="27" y="22"/>
                </a:cxn>
              </a:cxnLst>
              <a:rect l="0" t="0" r="r" b="b"/>
              <a:pathLst>
                <a:path w="36" h="36">
                  <a:moveTo>
                    <a:pt x="27" y="22"/>
                  </a:moveTo>
                  <a:lnTo>
                    <a:pt x="27" y="36"/>
                  </a:lnTo>
                  <a:lnTo>
                    <a:pt x="14" y="33"/>
                  </a:lnTo>
                  <a:lnTo>
                    <a:pt x="0" y="36"/>
                  </a:lnTo>
                  <a:lnTo>
                    <a:pt x="5" y="22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9" y="0"/>
                  </a:lnTo>
                  <a:lnTo>
                    <a:pt x="22" y="14"/>
                  </a:lnTo>
                  <a:lnTo>
                    <a:pt x="36" y="14"/>
                  </a:lnTo>
                  <a:lnTo>
                    <a:pt x="27" y="2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2" name="Freeform 248"/>
            <p:cNvSpPr>
              <a:spLocks/>
            </p:cNvSpPr>
            <p:nvPr/>
          </p:nvSpPr>
          <p:spPr bwMode="auto">
            <a:xfrm>
              <a:off x="1890" y="476"/>
              <a:ext cx="1609" cy="1589"/>
            </a:xfrm>
            <a:custGeom>
              <a:avLst/>
              <a:gdLst/>
              <a:ahLst/>
              <a:cxnLst>
                <a:cxn ang="0">
                  <a:pos x="1755" y="333"/>
                </a:cxn>
                <a:cxn ang="0">
                  <a:pos x="1941" y="320"/>
                </a:cxn>
                <a:cxn ang="0">
                  <a:pos x="1960" y="489"/>
                </a:cxn>
                <a:cxn ang="0">
                  <a:pos x="2095" y="459"/>
                </a:cxn>
                <a:cxn ang="0">
                  <a:pos x="2303" y="283"/>
                </a:cxn>
                <a:cxn ang="0">
                  <a:pos x="2188" y="478"/>
                </a:cxn>
                <a:cxn ang="0">
                  <a:pos x="2349" y="589"/>
                </a:cxn>
                <a:cxn ang="0">
                  <a:pos x="2437" y="719"/>
                </a:cxn>
                <a:cxn ang="0">
                  <a:pos x="2643" y="594"/>
                </a:cxn>
                <a:cxn ang="0">
                  <a:pos x="2864" y="423"/>
                </a:cxn>
                <a:cxn ang="0">
                  <a:pos x="2550" y="810"/>
                </a:cxn>
                <a:cxn ang="0">
                  <a:pos x="2686" y="1076"/>
                </a:cxn>
                <a:cxn ang="0">
                  <a:pos x="2868" y="940"/>
                </a:cxn>
                <a:cxn ang="0">
                  <a:pos x="3186" y="991"/>
                </a:cxn>
                <a:cxn ang="0">
                  <a:pos x="3105" y="1028"/>
                </a:cxn>
                <a:cxn ang="0">
                  <a:pos x="2769" y="1105"/>
                </a:cxn>
                <a:cxn ang="0">
                  <a:pos x="2726" y="1290"/>
                </a:cxn>
                <a:cxn ang="0">
                  <a:pos x="2878" y="1408"/>
                </a:cxn>
                <a:cxn ang="0">
                  <a:pos x="3108" y="1525"/>
                </a:cxn>
                <a:cxn ang="0">
                  <a:pos x="2837" y="1578"/>
                </a:cxn>
                <a:cxn ang="0">
                  <a:pos x="2878" y="1749"/>
                </a:cxn>
                <a:cxn ang="0">
                  <a:pos x="3086" y="1924"/>
                </a:cxn>
                <a:cxn ang="0">
                  <a:pos x="2899" y="1898"/>
                </a:cxn>
                <a:cxn ang="0">
                  <a:pos x="2714" y="2119"/>
                </a:cxn>
                <a:cxn ang="0">
                  <a:pos x="2971" y="2321"/>
                </a:cxn>
                <a:cxn ang="0">
                  <a:pos x="2761" y="2297"/>
                </a:cxn>
                <a:cxn ang="0">
                  <a:pos x="2631" y="2343"/>
                </a:cxn>
                <a:cxn ang="0">
                  <a:pos x="2417" y="2660"/>
                </a:cxn>
                <a:cxn ang="0">
                  <a:pos x="2455" y="2792"/>
                </a:cxn>
                <a:cxn ang="0">
                  <a:pos x="2278" y="2732"/>
                </a:cxn>
                <a:cxn ang="0">
                  <a:pos x="2047" y="2855"/>
                </a:cxn>
                <a:cxn ang="0">
                  <a:pos x="1870" y="2986"/>
                </a:cxn>
                <a:cxn ang="0">
                  <a:pos x="1722" y="3143"/>
                </a:cxn>
                <a:cxn ang="0">
                  <a:pos x="1596" y="2970"/>
                </a:cxn>
                <a:cxn ang="0">
                  <a:pos x="1575" y="2919"/>
                </a:cxn>
                <a:cxn ang="0">
                  <a:pos x="1357" y="2988"/>
                </a:cxn>
                <a:cxn ang="0">
                  <a:pos x="1203" y="3079"/>
                </a:cxn>
                <a:cxn ang="0">
                  <a:pos x="1053" y="3103"/>
                </a:cxn>
                <a:cxn ang="0">
                  <a:pos x="1051" y="2886"/>
                </a:cxn>
                <a:cxn ang="0">
                  <a:pos x="792" y="2737"/>
                </a:cxn>
                <a:cxn ang="0">
                  <a:pos x="514" y="2711"/>
                </a:cxn>
                <a:cxn ang="0">
                  <a:pos x="379" y="2753"/>
                </a:cxn>
                <a:cxn ang="0">
                  <a:pos x="578" y="2609"/>
                </a:cxn>
                <a:cxn ang="0">
                  <a:pos x="533" y="2414"/>
                </a:cxn>
                <a:cxn ang="0">
                  <a:pos x="386" y="2290"/>
                </a:cxn>
                <a:cxn ang="0">
                  <a:pos x="374" y="2097"/>
                </a:cxn>
                <a:cxn ang="0">
                  <a:pos x="237" y="1876"/>
                </a:cxn>
                <a:cxn ang="0">
                  <a:pos x="192" y="1694"/>
                </a:cxn>
                <a:cxn ang="0">
                  <a:pos x="336" y="1585"/>
                </a:cxn>
                <a:cxn ang="0">
                  <a:pos x="253" y="1214"/>
                </a:cxn>
                <a:cxn ang="0">
                  <a:pos x="163" y="1100"/>
                </a:cxn>
                <a:cxn ang="0">
                  <a:pos x="11" y="990"/>
                </a:cxn>
                <a:cxn ang="0">
                  <a:pos x="282" y="990"/>
                </a:cxn>
                <a:cxn ang="0">
                  <a:pos x="457" y="1043"/>
                </a:cxn>
                <a:cxn ang="0">
                  <a:pos x="721" y="681"/>
                </a:cxn>
                <a:cxn ang="0">
                  <a:pos x="742" y="537"/>
                </a:cxn>
                <a:cxn ang="0">
                  <a:pos x="747" y="392"/>
                </a:cxn>
                <a:cxn ang="0">
                  <a:pos x="894" y="520"/>
                </a:cxn>
                <a:cxn ang="0">
                  <a:pos x="1091" y="513"/>
                </a:cxn>
                <a:cxn ang="0">
                  <a:pos x="1179" y="251"/>
                </a:cxn>
                <a:cxn ang="0">
                  <a:pos x="1286" y="323"/>
                </a:cxn>
                <a:cxn ang="0">
                  <a:pos x="1635" y="219"/>
                </a:cxn>
                <a:cxn ang="0">
                  <a:pos x="1651" y="0"/>
                </a:cxn>
              </a:cxnLst>
              <a:rect l="0" t="0" r="r" b="b"/>
              <a:pathLst>
                <a:path w="3219" h="3178">
                  <a:moveTo>
                    <a:pt x="1682" y="5"/>
                  </a:moveTo>
                  <a:lnTo>
                    <a:pt x="1685" y="26"/>
                  </a:lnTo>
                  <a:lnTo>
                    <a:pt x="1685" y="50"/>
                  </a:lnTo>
                  <a:lnTo>
                    <a:pt x="1682" y="76"/>
                  </a:lnTo>
                  <a:lnTo>
                    <a:pt x="1680" y="102"/>
                  </a:lnTo>
                  <a:lnTo>
                    <a:pt x="1679" y="126"/>
                  </a:lnTo>
                  <a:lnTo>
                    <a:pt x="1682" y="150"/>
                  </a:lnTo>
                  <a:lnTo>
                    <a:pt x="1692" y="171"/>
                  </a:lnTo>
                  <a:lnTo>
                    <a:pt x="1713" y="188"/>
                  </a:lnTo>
                  <a:lnTo>
                    <a:pt x="1717" y="209"/>
                  </a:lnTo>
                  <a:lnTo>
                    <a:pt x="1729" y="228"/>
                  </a:lnTo>
                  <a:lnTo>
                    <a:pt x="1743" y="244"/>
                  </a:lnTo>
                  <a:lnTo>
                    <a:pt x="1756" y="259"/>
                  </a:lnTo>
                  <a:lnTo>
                    <a:pt x="1767" y="273"/>
                  </a:lnTo>
                  <a:lnTo>
                    <a:pt x="1772" y="290"/>
                  </a:lnTo>
                  <a:lnTo>
                    <a:pt x="1768" y="309"/>
                  </a:lnTo>
                  <a:lnTo>
                    <a:pt x="1755" y="333"/>
                  </a:lnTo>
                  <a:lnTo>
                    <a:pt x="1746" y="342"/>
                  </a:lnTo>
                  <a:lnTo>
                    <a:pt x="1741" y="352"/>
                  </a:lnTo>
                  <a:lnTo>
                    <a:pt x="1739" y="363"/>
                  </a:lnTo>
                  <a:lnTo>
                    <a:pt x="1739" y="375"/>
                  </a:lnTo>
                  <a:lnTo>
                    <a:pt x="1739" y="384"/>
                  </a:lnTo>
                  <a:lnTo>
                    <a:pt x="1743" y="394"/>
                  </a:lnTo>
                  <a:lnTo>
                    <a:pt x="1744" y="404"/>
                  </a:lnTo>
                  <a:lnTo>
                    <a:pt x="1749" y="415"/>
                  </a:lnTo>
                  <a:lnTo>
                    <a:pt x="1800" y="459"/>
                  </a:lnTo>
                  <a:lnTo>
                    <a:pt x="1836" y="465"/>
                  </a:lnTo>
                  <a:lnTo>
                    <a:pt x="1857" y="454"/>
                  </a:lnTo>
                  <a:lnTo>
                    <a:pt x="1865" y="432"/>
                  </a:lnTo>
                  <a:lnTo>
                    <a:pt x="1870" y="404"/>
                  </a:lnTo>
                  <a:lnTo>
                    <a:pt x="1874" y="371"/>
                  </a:lnTo>
                  <a:lnTo>
                    <a:pt x="1883" y="344"/>
                  </a:lnTo>
                  <a:lnTo>
                    <a:pt x="1902" y="325"/>
                  </a:lnTo>
                  <a:lnTo>
                    <a:pt x="1941" y="320"/>
                  </a:lnTo>
                  <a:lnTo>
                    <a:pt x="1946" y="328"/>
                  </a:lnTo>
                  <a:lnTo>
                    <a:pt x="1952" y="339"/>
                  </a:lnTo>
                  <a:lnTo>
                    <a:pt x="1957" y="351"/>
                  </a:lnTo>
                  <a:lnTo>
                    <a:pt x="1962" y="365"/>
                  </a:lnTo>
                  <a:lnTo>
                    <a:pt x="1964" y="377"/>
                  </a:lnTo>
                  <a:lnTo>
                    <a:pt x="1966" y="390"/>
                  </a:lnTo>
                  <a:lnTo>
                    <a:pt x="1964" y="402"/>
                  </a:lnTo>
                  <a:lnTo>
                    <a:pt x="1964" y="415"/>
                  </a:lnTo>
                  <a:lnTo>
                    <a:pt x="1953" y="420"/>
                  </a:lnTo>
                  <a:lnTo>
                    <a:pt x="1950" y="428"/>
                  </a:lnTo>
                  <a:lnTo>
                    <a:pt x="1946" y="439"/>
                  </a:lnTo>
                  <a:lnTo>
                    <a:pt x="1946" y="449"/>
                  </a:lnTo>
                  <a:lnTo>
                    <a:pt x="1946" y="458"/>
                  </a:lnTo>
                  <a:lnTo>
                    <a:pt x="1948" y="468"/>
                  </a:lnTo>
                  <a:lnTo>
                    <a:pt x="1948" y="477"/>
                  </a:lnTo>
                  <a:lnTo>
                    <a:pt x="1950" y="487"/>
                  </a:lnTo>
                  <a:lnTo>
                    <a:pt x="1960" y="489"/>
                  </a:lnTo>
                  <a:lnTo>
                    <a:pt x="1967" y="496"/>
                  </a:lnTo>
                  <a:lnTo>
                    <a:pt x="1971" y="503"/>
                  </a:lnTo>
                  <a:lnTo>
                    <a:pt x="1974" y="511"/>
                  </a:lnTo>
                  <a:lnTo>
                    <a:pt x="1976" y="518"/>
                  </a:lnTo>
                  <a:lnTo>
                    <a:pt x="1981" y="525"/>
                  </a:lnTo>
                  <a:lnTo>
                    <a:pt x="1988" y="529"/>
                  </a:lnTo>
                  <a:lnTo>
                    <a:pt x="2000" y="532"/>
                  </a:lnTo>
                  <a:lnTo>
                    <a:pt x="2005" y="522"/>
                  </a:lnTo>
                  <a:lnTo>
                    <a:pt x="2014" y="513"/>
                  </a:lnTo>
                  <a:lnTo>
                    <a:pt x="2024" y="504"/>
                  </a:lnTo>
                  <a:lnTo>
                    <a:pt x="2035" y="499"/>
                  </a:lnTo>
                  <a:lnTo>
                    <a:pt x="2045" y="492"/>
                  </a:lnTo>
                  <a:lnTo>
                    <a:pt x="2057" y="487"/>
                  </a:lnTo>
                  <a:lnTo>
                    <a:pt x="2067" y="482"/>
                  </a:lnTo>
                  <a:lnTo>
                    <a:pt x="2081" y="482"/>
                  </a:lnTo>
                  <a:lnTo>
                    <a:pt x="2088" y="470"/>
                  </a:lnTo>
                  <a:lnTo>
                    <a:pt x="2095" y="459"/>
                  </a:lnTo>
                  <a:lnTo>
                    <a:pt x="2100" y="449"/>
                  </a:lnTo>
                  <a:lnTo>
                    <a:pt x="2106" y="439"/>
                  </a:lnTo>
                  <a:lnTo>
                    <a:pt x="2111" y="428"/>
                  </a:lnTo>
                  <a:lnTo>
                    <a:pt x="2116" y="418"/>
                  </a:lnTo>
                  <a:lnTo>
                    <a:pt x="2121" y="408"/>
                  </a:lnTo>
                  <a:lnTo>
                    <a:pt x="2126" y="401"/>
                  </a:lnTo>
                  <a:lnTo>
                    <a:pt x="2142" y="382"/>
                  </a:lnTo>
                  <a:lnTo>
                    <a:pt x="2163" y="368"/>
                  </a:lnTo>
                  <a:lnTo>
                    <a:pt x="2185" y="354"/>
                  </a:lnTo>
                  <a:lnTo>
                    <a:pt x="2211" y="342"/>
                  </a:lnTo>
                  <a:lnTo>
                    <a:pt x="2233" y="327"/>
                  </a:lnTo>
                  <a:lnTo>
                    <a:pt x="2256" y="311"/>
                  </a:lnTo>
                  <a:lnTo>
                    <a:pt x="2277" y="289"/>
                  </a:lnTo>
                  <a:lnTo>
                    <a:pt x="2296" y="264"/>
                  </a:lnTo>
                  <a:lnTo>
                    <a:pt x="2303" y="270"/>
                  </a:lnTo>
                  <a:lnTo>
                    <a:pt x="2306" y="276"/>
                  </a:lnTo>
                  <a:lnTo>
                    <a:pt x="2303" y="283"/>
                  </a:lnTo>
                  <a:lnTo>
                    <a:pt x="2297" y="292"/>
                  </a:lnTo>
                  <a:lnTo>
                    <a:pt x="2284" y="306"/>
                  </a:lnTo>
                  <a:lnTo>
                    <a:pt x="2282" y="323"/>
                  </a:lnTo>
                  <a:lnTo>
                    <a:pt x="2273" y="339"/>
                  </a:lnTo>
                  <a:lnTo>
                    <a:pt x="2266" y="354"/>
                  </a:lnTo>
                  <a:lnTo>
                    <a:pt x="2261" y="368"/>
                  </a:lnTo>
                  <a:lnTo>
                    <a:pt x="2256" y="382"/>
                  </a:lnTo>
                  <a:lnTo>
                    <a:pt x="2249" y="394"/>
                  </a:lnTo>
                  <a:lnTo>
                    <a:pt x="2246" y="409"/>
                  </a:lnTo>
                  <a:lnTo>
                    <a:pt x="2240" y="425"/>
                  </a:lnTo>
                  <a:lnTo>
                    <a:pt x="2240" y="442"/>
                  </a:lnTo>
                  <a:lnTo>
                    <a:pt x="2232" y="447"/>
                  </a:lnTo>
                  <a:lnTo>
                    <a:pt x="2223" y="454"/>
                  </a:lnTo>
                  <a:lnTo>
                    <a:pt x="2214" y="459"/>
                  </a:lnTo>
                  <a:lnTo>
                    <a:pt x="2206" y="466"/>
                  </a:lnTo>
                  <a:lnTo>
                    <a:pt x="2195" y="472"/>
                  </a:lnTo>
                  <a:lnTo>
                    <a:pt x="2188" y="478"/>
                  </a:lnTo>
                  <a:lnTo>
                    <a:pt x="2182" y="485"/>
                  </a:lnTo>
                  <a:lnTo>
                    <a:pt x="2176" y="496"/>
                  </a:lnTo>
                  <a:lnTo>
                    <a:pt x="2176" y="508"/>
                  </a:lnTo>
                  <a:lnTo>
                    <a:pt x="2183" y="522"/>
                  </a:lnTo>
                  <a:lnTo>
                    <a:pt x="2188" y="535"/>
                  </a:lnTo>
                  <a:lnTo>
                    <a:pt x="2195" y="549"/>
                  </a:lnTo>
                  <a:lnTo>
                    <a:pt x="2199" y="561"/>
                  </a:lnTo>
                  <a:lnTo>
                    <a:pt x="2201" y="575"/>
                  </a:lnTo>
                  <a:lnTo>
                    <a:pt x="2195" y="587"/>
                  </a:lnTo>
                  <a:lnTo>
                    <a:pt x="2187" y="601"/>
                  </a:lnTo>
                  <a:lnTo>
                    <a:pt x="2240" y="641"/>
                  </a:lnTo>
                  <a:lnTo>
                    <a:pt x="2251" y="618"/>
                  </a:lnTo>
                  <a:lnTo>
                    <a:pt x="2268" y="605"/>
                  </a:lnTo>
                  <a:lnTo>
                    <a:pt x="2285" y="596"/>
                  </a:lnTo>
                  <a:lnTo>
                    <a:pt x="2306" y="594"/>
                  </a:lnTo>
                  <a:lnTo>
                    <a:pt x="2327" y="591"/>
                  </a:lnTo>
                  <a:lnTo>
                    <a:pt x="2349" y="589"/>
                  </a:lnTo>
                  <a:lnTo>
                    <a:pt x="2372" y="584"/>
                  </a:lnTo>
                  <a:lnTo>
                    <a:pt x="2394" y="579"/>
                  </a:lnTo>
                  <a:lnTo>
                    <a:pt x="2399" y="589"/>
                  </a:lnTo>
                  <a:lnTo>
                    <a:pt x="2396" y="605"/>
                  </a:lnTo>
                  <a:lnTo>
                    <a:pt x="2392" y="611"/>
                  </a:lnTo>
                  <a:lnTo>
                    <a:pt x="2394" y="618"/>
                  </a:lnTo>
                  <a:lnTo>
                    <a:pt x="2398" y="625"/>
                  </a:lnTo>
                  <a:lnTo>
                    <a:pt x="2408" y="632"/>
                  </a:lnTo>
                  <a:lnTo>
                    <a:pt x="2408" y="641"/>
                  </a:lnTo>
                  <a:lnTo>
                    <a:pt x="2405" y="655"/>
                  </a:lnTo>
                  <a:lnTo>
                    <a:pt x="2398" y="670"/>
                  </a:lnTo>
                  <a:lnTo>
                    <a:pt x="2392" y="687"/>
                  </a:lnTo>
                  <a:lnTo>
                    <a:pt x="2389" y="701"/>
                  </a:lnTo>
                  <a:lnTo>
                    <a:pt x="2391" y="713"/>
                  </a:lnTo>
                  <a:lnTo>
                    <a:pt x="2399" y="720"/>
                  </a:lnTo>
                  <a:lnTo>
                    <a:pt x="2422" y="724"/>
                  </a:lnTo>
                  <a:lnTo>
                    <a:pt x="2437" y="719"/>
                  </a:lnTo>
                  <a:lnTo>
                    <a:pt x="2453" y="710"/>
                  </a:lnTo>
                  <a:lnTo>
                    <a:pt x="2467" y="696"/>
                  </a:lnTo>
                  <a:lnTo>
                    <a:pt x="2481" y="682"/>
                  </a:lnTo>
                  <a:lnTo>
                    <a:pt x="2475" y="668"/>
                  </a:lnTo>
                  <a:lnTo>
                    <a:pt x="2482" y="656"/>
                  </a:lnTo>
                  <a:lnTo>
                    <a:pt x="2491" y="641"/>
                  </a:lnTo>
                  <a:lnTo>
                    <a:pt x="2500" y="629"/>
                  </a:lnTo>
                  <a:lnTo>
                    <a:pt x="2508" y="620"/>
                  </a:lnTo>
                  <a:lnTo>
                    <a:pt x="2520" y="613"/>
                  </a:lnTo>
                  <a:lnTo>
                    <a:pt x="2536" y="608"/>
                  </a:lnTo>
                  <a:lnTo>
                    <a:pt x="2551" y="605"/>
                  </a:lnTo>
                  <a:lnTo>
                    <a:pt x="2567" y="601"/>
                  </a:lnTo>
                  <a:lnTo>
                    <a:pt x="2584" y="603"/>
                  </a:lnTo>
                  <a:lnTo>
                    <a:pt x="2598" y="606"/>
                  </a:lnTo>
                  <a:lnTo>
                    <a:pt x="2614" y="615"/>
                  </a:lnTo>
                  <a:lnTo>
                    <a:pt x="2628" y="605"/>
                  </a:lnTo>
                  <a:lnTo>
                    <a:pt x="2643" y="594"/>
                  </a:lnTo>
                  <a:lnTo>
                    <a:pt x="2659" y="582"/>
                  </a:lnTo>
                  <a:lnTo>
                    <a:pt x="2674" y="572"/>
                  </a:lnTo>
                  <a:lnTo>
                    <a:pt x="2686" y="558"/>
                  </a:lnTo>
                  <a:lnTo>
                    <a:pt x="2700" y="546"/>
                  </a:lnTo>
                  <a:lnTo>
                    <a:pt x="2710" y="532"/>
                  </a:lnTo>
                  <a:lnTo>
                    <a:pt x="2723" y="518"/>
                  </a:lnTo>
                  <a:lnTo>
                    <a:pt x="2742" y="506"/>
                  </a:lnTo>
                  <a:lnTo>
                    <a:pt x="2761" y="497"/>
                  </a:lnTo>
                  <a:lnTo>
                    <a:pt x="2776" y="487"/>
                  </a:lnTo>
                  <a:lnTo>
                    <a:pt x="2793" y="478"/>
                  </a:lnTo>
                  <a:lnTo>
                    <a:pt x="2807" y="466"/>
                  </a:lnTo>
                  <a:lnTo>
                    <a:pt x="2819" y="453"/>
                  </a:lnTo>
                  <a:lnTo>
                    <a:pt x="2828" y="435"/>
                  </a:lnTo>
                  <a:lnTo>
                    <a:pt x="2835" y="415"/>
                  </a:lnTo>
                  <a:lnTo>
                    <a:pt x="2845" y="411"/>
                  </a:lnTo>
                  <a:lnTo>
                    <a:pt x="2856" y="416"/>
                  </a:lnTo>
                  <a:lnTo>
                    <a:pt x="2864" y="423"/>
                  </a:lnTo>
                  <a:lnTo>
                    <a:pt x="2873" y="432"/>
                  </a:lnTo>
                  <a:lnTo>
                    <a:pt x="2852" y="465"/>
                  </a:lnTo>
                  <a:lnTo>
                    <a:pt x="2828" y="492"/>
                  </a:lnTo>
                  <a:lnTo>
                    <a:pt x="2797" y="516"/>
                  </a:lnTo>
                  <a:lnTo>
                    <a:pt x="2766" y="542"/>
                  </a:lnTo>
                  <a:lnTo>
                    <a:pt x="2735" y="565"/>
                  </a:lnTo>
                  <a:lnTo>
                    <a:pt x="2707" y="594"/>
                  </a:lnTo>
                  <a:lnTo>
                    <a:pt x="2686" y="627"/>
                  </a:lnTo>
                  <a:lnTo>
                    <a:pt x="2676" y="668"/>
                  </a:lnTo>
                  <a:lnTo>
                    <a:pt x="2653" y="679"/>
                  </a:lnTo>
                  <a:lnTo>
                    <a:pt x="2631" y="693"/>
                  </a:lnTo>
                  <a:lnTo>
                    <a:pt x="2607" y="705"/>
                  </a:lnTo>
                  <a:lnTo>
                    <a:pt x="2586" y="722"/>
                  </a:lnTo>
                  <a:lnTo>
                    <a:pt x="2567" y="738"/>
                  </a:lnTo>
                  <a:lnTo>
                    <a:pt x="2555" y="758"/>
                  </a:lnTo>
                  <a:lnTo>
                    <a:pt x="2548" y="781"/>
                  </a:lnTo>
                  <a:lnTo>
                    <a:pt x="2550" y="810"/>
                  </a:lnTo>
                  <a:lnTo>
                    <a:pt x="2555" y="820"/>
                  </a:lnTo>
                  <a:lnTo>
                    <a:pt x="2557" y="836"/>
                  </a:lnTo>
                  <a:lnTo>
                    <a:pt x="2553" y="851"/>
                  </a:lnTo>
                  <a:lnTo>
                    <a:pt x="2550" y="869"/>
                  </a:lnTo>
                  <a:lnTo>
                    <a:pt x="2541" y="879"/>
                  </a:lnTo>
                  <a:lnTo>
                    <a:pt x="2536" y="891"/>
                  </a:lnTo>
                  <a:lnTo>
                    <a:pt x="2534" y="903"/>
                  </a:lnTo>
                  <a:lnTo>
                    <a:pt x="2541" y="919"/>
                  </a:lnTo>
                  <a:lnTo>
                    <a:pt x="2567" y="927"/>
                  </a:lnTo>
                  <a:lnTo>
                    <a:pt x="2586" y="945"/>
                  </a:lnTo>
                  <a:lnTo>
                    <a:pt x="2598" y="965"/>
                  </a:lnTo>
                  <a:lnTo>
                    <a:pt x="2610" y="991"/>
                  </a:lnTo>
                  <a:lnTo>
                    <a:pt x="2617" y="1016"/>
                  </a:lnTo>
                  <a:lnTo>
                    <a:pt x="2629" y="1040"/>
                  </a:lnTo>
                  <a:lnTo>
                    <a:pt x="2645" y="1062"/>
                  </a:lnTo>
                  <a:lnTo>
                    <a:pt x="2667" y="1081"/>
                  </a:lnTo>
                  <a:lnTo>
                    <a:pt x="2686" y="1076"/>
                  </a:lnTo>
                  <a:lnTo>
                    <a:pt x="2705" y="1067"/>
                  </a:lnTo>
                  <a:lnTo>
                    <a:pt x="2721" y="1054"/>
                  </a:lnTo>
                  <a:lnTo>
                    <a:pt x="2738" y="1040"/>
                  </a:lnTo>
                  <a:lnTo>
                    <a:pt x="2754" y="1024"/>
                  </a:lnTo>
                  <a:lnTo>
                    <a:pt x="2769" y="1016"/>
                  </a:lnTo>
                  <a:lnTo>
                    <a:pt x="2787" y="1014"/>
                  </a:lnTo>
                  <a:lnTo>
                    <a:pt x="2809" y="1022"/>
                  </a:lnTo>
                  <a:lnTo>
                    <a:pt x="2823" y="1026"/>
                  </a:lnTo>
                  <a:lnTo>
                    <a:pt x="2838" y="1019"/>
                  </a:lnTo>
                  <a:lnTo>
                    <a:pt x="2849" y="1007"/>
                  </a:lnTo>
                  <a:lnTo>
                    <a:pt x="2859" y="995"/>
                  </a:lnTo>
                  <a:lnTo>
                    <a:pt x="2847" y="984"/>
                  </a:lnTo>
                  <a:lnTo>
                    <a:pt x="2844" y="974"/>
                  </a:lnTo>
                  <a:lnTo>
                    <a:pt x="2844" y="964"/>
                  </a:lnTo>
                  <a:lnTo>
                    <a:pt x="2851" y="955"/>
                  </a:lnTo>
                  <a:lnTo>
                    <a:pt x="2857" y="946"/>
                  </a:lnTo>
                  <a:lnTo>
                    <a:pt x="2868" y="940"/>
                  </a:lnTo>
                  <a:lnTo>
                    <a:pt x="2876" y="933"/>
                  </a:lnTo>
                  <a:lnTo>
                    <a:pt x="2885" y="927"/>
                  </a:lnTo>
                  <a:lnTo>
                    <a:pt x="2906" y="927"/>
                  </a:lnTo>
                  <a:lnTo>
                    <a:pt x="2927" y="929"/>
                  </a:lnTo>
                  <a:lnTo>
                    <a:pt x="2947" y="929"/>
                  </a:lnTo>
                  <a:lnTo>
                    <a:pt x="2968" y="934"/>
                  </a:lnTo>
                  <a:lnTo>
                    <a:pt x="2987" y="938"/>
                  </a:lnTo>
                  <a:lnTo>
                    <a:pt x="3006" y="946"/>
                  </a:lnTo>
                  <a:lnTo>
                    <a:pt x="3023" y="957"/>
                  </a:lnTo>
                  <a:lnTo>
                    <a:pt x="3041" y="972"/>
                  </a:lnTo>
                  <a:lnTo>
                    <a:pt x="3060" y="971"/>
                  </a:lnTo>
                  <a:lnTo>
                    <a:pt x="3082" y="969"/>
                  </a:lnTo>
                  <a:lnTo>
                    <a:pt x="3105" y="965"/>
                  </a:lnTo>
                  <a:lnTo>
                    <a:pt x="3129" y="967"/>
                  </a:lnTo>
                  <a:lnTo>
                    <a:pt x="3148" y="969"/>
                  </a:lnTo>
                  <a:lnTo>
                    <a:pt x="3169" y="978"/>
                  </a:lnTo>
                  <a:lnTo>
                    <a:pt x="3186" y="991"/>
                  </a:lnTo>
                  <a:lnTo>
                    <a:pt x="3200" y="1014"/>
                  </a:lnTo>
                  <a:lnTo>
                    <a:pt x="3200" y="1022"/>
                  </a:lnTo>
                  <a:lnTo>
                    <a:pt x="3205" y="1031"/>
                  </a:lnTo>
                  <a:lnTo>
                    <a:pt x="3208" y="1038"/>
                  </a:lnTo>
                  <a:lnTo>
                    <a:pt x="3213" y="1045"/>
                  </a:lnTo>
                  <a:lnTo>
                    <a:pt x="3215" y="1052"/>
                  </a:lnTo>
                  <a:lnTo>
                    <a:pt x="3219" y="1060"/>
                  </a:lnTo>
                  <a:lnTo>
                    <a:pt x="3217" y="1069"/>
                  </a:lnTo>
                  <a:lnTo>
                    <a:pt x="3217" y="1081"/>
                  </a:lnTo>
                  <a:lnTo>
                    <a:pt x="3205" y="1076"/>
                  </a:lnTo>
                  <a:lnTo>
                    <a:pt x="3194" y="1073"/>
                  </a:lnTo>
                  <a:lnTo>
                    <a:pt x="3181" y="1064"/>
                  </a:lnTo>
                  <a:lnTo>
                    <a:pt x="3167" y="1057"/>
                  </a:lnTo>
                  <a:lnTo>
                    <a:pt x="3150" y="1048"/>
                  </a:lnTo>
                  <a:lnTo>
                    <a:pt x="3134" y="1040"/>
                  </a:lnTo>
                  <a:lnTo>
                    <a:pt x="3118" y="1033"/>
                  </a:lnTo>
                  <a:lnTo>
                    <a:pt x="3105" y="1028"/>
                  </a:lnTo>
                  <a:lnTo>
                    <a:pt x="3072" y="1031"/>
                  </a:lnTo>
                  <a:lnTo>
                    <a:pt x="3041" y="1035"/>
                  </a:lnTo>
                  <a:lnTo>
                    <a:pt x="3008" y="1036"/>
                  </a:lnTo>
                  <a:lnTo>
                    <a:pt x="2978" y="1041"/>
                  </a:lnTo>
                  <a:lnTo>
                    <a:pt x="2947" y="1048"/>
                  </a:lnTo>
                  <a:lnTo>
                    <a:pt x="2923" y="1062"/>
                  </a:lnTo>
                  <a:lnTo>
                    <a:pt x="2899" y="1081"/>
                  </a:lnTo>
                  <a:lnTo>
                    <a:pt x="2882" y="1109"/>
                  </a:lnTo>
                  <a:lnTo>
                    <a:pt x="2864" y="1112"/>
                  </a:lnTo>
                  <a:lnTo>
                    <a:pt x="2847" y="1121"/>
                  </a:lnTo>
                  <a:lnTo>
                    <a:pt x="2838" y="1123"/>
                  </a:lnTo>
                  <a:lnTo>
                    <a:pt x="2830" y="1124"/>
                  </a:lnTo>
                  <a:lnTo>
                    <a:pt x="2819" y="1123"/>
                  </a:lnTo>
                  <a:lnTo>
                    <a:pt x="2809" y="1123"/>
                  </a:lnTo>
                  <a:lnTo>
                    <a:pt x="2793" y="1117"/>
                  </a:lnTo>
                  <a:lnTo>
                    <a:pt x="2781" y="1111"/>
                  </a:lnTo>
                  <a:lnTo>
                    <a:pt x="2769" y="1105"/>
                  </a:lnTo>
                  <a:lnTo>
                    <a:pt x="2759" y="1114"/>
                  </a:lnTo>
                  <a:lnTo>
                    <a:pt x="2759" y="1128"/>
                  </a:lnTo>
                  <a:lnTo>
                    <a:pt x="2761" y="1143"/>
                  </a:lnTo>
                  <a:lnTo>
                    <a:pt x="2759" y="1155"/>
                  </a:lnTo>
                  <a:lnTo>
                    <a:pt x="2759" y="1173"/>
                  </a:lnTo>
                  <a:lnTo>
                    <a:pt x="2738" y="1173"/>
                  </a:lnTo>
                  <a:lnTo>
                    <a:pt x="2728" y="1180"/>
                  </a:lnTo>
                  <a:lnTo>
                    <a:pt x="2723" y="1188"/>
                  </a:lnTo>
                  <a:lnTo>
                    <a:pt x="2724" y="1200"/>
                  </a:lnTo>
                  <a:lnTo>
                    <a:pt x="2728" y="1211"/>
                  </a:lnTo>
                  <a:lnTo>
                    <a:pt x="2731" y="1224"/>
                  </a:lnTo>
                  <a:lnTo>
                    <a:pt x="2735" y="1238"/>
                  </a:lnTo>
                  <a:lnTo>
                    <a:pt x="2736" y="1250"/>
                  </a:lnTo>
                  <a:lnTo>
                    <a:pt x="2743" y="1259"/>
                  </a:lnTo>
                  <a:lnTo>
                    <a:pt x="2742" y="1269"/>
                  </a:lnTo>
                  <a:lnTo>
                    <a:pt x="2731" y="1280"/>
                  </a:lnTo>
                  <a:lnTo>
                    <a:pt x="2726" y="1290"/>
                  </a:lnTo>
                  <a:lnTo>
                    <a:pt x="2731" y="1306"/>
                  </a:lnTo>
                  <a:lnTo>
                    <a:pt x="2740" y="1323"/>
                  </a:lnTo>
                  <a:lnTo>
                    <a:pt x="2749" y="1338"/>
                  </a:lnTo>
                  <a:lnTo>
                    <a:pt x="2759" y="1356"/>
                  </a:lnTo>
                  <a:lnTo>
                    <a:pt x="2766" y="1371"/>
                  </a:lnTo>
                  <a:lnTo>
                    <a:pt x="2773" y="1389"/>
                  </a:lnTo>
                  <a:lnTo>
                    <a:pt x="2776" y="1406"/>
                  </a:lnTo>
                  <a:lnTo>
                    <a:pt x="2776" y="1427"/>
                  </a:lnTo>
                  <a:lnTo>
                    <a:pt x="2783" y="1423"/>
                  </a:lnTo>
                  <a:lnTo>
                    <a:pt x="2793" y="1420"/>
                  </a:lnTo>
                  <a:lnTo>
                    <a:pt x="2806" y="1413"/>
                  </a:lnTo>
                  <a:lnTo>
                    <a:pt x="2818" y="1408"/>
                  </a:lnTo>
                  <a:lnTo>
                    <a:pt x="2830" y="1401"/>
                  </a:lnTo>
                  <a:lnTo>
                    <a:pt x="2844" y="1397"/>
                  </a:lnTo>
                  <a:lnTo>
                    <a:pt x="2857" y="1395"/>
                  </a:lnTo>
                  <a:lnTo>
                    <a:pt x="2873" y="1399"/>
                  </a:lnTo>
                  <a:lnTo>
                    <a:pt x="2878" y="1408"/>
                  </a:lnTo>
                  <a:lnTo>
                    <a:pt x="2885" y="1420"/>
                  </a:lnTo>
                  <a:lnTo>
                    <a:pt x="2890" y="1430"/>
                  </a:lnTo>
                  <a:lnTo>
                    <a:pt x="2895" y="1442"/>
                  </a:lnTo>
                  <a:lnTo>
                    <a:pt x="2899" y="1452"/>
                  </a:lnTo>
                  <a:lnTo>
                    <a:pt x="2904" y="1463"/>
                  </a:lnTo>
                  <a:lnTo>
                    <a:pt x="2911" y="1470"/>
                  </a:lnTo>
                  <a:lnTo>
                    <a:pt x="2921" y="1477"/>
                  </a:lnTo>
                  <a:lnTo>
                    <a:pt x="2947" y="1477"/>
                  </a:lnTo>
                  <a:lnTo>
                    <a:pt x="2975" y="1477"/>
                  </a:lnTo>
                  <a:lnTo>
                    <a:pt x="3004" y="1477"/>
                  </a:lnTo>
                  <a:lnTo>
                    <a:pt x="3034" y="1478"/>
                  </a:lnTo>
                  <a:lnTo>
                    <a:pt x="3060" y="1480"/>
                  </a:lnTo>
                  <a:lnTo>
                    <a:pt x="3087" y="1489"/>
                  </a:lnTo>
                  <a:lnTo>
                    <a:pt x="3110" y="1501"/>
                  </a:lnTo>
                  <a:lnTo>
                    <a:pt x="3131" y="1522"/>
                  </a:lnTo>
                  <a:lnTo>
                    <a:pt x="3118" y="1523"/>
                  </a:lnTo>
                  <a:lnTo>
                    <a:pt x="3108" y="1525"/>
                  </a:lnTo>
                  <a:lnTo>
                    <a:pt x="3098" y="1523"/>
                  </a:lnTo>
                  <a:lnTo>
                    <a:pt x="3087" y="1522"/>
                  </a:lnTo>
                  <a:lnTo>
                    <a:pt x="3075" y="1518"/>
                  </a:lnTo>
                  <a:lnTo>
                    <a:pt x="3065" y="1516"/>
                  </a:lnTo>
                  <a:lnTo>
                    <a:pt x="3053" y="1515"/>
                  </a:lnTo>
                  <a:lnTo>
                    <a:pt x="3041" y="1518"/>
                  </a:lnTo>
                  <a:lnTo>
                    <a:pt x="3018" y="1534"/>
                  </a:lnTo>
                  <a:lnTo>
                    <a:pt x="2996" y="1539"/>
                  </a:lnTo>
                  <a:lnTo>
                    <a:pt x="2971" y="1537"/>
                  </a:lnTo>
                  <a:lnTo>
                    <a:pt x="2949" y="1535"/>
                  </a:lnTo>
                  <a:lnTo>
                    <a:pt x="2927" y="1532"/>
                  </a:lnTo>
                  <a:lnTo>
                    <a:pt x="2908" y="1534"/>
                  </a:lnTo>
                  <a:lnTo>
                    <a:pt x="2889" y="1544"/>
                  </a:lnTo>
                  <a:lnTo>
                    <a:pt x="2876" y="1568"/>
                  </a:lnTo>
                  <a:lnTo>
                    <a:pt x="2864" y="1573"/>
                  </a:lnTo>
                  <a:lnTo>
                    <a:pt x="2852" y="1577"/>
                  </a:lnTo>
                  <a:lnTo>
                    <a:pt x="2837" y="1578"/>
                  </a:lnTo>
                  <a:lnTo>
                    <a:pt x="2825" y="1582"/>
                  </a:lnTo>
                  <a:lnTo>
                    <a:pt x="2811" y="1585"/>
                  </a:lnTo>
                  <a:lnTo>
                    <a:pt x="2804" y="1592"/>
                  </a:lnTo>
                  <a:lnTo>
                    <a:pt x="2800" y="1604"/>
                  </a:lnTo>
                  <a:lnTo>
                    <a:pt x="2804" y="1622"/>
                  </a:lnTo>
                  <a:lnTo>
                    <a:pt x="2811" y="1634"/>
                  </a:lnTo>
                  <a:lnTo>
                    <a:pt x="2814" y="1648"/>
                  </a:lnTo>
                  <a:lnTo>
                    <a:pt x="2812" y="1663"/>
                  </a:lnTo>
                  <a:lnTo>
                    <a:pt x="2811" y="1679"/>
                  </a:lnTo>
                  <a:lnTo>
                    <a:pt x="2807" y="1694"/>
                  </a:lnTo>
                  <a:lnTo>
                    <a:pt x="2807" y="1710"/>
                  </a:lnTo>
                  <a:lnTo>
                    <a:pt x="2809" y="1725"/>
                  </a:lnTo>
                  <a:lnTo>
                    <a:pt x="2818" y="1741"/>
                  </a:lnTo>
                  <a:lnTo>
                    <a:pt x="2831" y="1739"/>
                  </a:lnTo>
                  <a:lnTo>
                    <a:pt x="2847" y="1739"/>
                  </a:lnTo>
                  <a:lnTo>
                    <a:pt x="2863" y="1743"/>
                  </a:lnTo>
                  <a:lnTo>
                    <a:pt x="2878" y="1749"/>
                  </a:lnTo>
                  <a:lnTo>
                    <a:pt x="2889" y="1756"/>
                  </a:lnTo>
                  <a:lnTo>
                    <a:pt x="2901" y="1767"/>
                  </a:lnTo>
                  <a:lnTo>
                    <a:pt x="2909" y="1779"/>
                  </a:lnTo>
                  <a:lnTo>
                    <a:pt x="2918" y="1794"/>
                  </a:lnTo>
                  <a:lnTo>
                    <a:pt x="2935" y="1803"/>
                  </a:lnTo>
                  <a:lnTo>
                    <a:pt x="2952" y="1808"/>
                  </a:lnTo>
                  <a:lnTo>
                    <a:pt x="2968" y="1812"/>
                  </a:lnTo>
                  <a:lnTo>
                    <a:pt x="2984" y="1815"/>
                  </a:lnTo>
                  <a:lnTo>
                    <a:pt x="2997" y="1815"/>
                  </a:lnTo>
                  <a:lnTo>
                    <a:pt x="3013" y="1820"/>
                  </a:lnTo>
                  <a:lnTo>
                    <a:pt x="3029" y="1827"/>
                  </a:lnTo>
                  <a:lnTo>
                    <a:pt x="3044" y="1839"/>
                  </a:lnTo>
                  <a:lnTo>
                    <a:pt x="3049" y="1855"/>
                  </a:lnTo>
                  <a:lnTo>
                    <a:pt x="3056" y="1874"/>
                  </a:lnTo>
                  <a:lnTo>
                    <a:pt x="3065" y="1889"/>
                  </a:lnTo>
                  <a:lnTo>
                    <a:pt x="3075" y="1908"/>
                  </a:lnTo>
                  <a:lnTo>
                    <a:pt x="3086" y="1924"/>
                  </a:lnTo>
                  <a:lnTo>
                    <a:pt x="3098" y="1939"/>
                  </a:lnTo>
                  <a:lnTo>
                    <a:pt x="3108" y="1953"/>
                  </a:lnTo>
                  <a:lnTo>
                    <a:pt x="3122" y="1967"/>
                  </a:lnTo>
                  <a:lnTo>
                    <a:pt x="3110" y="1969"/>
                  </a:lnTo>
                  <a:lnTo>
                    <a:pt x="3099" y="1969"/>
                  </a:lnTo>
                  <a:lnTo>
                    <a:pt x="3087" y="1964"/>
                  </a:lnTo>
                  <a:lnTo>
                    <a:pt x="3077" y="1960"/>
                  </a:lnTo>
                  <a:lnTo>
                    <a:pt x="3065" y="1951"/>
                  </a:lnTo>
                  <a:lnTo>
                    <a:pt x="3054" y="1945"/>
                  </a:lnTo>
                  <a:lnTo>
                    <a:pt x="3041" y="1939"/>
                  </a:lnTo>
                  <a:lnTo>
                    <a:pt x="3027" y="1939"/>
                  </a:lnTo>
                  <a:lnTo>
                    <a:pt x="3004" y="1936"/>
                  </a:lnTo>
                  <a:lnTo>
                    <a:pt x="2982" y="1931"/>
                  </a:lnTo>
                  <a:lnTo>
                    <a:pt x="2961" y="1922"/>
                  </a:lnTo>
                  <a:lnTo>
                    <a:pt x="2940" y="1914"/>
                  </a:lnTo>
                  <a:lnTo>
                    <a:pt x="2920" y="1903"/>
                  </a:lnTo>
                  <a:lnTo>
                    <a:pt x="2899" y="1898"/>
                  </a:lnTo>
                  <a:lnTo>
                    <a:pt x="2878" y="1896"/>
                  </a:lnTo>
                  <a:lnTo>
                    <a:pt x="2859" y="1900"/>
                  </a:lnTo>
                  <a:lnTo>
                    <a:pt x="2847" y="1908"/>
                  </a:lnTo>
                  <a:lnTo>
                    <a:pt x="2833" y="1919"/>
                  </a:lnTo>
                  <a:lnTo>
                    <a:pt x="2819" y="1929"/>
                  </a:lnTo>
                  <a:lnTo>
                    <a:pt x="2809" y="1941"/>
                  </a:lnTo>
                  <a:lnTo>
                    <a:pt x="2797" y="1951"/>
                  </a:lnTo>
                  <a:lnTo>
                    <a:pt x="2790" y="1965"/>
                  </a:lnTo>
                  <a:lnTo>
                    <a:pt x="2787" y="1979"/>
                  </a:lnTo>
                  <a:lnTo>
                    <a:pt x="2790" y="1995"/>
                  </a:lnTo>
                  <a:lnTo>
                    <a:pt x="2768" y="2003"/>
                  </a:lnTo>
                  <a:lnTo>
                    <a:pt x="2754" y="2017"/>
                  </a:lnTo>
                  <a:lnTo>
                    <a:pt x="2742" y="2034"/>
                  </a:lnTo>
                  <a:lnTo>
                    <a:pt x="2736" y="2057"/>
                  </a:lnTo>
                  <a:lnTo>
                    <a:pt x="2728" y="2078"/>
                  </a:lnTo>
                  <a:lnTo>
                    <a:pt x="2723" y="2100"/>
                  </a:lnTo>
                  <a:lnTo>
                    <a:pt x="2714" y="2119"/>
                  </a:lnTo>
                  <a:lnTo>
                    <a:pt x="2704" y="2140"/>
                  </a:lnTo>
                  <a:lnTo>
                    <a:pt x="2733" y="2136"/>
                  </a:lnTo>
                  <a:lnTo>
                    <a:pt x="2759" y="2141"/>
                  </a:lnTo>
                  <a:lnTo>
                    <a:pt x="2780" y="2150"/>
                  </a:lnTo>
                  <a:lnTo>
                    <a:pt x="2800" y="2164"/>
                  </a:lnTo>
                  <a:lnTo>
                    <a:pt x="2818" y="2178"/>
                  </a:lnTo>
                  <a:lnTo>
                    <a:pt x="2838" y="2192"/>
                  </a:lnTo>
                  <a:lnTo>
                    <a:pt x="2859" y="2205"/>
                  </a:lnTo>
                  <a:lnTo>
                    <a:pt x="2885" y="2217"/>
                  </a:lnTo>
                  <a:lnTo>
                    <a:pt x="2894" y="2230"/>
                  </a:lnTo>
                  <a:lnTo>
                    <a:pt x="2904" y="2245"/>
                  </a:lnTo>
                  <a:lnTo>
                    <a:pt x="2913" y="2261"/>
                  </a:lnTo>
                  <a:lnTo>
                    <a:pt x="2923" y="2276"/>
                  </a:lnTo>
                  <a:lnTo>
                    <a:pt x="2932" y="2288"/>
                  </a:lnTo>
                  <a:lnTo>
                    <a:pt x="2942" y="2302"/>
                  </a:lnTo>
                  <a:lnTo>
                    <a:pt x="2954" y="2311"/>
                  </a:lnTo>
                  <a:lnTo>
                    <a:pt x="2971" y="2321"/>
                  </a:lnTo>
                  <a:lnTo>
                    <a:pt x="2973" y="2333"/>
                  </a:lnTo>
                  <a:lnTo>
                    <a:pt x="2970" y="2342"/>
                  </a:lnTo>
                  <a:lnTo>
                    <a:pt x="2963" y="2345"/>
                  </a:lnTo>
                  <a:lnTo>
                    <a:pt x="2956" y="2347"/>
                  </a:lnTo>
                  <a:lnTo>
                    <a:pt x="2944" y="2345"/>
                  </a:lnTo>
                  <a:lnTo>
                    <a:pt x="2933" y="2343"/>
                  </a:lnTo>
                  <a:lnTo>
                    <a:pt x="2925" y="2342"/>
                  </a:lnTo>
                  <a:lnTo>
                    <a:pt x="2918" y="2343"/>
                  </a:lnTo>
                  <a:lnTo>
                    <a:pt x="2901" y="2328"/>
                  </a:lnTo>
                  <a:lnTo>
                    <a:pt x="2885" y="2316"/>
                  </a:lnTo>
                  <a:lnTo>
                    <a:pt x="2868" y="2306"/>
                  </a:lnTo>
                  <a:lnTo>
                    <a:pt x="2851" y="2299"/>
                  </a:lnTo>
                  <a:lnTo>
                    <a:pt x="2830" y="2292"/>
                  </a:lnTo>
                  <a:lnTo>
                    <a:pt x="2811" y="2288"/>
                  </a:lnTo>
                  <a:lnTo>
                    <a:pt x="2792" y="2288"/>
                  </a:lnTo>
                  <a:lnTo>
                    <a:pt x="2776" y="2290"/>
                  </a:lnTo>
                  <a:lnTo>
                    <a:pt x="2761" y="2297"/>
                  </a:lnTo>
                  <a:lnTo>
                    <a:pt x="2749" y="2295"/>
                  </a:lnTo>
                  <a:lnTo>
                    <a:pt x="2733" y="2287"/>
                  </a:lnTo>
                  <a:lnTo>
                    <a:pt x="2721" y="2280"/>
                  </a:lnTo>
                  <a:lnTo>
                    <a:pt x="2707" y="2271"/>
                  </a:lnTo>
                  <a:lnTo>
                    <a:pt x="2695" y="2269"/>
                  </a:lnTo>
                  <a:lnTo>
                    <a:pt x="2683" y="2276"/>
                  </a:lnTo>
                  <a:lnTo>
                    <a:pt x="2672" y="2299"/>
                  </a:lnTo>
                  <a:lnTo>
                    <a:pt x="2655" y="2299"/>
                  </a:lnTo>
                  <a:lnTo>
                    <a:pt x="2645" y="2292"/>
                  </a:lnTo>
                  <a:lnTo>
                    <a:pt x="2638" y="2288"/>
                  </a:lnTo>
                  <a:lnTo>
                    <a:pt x="2633" y="2290"/>
                  </a:lnTo>
                  <a:lnTo>
                    <a:pt x="2629" y="2295"/>
                  </a:lnTo>
                  <a:lnTo>
                    <a:pt x="2628" y="2307"/>
                  </a:lnTo>
                  <a:lnTo>
                    <a:pt x="2628" y="2312"/>
                  </a:lnTo>
                  <a:lnTo>
                    <a:pt x="2629" y="2323"/>
                  </a:lnTo>
                  <a:lnTo>
                    <a:pt x="2629" y="2333"/>
                  </a:lnTo>
                  <a:lnTo>
                    <a:pt x="2631" y="2343"/>
                  </a:lnTo>
                  <a:lnTo>
                    <a:pt x="2603" y="2368"/>
                  </a:lnTo>
                  <a:lnTo>
                    <a:pt x="2577" y="2394"/>
                  </a:lnTo>
                  <a:lnTo>
                    <a:pt x="2553" y="2418"/>
                  </a:lnTo>
                  <a:lnTo>
                    <a:pt x="2531" y="2444"/>
                  </a:lnTo>
                  <a:lnTo>
                    <a:pt x="2507" y="2468"/>
                  </a:lnTo>
                  <a:lnTo>
                    <a:pt x="2484" y="2494"/>
                  </a:lnTo>
                  <a:lnTo>
                    <a:pt x="2462" y="2520"/>
                  </a:lnTo>
                  <a:lnTo>
                    <a:pt x="2441" y="2549"/>
                  </a:lnTo>
                  <a:lnTo>
                    <a:pt x="2441" y="2561"/>
                  </a:lnTo>
                  <a:lnTo>
                    <a:pt x="2441" y="2575"/>
                  </a:lnTo>
                  <a:lnTo>
                    <a:pt x="2439" y="2589"/>
                  </a:lnTo>
                  <a:lnTo>
                    <a:pt x="2436" y="2603"/>
                  </a:lnTo>
                  <a:lnTo>
                    <a:pt x="2429" y="2615"/>
                  </a:lnTo>
                  <a:lnTo>
                    <a:pt x="2424" y="2630"/>
                  </a:lnTo>
                  <a:lnTo>
                    <a:pt x="2415" y="2642"/>
                  </a:lnTo>
                  <a:lnTo>
                    <a:pt x="2408" y="2658"/>
                  </a:lnTo>
                  <a:lnTo>
                    <a:pt x="2417" y="2660"/>
                  </a:lnTo>
                  <a:lnTo>
                    <a:pt x="2427" y="2663"/>
                  </a:lnTo>
                  <a:lnTo>
                    <a:pt x="2437" y="2668"/>
                  </a:lnTo>
                  <a:lnTo>
                    <a:pt x="2448" y="2675"/>
                  </a:lnTo>
                  <a:lnTo>
                    <a:pt x="2456" y="2680"/>
                  </a:lnTo>
                  <a:lnTo>
                    <a:pt x="2467" y="2685"/>
                  </a:lnTo>
                  <a:lnTo>
                    <a:pt x="2474" y="2692"/>
                  </a:lnTo>
                  <a:lnTo>
                    <a:pt x="2481" y="2703"/>
                  </a:lnTo>
                  <a:lnTo>
                    <a:pt x="2482" y="2713"/>
                  </a:lnTo>
                  <a:lnTo>
                    <a:pt x="2484" y="2723"/>
                  </a:lnTo>
                  <a:lnTo>
                    <a:pt x="2482" y="2732"/>
                  </a:lnTo>
                  <a:lnTo>
                    <a:pt x="2482" y="2742"/>
                  </a:lnTo>
                  <a:lnTo>
                    <a:pt x="2479" y="2751"/>
                  </a:lnTo>
                  <a:lnTo>
                    <a:pt x="2477" y="2761"/>
                  </a:lnTo>
                  <a:lnTo>
                    <a:pt x="2474" y="2772"/>
                  </a:lnTo>
                  <a:lnTo>
                    <a:pt x="2472" y="2784"/>
                  </a:lnTo>
                  <a:lnTo>
                    <a:pt x="2460" y="2784"/>
                  </a:lnTo>
                  <a:lnTo>
                    <a:pt x="2455" y="2792"/>
                  </a:lnTo>
                  <a:lnTo>
                    <a:pt x="2448" y="2801"/>
                  </a:lnTo>
                  <a:lnTo>
                    <a:pt x="2441" y="2811"/>
                  </a:lnTo>
                  <a:lnTo>
                    <a:pt x="2439" y="2822"/>
                  </a:lnTo>
                  <a:lnTo>
                    <a:pt x="2434" y="2829"/>
                  </a:lnTo>
                  <a:lnTo>
                    <a:pt x="2425" y="2834"/>
                  </a:lnTo>
                  <a:lnTo>
                    <a:pt x="2413" y="2843"/>
                  </a:lnTo>
                  <a:lnTo>
                    <a:pt x="2398" y="2837"/>
                  </a:lnTo>
                  <a:lnTo>
                    <a:pt x="2386" y="2830"/>
                  </a:lnTo>
                  <a:lnTo>
                    <a:pt x="2375" y="2818"/>
                  </a:lnTo>
                  <a:lnTo>
                    <a:pt x="2367" y="2806"/>
                  </a:lnTo>
                  <a:lnTo>
                    <a:pt x="2356" y="2792"/>
                  </a:lnTo>
                  <a:lnTo>
                    <a:pt x="2349" y="2780"/>
                  </a:lnTo>
                  <a:lnTo>
                    <a:pt x="2339" y="2768"/>
                  </a:lnTo>
                  <a:lnTo>
                    <a:pt x="2332" y="2761"/>
                  </a:lnTo>
                  <a:lnTo>
                    <a:pt x="2315" y="2744"/>
                  </a:lnTo>
                  <a:lnTo>
                    <a:pt x="2297" y="2737"/>
                  </a:lnTo>
                  <a:lnTo>
                    <a:pt x="2278" y="2732"/>
                  </a:lnTo>
                  <a:lnTo>
                    <a:pt x="2261" y="2734"/>
                  </a:lnTo>
                  <a:lnTo>
                    <a:pt x="2242" y="2734"/>
                  </a:lnTo>
                  <a:lnTo>
                    <a:pt x="2223" y="2737"/>
                  </a:lnTo>
                  <a:lnTo>
                    <a:pt x="2204" y="2739"/>
                  </a:lnTo>
                  <a:lnTo>
                    <a:pt x="2187" y="2739"/>
                  </a:lnTo>
                  <a:lnTo>
                    <a:pt x="2164" y="2753"/>
                  </a:lnTo>
                  <a:lnTo>
                    <a:pt x="2144" y="2765"/>
                  </a:lnTo>
                  <a:lnTo>
                    <a:pt x="2123" y="2773"/>
                  </a:lnTo>
                  <a:lnTo>
                    <a:pt x="2102" y="2784"/>
                  </a:lnTo>
                  <a:lnTo>
                    <a:pt x="2080" y="2791"/>
                  </a:lnTo>
                  <a:lnTo>
                    <a:pt x="2059" y="2799"/>
                  </a:lnTo>
                  <a:lnTo>
                    <a:pt x="2038" y="2808"/>
                  </a:lnTo>
                  <a:lnTo>
                    <a:pt x="2017" y="2820"/>
                  </a:lnTo>
                  <a:lnTo>
                    <a:pt x="2026" y="2825"/>
                  </a:lnTo>
                  <a:lnTo>
                    <a:pt x="2035" y="2834"/>
                  </a:lnTo>
                  <a:lnTo>
                    <a:pt x="2040" y="2844"/>
                  </a:lnTo>
                  <a:lnTo>
                    <a:pt x="2047" y="2855"/>
                  </a:lnTo>
                  <a:lnTo>
                    <a:pt x="2050" y="2865"/>
                  </a:lnTo>
                  <a:lnTo>
                    <a:pt x="2052" y="2875"/>
                  </a:lnTo>
                  <a:lnTo>
                    <a:pt x="2052" y="2887"/>
                  </a:lnTo>
                  <a:lnTo>
                    <a:pt x="2054" y="2903"/>
                  </a:lnTo>
                  <a:lnTo>
                    <a:pt x="2040" y="2912"/>
                  </a:lnTo>
                  <a:lnTo>
                    <a:pt x="2028" y="2920"/>
                  </a:lnTo>
                  <a:lnTo>
                    <a:pt x="2014" y="2931"/>
                  </a:lnTo>
                  <a:lnTo>
                    <a:pt x="2002" y="2943"/>
                  </a:lnTo>
                  <a:lnTo>
                    <a:pt x="1988" y="2953"/>
                  </a:lnTo>
                  <a:lnTo>
                    <a:pt x="1978" y="2965"/>
                  </a:lnTo>
                  <a:lnTo>
                    <a:pt x="1969" y="2977"/>
                  </a:lnTo>
                  <a:lnTo>
                    <a:pt x="1964" y="2993"/>
                  </a:lnTo>
                  <a:lnTo>
                    <a:pt x="1943" y="3008"/>
                  </a:lnTo>
                  <a:lnTo>
                    <a:pt x="1924" y="3012"/>
                  </a:lnTo>
                  <a:lnTo>
                    <a:pt x="1905" y="3007"/>
                  </a:lnTo>
                  <a:lnTo>
                    <a:pt x="1889" y="2996"/>
                  </a:lnTo>
                  <a:lnTo>
                    <a:pt x="1870" y="2986"/>
                  </a:lnTo>
                  <a:lnTo>
                    <a:pt x="1853" y="2981"/>
                  </a:lnTo>
                  <a:lnTo>
                    <a:pt x="1832" y="2982"/>
                  </a:lnTo>
                  <a:lnTo>
                    <a:pt x="1813" y="3001"/>
                  </a:lnTo>
                  <a:lnTo>
                    <a:pt x="1777" y="3029"/>
                  </a:lnTo>
                  <a:lnTo>
                    <a:pt x="1772" y="3029"/>
                  </a:lnTo>
                  <a:lnTo>
                    <a:pt x="1765" y="3033"/>
                  </a:lnTo>
                  <a:lnTo>
                    <a:pt x="1762" y="3041"/>
                  </a:lnTo>
                  <a:lnTo>
                    <a:pt x="1758" y="3048"/>
                  </a:lnTo>
                  <a:lnTo>
                    <a:pt x="1758" y="3057"/>
                  </a:lnTo>
                  <a:lnTo>
                    <a:pt x="1770" y="3067"/>
                  </a:lnTo>
                  <a:lnTo>
                    <a:pt x="1779" y="3083"/>
                  </a:lnTo>
                  <a:lnTo>
                    <a:pt x="1781" y="3098"/>
                  </a:lnTo>
                  <a:lnTo>
                    <a:pt x="1782" y="3115"/>
                  </a:lnTo>
                  <a:lnTo>
                    <a:pt x="1770" y="3127"/>
                  </a:lnTo>
                  <a:lnTo>
                    <a:pt x="1756" y="3141"/>
                  </a:lnTo>
                  <a:lnTo>
                    <a:pt x="1739" y="3146"/>
                  </a:lnTo>
                  <a:lnTo>
                    <a:pt x="1722" y="3143"/>
                  </a:lnTo>
                  <a:lnTo>
                    <a:pt x="1722" y="3129"/>
                  </a:lnTo>
                  <a:lnTo>
                    <a:pt x="1724" y="3115"/>
                  </a:lnTo>
                  <a:lnTo>
                    <a:pt x="1722" y="3100"/>
                  </a:lnTo>
                  <a:lnTo>
                    <a:pt x="1722" y="3086"/>
                  </a:lnTo>
                  <a:lnTo>
                    <a:pt x="1717" y="3072"/>
                  </a:lnTo>
                  <a:lnTo>
                    <a:pt x="1710" y="3062"/>
                  </a:lnTo>
                  <a:lnTo>
                    <a:pt x="1699" y="3053"/>
                  </a:lnTo>
                  <a:lnTo>
                    <a:pt x="1685" y="3052"/>
                  </a:lnTo>
                  <a:lnTo>
                    <a:pt x="1661" y="3055"/>
                  </a:lnTo>
                  <a:lnTo>
                    <a:pt x="1649" y="3050"/>
                  </a:lnTo>
                  <a:lnTo>
                    <a:pt x="1644" y="3038"/>
                  </a:lnTo>
                  <a:lnTo>
                    <a:pt x="1644" y="3024"/>
                  </a:lnTo>
                  <a:lnTo>
                    <a:pt x="1642" y="3007"/>
                  </a:lnTo>
                  <a:lnTo>
                    <a:pt x="1639" y="2993"/>
                  </a:lnTo>
                  <a:lnTo>
                    <a:pt x="1627" y="2984"/>
                  </a:lnTo>
                  <a:lnTo>
                    <a:pt x="1604" y="2984"/>
                  </a:lnTo>
                  <a:lnTo>
                    <a:pt x="1596" y="2970"/>
                  </a:lnTo>
                  <a:lnTo>
                    <a:pt x="1606" y="2965"/>
                  </a:lnTo>
                  <a:lnTo>
                    <a:pt x="1616" y="2963"/>
                  </a:lnTo>
                  <a:lnTo>
                    <a:pt x="1625" y="2963"/>
                  </a:lnTo>
                  <a:lnTo>
                    <a:pt x="1635" y="2963"/>
                  </a:lnTo>
                  <a:lnTo>
                    <a:pt x="1644" y="2962"/>
                  </a:lnTo>
                  <a:lnTo>
                    <a:pt x="1653" y="2960"/>
                  </a:lnTo>
                  <a:lnTo>
                    <a:pt x="1661" y="2955"/>
                  </a:lnTo>
                  <a:lnTo>
                    <a:pt x="1672" y="2948"/>
                  </a:lnTo>
                  <a:lnTo>
                    <a:pt x="1666" y="2943"/>
                  </a:lnTo>
                  <a:lnTo>
                    <a:pt x="1663" y="2943"/>
                  </a:lnTo>
                  <a:lnTo>
                    <a:pt x="1658" y="2939"/>
                  </a:lnTo>
                  <a:lnTo>
                    <a:pt x="1654" y="2934"/>
                  </a:lnTo>
                  <a:lnTo>
                    <a:pt x="1639" y="2932"/>
                  </a:lnTo>
                  <a:lnTo>
                    <a:pt x="1623" y="2925"/>
                  </a:lnTo>
                  <a:lnTo>
                    <a:pt x="1608" y="2922"/>
                  </a:lnTo>
                  <a:lnTo>
                    <a:pt x="1596" y="2929"/>
                  </a:lnTo>
                  <a:lnTo>
                    <a:pt x="1575" y="2919"/>
                  </a:lnTo>
                  <a:lnTo>
                    <a:pt x="1554" y="2915"/>
                  </a:lnTo>
                  <a:lnTo>
                    <a:pt x="1532" y="2910"/>
                  </a:lnTo>
                  <a:lnTo>
                    <a:pt x="1511" y="2912"/>
                  </a:lnTo>
                  <a:lnTo>
                    <a:pt x="1490" y="2915"/>
                  </a:lnTo>
                  <a:lnTo>
                    <a:pt x="1469" y="2922"/>
                  </a:lnTo>
                  <a:lnTo>
                    <a:pt x="1450" y="2932"/>
                  </a:lnTo>
                  <a:lnTo>
                    <a:pt x="1437" y="2948"/>
                  </a:lnTo>
                  <a:lnTo>
                    <a:pt x="1430" y="2957"/>
                  </a:lnTo>
                  <a:lnTo>
                    <a:pt x="1424" y="2967"/>
                  </a:lnTo>
                  <a:lnTo>
                    <a:pt x="1418" y="2976"/>
                  </a:lnTo>
                  <a:lnTo>
                    <a:pt x="1411" y="2984"/>
                  </a:lnTo>
                  <a:lnTo>
                    <a:pt x="1402" y="2989"/>
                  </a:lnTo>
                  <a:lnTo>
                    <a:pt x="1393" y="2996"/>
                  </a:lnTo>
                  <a:lnTo>
                    <a:pt x="1383" y="3000"/>
                  </a:lnTo>
                  <a:lnTo>
                    <a:pt x="1373" y="3001"/>
                  </a:lnTo>
                  <a:lnTo>
                    <a:pt x="1361" y="2996"/>
                  </a:lnTo>
                  <a:lnTo>
                    <a:pt x="1357" y="2988"/>
                  </a:lnTo>
                  <a:lnTo>
                    <a:pt x="1354" y="2977"/>
                  </a:lnTo>
                  <a:lnTo>
                    <a:pt x="1350" y="2970"/>
                  </a:lnTo>
                  <a:lnTo>
                    <a:pt x="1340" y="2970"/>
                  </a:lnTo>
                  <a:lnTo>
                    <a:pt x="1329" y="2970"/>
                  </a:lnTo>
                  <a:lnTo>
                    <a:pt x="1317" y="2970"/>
                  </a:lnTo>
                  <a:lnTo>
                    <a:pt x="1307" y="2972"/>
                  </a:lnTo>
                  <a:lnTo>
                    <a:pt x="1297" y="2972"/>
                  </a:lnTo>
                  <a:lnTo>
                    <a:pt x="1286" y="2977"/>
                  </a:lnTo>
                  <a:lnTo>
                    <a:pt x="1278" y="2984"/>
                  </a:lnTo>
                  <a:lnTo>
                    <a:pt x="1272" y="2998"/>
                  </a:lnTo>
                  <a:lnTo>
                    <a:pt x="1274" y="3010"/>
                  </a:lnTo>
                  <a:lnTo>
                    <a:pt x="1278" y="3022"/>
                  </a:lnTo>
                  <a:lnTo>
                    <a:pt x="1276" y="3033"/>
                  </a:lnTo>
                  <a:lnTo>
                    <a:pt x="1272" y="3048"/>
                  </a:lnTo>
                  <a:lnTo>
                    <a:pt x="1246" y="3055"/>
                  </a:lnTo>
                  <a:lnTo>
                    <a:pt x="1226" y="3067"/>
                  </a:lnTo>
                  <a:lnTo>
                    <a:pt x="1203" y="3079"/>
                  </a:lnTo>
                  <a:lnTo>
                    <a:pt x="1184" y="3093"/>
                  </a:lnTo>
                  <a:lnTo>
                    <a:pt x="1162" y="3103"/>
                  </a:lnTo>
                  <a:lnTo>
                    <a:pt x="1141" y="3115"/>
                  </a:lnTo>
                  <a:lnTo>
                    <a:pt x="1117" y="3124"/>
                  </a:lnTo>
                  <a:lnTo>
                    <a:pt x="1091" y="3129"/>
                  </a:lnTo>
                  <a:lnTo>
                    <a:pt x="1075" y="3133"/>
                  </a:lnTo>
                  <a:lnTo>
                    <a:pt x="1065" y="3141"/>
                  </a:lnTo>
                  <a:lnTo>
                    <a:pt x="1056" y="3153"/>
                  </a:lnTo>
                  <a:lnTo>
                    <a:pt x="1051" y="3165"/>
                  </a:lnTo>
                  <a:lnTo>
                    <a:pt x="1044" y="3174"/>
                  </a:lnTo>
                  <a:lnTo>
                    <a:pt x="1037" y="3178"/>
                  </a:lnTo>
                  <a:lnTo>
                    <a:pt x="1029" y="3176"/>
                  </a:lnTo>
                  <a:lnTo>
                    <a:pt x="1018" y="3165"/>
                  </a:lnTo>
                  <a:lnTo>
                    <a:pt x="1004" y="3157"/>
                  </a:lnTo>
                  <a:lnTo>
                    <a:pt x="1017" y="3134"/>
                  </a:lnTo>
                  <a:lnTo>
                    <a:pt x="1034" y="3117"/>
                  </a:lnTo>
                  <a:lnTo>
                    <a:pt x="1053" y="3103"/>
                  </a:lnTo>
                  <a:lnTo>
                    <a:pt x="1072" y="3091"/>
                  </a:lnTo>
                  <a:lnTo>
                    <a:pt x="1086" y="3077"/>
                  </a:lnTo>
                  <a:lnTo>
                    <a:pt x="1098" y="3062"/>
                  </a:lnTo>
                  <a:lnTo>
                    <a:pt x="1101" y="3043"/>
                  </a:lnTo>
                  <a:lnTo>
                    <a:pt x="1096" y="3020"/>
                  </a:lnTo>
                  <a:lnTo>
                    <a:pt x="1086" y="3010"/>
                  </a:lnTo>
                  <a:lnTo>
                    <a:pt x="1075" y="3001"/>
                  </a:lnTo>
                  <a:lnTo>
                    <a:pt x="1068" y="2989"/>
                  </a:lnTo>
                  <a:lnTo>
                    <a:pt x="1068" y="2979"/>
                  </a:lnTo>
                  <a:lnTo>
                    <a:pt x="1081" y="2972"/>
                  </a:lnTo>
                  <a:lnTo>
                    <a:pt x="1091" y="2963"/>
                  </a:lnTo>
                  <a:lnTo>
                    <a:pt x="1098" y="2948"/>
                  </a:lnTo>
                  <a:lnTo>
                    <a:pt x="1105" y="2934"/>
                  </a:lnTo>
                  <a:lnTo>
                    <a:pt x="1101" y="2915"/>
                  </a:lnTo>
                  <a:lnTo>
                    <a:pt x="1087" y="2901"/>
                  </a:lnTo>
                  <a:lnTo>
                    <a:pt x="1068" y="2893"/>
                  </a:lnTo>
                  <a:lnTo>
                    <a:pt x="1051" y="2886"/>
                  </a:lnTo>
                  <a:lnTo>
                    <a:pt x="1032" y="2874"/>
                  </a:lnTo>
                  <a:lnTo>
                    <a:pt x="1022" y="2862"/>
                  </a:lnTo>
                  <a:lnTo>
                    <a:pt x="1020" y="2843"/>
                  </a:lnTo>
                  <a:lnTo>
                    <a:pt x="1036" y="2817"/>
                  </a:lnTo>
                  <a:lnTo>
                    <a:pt x="1010" y="2803"/>
                  </a:lnTo>
                  <a:lnTo>
                    <a:pt x="985" y="2789"/>
                  </a:lnTo>
                  <a:lnTo>
                    <a:pt x="961" y="2775"/>
                  </a:lnTo>
                  <a:lnTo>
                    <a:pt x="941" y="2763"/>
                  </a:lnTo>
                  <a:lnTo>
                    <a:pt x="918" y="2748"/>
                  </a:lnTo>
                  <a:lnTo>
                    <a:pt x="896" y="2732"/>
                  </a:lnTo>
                  <a:lnTo>
                    <a:pt x="873" y="2715"/>
                  </a:lnTo>
                  <a:lnTo>
                    <a:pt x="851" y="2698"/>
                  </a:lnTo>
                  <a:lnTo>
                    <a:pt x="833" y="2713"/>
                  </a:lnTo>
                  <a:lnTo>
                    <a:pt x="820" y="2729"/>
                  </a:lnTo>
                  <a:lnTo>
                    <a:pt x="811" y="2732"/>
                  </a:lnTo>
                  <a:lnTo>
                    <a:pt x="802" y="2735"/>
                  </a:lnTo>
                  <a:lnTo>
                    <a:pt x="792" y="2737"/>
                  </a:lnTo>
                  <a:lnTo>
                    <a:pt x="781" y="2739"/>
                  </a:lnTo>
                  <a:lnTo>
                    <a:pt x="762" y="2732"/>
                  </a:lnTo>
                  <a:lnTo>
                    <a:pt x="750" y="2722"/>
                  </a:lnTo>
                  <a:lnTo>
                    <a:pt x="740" y="2710"/>
                  </a:lnTo>
                  <a:lnTo>
                    <a:pt x="731" y="2698"/>
                  </a:lnTo>
                  <a:lnTo>
                    <a:pt x="721" y="2682"/>
                  </a:lnTo>
                  <a:lnTo>
                    <a:pt x="711" y="2673"/>
                  </a:lnTo>
                  <a:lnTo>
                    <a:pt x="695" y="2666"/>
                  </a:lnTo>
                  <a:lnTo>
                    <a:pt x="678" y="2666"/>
                  </a:lnTo>
                  <a:lnTo>
                    <a:pt x="655" y="2672"/>
                  </a:lnTo>
                  <a:lnTo>
                    <a:pt x="636" y="2682"/>
                  </a:lnTo>
                  <a:lnTo>
                    <a:pt x="617" y="2694"/>
                  </a:lnTo>
                  <a:lnTo>
                    <a:pt x="600" y="2708"/>
                  </a:lnTo>
                  <a:lnTo>
                    <a:pt x="579" y="2716"/>
                  </a:lnTo>
                  <a:lnTo>
                    <a:pt x="560" y="2723"/>
                  </a:lnTo>
                  <a:lnTo>
                    <a:pt x="538" y="2722"/>
                  </a:lnTo>
                  <a:lnTo>
                    <a:pt x="514" y="2711"/>
                  </a:lnTo>
                  <a:lnTo>
                    <a:pt x="496" y="2730"/>
                  </a:lnTo>
                  <a:lnTo>
                    <a:pt x="482" y="2749"/>
                  </a:lnTo>
                  <a:lnTo>
                    <a:pt x="467" y="2763"/>
                  </a:lnTo>
                  <a:lnTo>
                    <a:pt x="453" y="2779"/>
                  </a:lnTo>
                  <a:lnTo>
                    <a:pt x="436" y="2786"/>
                  </a:lnTo>
                  <a:lnTo>
                    <a:pt x="419" y="2791"/>
                  </a:lnTo>
                  <a:lnTo>
                    <a:pt x="398" y="2789"/>
                  </a:lnTo>
                  <a:lnTo>
                    <a:pt x="374" y="2784"/>
                  </a:lnTo>
                  <a:lnTo>
                    <a:pt x="363" y="2780"/>
                  </a:lnTo>
                  <a:lnTo>
                    <a:pt x="355" y="2782"/>
                  </a:lnTo>
                  <a:lnTo>
                    <a:pt x="344" y="2782"/>
                  </a:lnTo>
                  <a:lnTo>
                    <a:pt x="337" y="2780"/>
                  </a:lnTo>
                  <a:lnTo>
                    <a:pt x="339" y="2768"/>
                  </a:lnTo>
                  <a:lnTo>
                    <a:pt x="348" y="2763"/>
                  </a:lnTo>
                  <a:lnTo>
                    <a:pt x="356" y="2758"/>
                  </a:lnTo>
                  <a:lnTo>
                    <a:pt x="368" y="2756"/>
                  </a:lnTo>
                  <a:lnTo>
                    <a:pt x="379" y="2753"/>
                  </a:lnTo>
                  <a:lnTo>
                    <a:pt x="389" y="2749"/>
                  </a:lnTo>
                  <a:lnTo>
                    <a:pt x="398" y="2742"/>
                  </a:lnTo>
                  <a:lnTo>
                    <a:pt x="405" y="2734"/>
                  </a:lnTo>
                  <a:lnTo>
                    <a:pt x="419" y="2722"/>
                  </a:lnTo>
                  <a:lnTo>
                    <a:pt x="427" y="2708"/>
                  </a:lnTo>
                  <a:lnTo>
                    <a:pt x="431" y="2691"/>
                  </a:lnTo>
                  <a:lnTo>
                    <a:pt x="434" y="2675"/>
                  </a:lnTo>
                  <a:lnTo>
                    <a:pt x="438" y="2658"/>
                  </a:lnTo>
                  <a:lnTo>
                    <a:pt x="446" y="2644"/>
                  </a:lnTo>
                  <a:lnTo>
                    <a:pt x="458" y="2632"/>
                  </a:lnTo>
                  <a:lnTo>
                    <a:pt x="482" y="2625"/>
                  </a:lnTo>
                  <a:lnTo>
                    <a:pt x="498" y="2630"/>
                  </a:lnTo>
                  <a:lnTo>
                    <a:pt x="515" y="2637"/>
                  </a:lnTo>
                  <a:lnTo>
                    <a:pt x="533" y="2639"/>
                  </a:lnTo>
                  <a:lnTo>
                    <a:pt x="550" y="2639"/>
                  </a:lnTo>
                  <a:lnTo>
                    <a:pt x="569" y="2625"/>
                  </a:lnTo>
                  <a:lnTo>
                    <a:pt x="578" y="2609"/>
                  </a:lnTo>
                  <a:lnTo>
                    <a:pt x="579" y="2590"/>
                  </a:lnTo>
                  <a:lnTo>
                    <a:pt x="581" y="2573"/>
                  </a:lnTo>
                  <a:lnTo>
                    <a:pt x="579" y="2556"/>
                  </a:lnTo>
                  <a:lnTo>
                    <a:pt x="584" y="2544"/>
                  </a:lnTo>
                  <a:lnTo>
                    <a:pt x="595" y="2535"/>
                  </a:lnTo>
                  <a:lnTo>
                    <a:pt x="619" y="2535"/>
                  </a:lnTo>
                  <a:lnTo>
                    <a:pt x="612" y="2525"/>
                  </a:lnTo>
                  <a:lnTo>
                    <a:pt x="603" y="2514"/>
                  </a:lnTo>
                  <a:lnTo>
                    <a:pt x="595" y="2504"/>
                  </a:lnTo>
                  <a:lnTo>
                    <a:pt x="586" y="2494"/>
                  </a:lnTo>
                  <a:lnTo>
                    <a:pt x="576" y="2480"/>
                  </a:lnTo>
                  <a:lnTo>
                    <a:pt x="571" y="2468"/>
                  </a:lnTo>
                  <a:lnTo>
                    <a:pt x="567" y="2452"/>
                  </a:lnTo>
                  <a:lnTo>
                    <a:pt x="569" y="2438"/>
                  </a:lnTo>
                  <a:lnTo>
                    <a:pt x="553" y="2430"/>
                  </a:lnTo>
                  <a:lnTo>
                    <a:pt x="543" y="2423"/>
                  </a:lnTo>
                  <a:lnTo>
                    <a:pt x="533" y="2414"/>
                  </a:lnTo>
                  <a:lnTo>
                    <a:pt x="524" y="2406"/>
                  </a:lnTo>
                  <a:lnTo>
                    <a:pt x="514" y="2395"/>
                  </a:lnTo>
                  <a:lnTo>
                    <a:pt x="505" y="2385"/>
                  </a:lnTo>
                  <a:lnTo>
                    <a:pt x="495" y="2375"/>
                  </a:lnTo>
                  <a:lnTo>
                    <a:pt x="486" y="2366"/>
                  </a:lnTo>
                  <a:lnTo>
                    <a:pt x="474" y="2371"/>
                  </a:lnTo>
                  <a:lnTo>
                    <a:pt x="463" y="2378"/>
                  </a:lnTo>
                  <a:lnTo>
                    <a:pt x="451" y="2378"/>
                  </a:lnTo>
                  <a:lnTo>
                    <a:pt x="441" y="2376"/>
                  </a:lnTo>
                  <a:lnTo>
                    <a:pt x="431" y="2362"/>
                  </a:lnTo>
                  <a:lnTo>
                    <a:pt x="424" y="2352"/>
                  </a:lnTo>
                  <a:lnTo>
                    <a:pt x="415" y="2342"/>
                  </a:lnTo>
                  <a:lnTo>
                    <a:pt x="408" y="2333"/>
                  </a:lnTo>
                  <a:lnTo>
                    <a:pt x="399" y="2323"/>
                  </a:lnTo>
                  <a:lnTo>
                    <a:pt x="394" y="2312"/>
                  </a:lnTo>
                  <a:lnTo>
                    <a:pt x="389" y="2300"/>
                  </a:lnTo>
                  <a:lnTo>
                    <a:pt x="386" y="2290"/>
                  </a:lnTo>
                  <a:lnTo>
                    <a:pt x="387" y="2278"/>
                  </a:lnTo>
                  <a:lnTo>
                    <a:pt x="393" y="2269"/>
                  </a:lnTo>
                  <a:lnTo>
                    <a:pt x="398" y="2262"/>
                  </a:lnTo>
                  <a:lnTo>
                    <a:pt x="405" y="2257"/>
                  </a:lnTo>
                  <a:lnTo>
                    <a:pt x="419" y="2247"/>
                  </a:lnTo>
                  <a:lnTo>
                    <a:pt x="432" y="2235"/>
                  </a:lnTo>
                  <a:lnTo>
                    <a:pt x="425" y="2223"/>
                  </a:lnTo>
                  <a:lnTo>
                    <a:pt x="417" y="2212"/>
                  </a:lnTo>
                  <a:lnTo>
                    <a:pt x="406" y="2202"/>
                  </a:lnTo>
                  <a:lnTo>
                    <a:pt x="398" y="2192"/>
                  </a:lnTo>
                  <a:lnTo>
                    <a:pt x="387" y="2179"/>
                  </a:lnTo>
                  <a:lnTo>
                    <a:pt x="384" y="2167"/>
                  </a:lnTo>
                  <a:lnTo>
                    <a:pt x="380" y="2154"/>
                  </a:lnTo>
                  <a:lnTo>
                    <a:pt x="386" y="2140"/>
                  </a:lnTo>
                  <a:lnTo>
                    <a:pt x="380" y="2126"/>
                  </a:lnTo>
                  <a:lnTo>
                    <a:pt x="379" y="2112"/>
                  </a:lnTo>
                  <a:lnTo>
                    <a:pt x="374" y="2097"/>
                  </a:lnTo>
                  <a:lnTo>
                    <a:pt x="372" y="2081"/>
                  </a:lnTo>
                  <a:lnTo>
                    <a:pt x="367" y="2064"/>
                  </a:lnTo>
                  <a:lnTo>
                    <a:pt x="363" y="2048"/>
                  </a:lnTo>
                  <a:lnTo>
                    <a:pt x="358" y="2033"/>
                  </a:lnTo>
                  <a:lnTo>
                    <a:pt x="355" y="2017"/>
                  </a:lnTo>
                  <a:lnTo>
                    <a:pt x="353" y="2000"/>
                  </a:lnTo>
                  <a:lnTo>
                    <a:pt x="349" y="1984"/>
                  </a:lnTo>
                  <a:lnTo>
                    <a:pt x="344" y="1967"/>
                  </a:lnTo>
                  <a:lnTo>
                    <a:pt x="341" y="1953"/>
                  </a:lnTo>
                  <a:lnTo>
                    <a:pt x="325" y="1943"/>
                  </a:lnTo>
                  <a:lnTo>
                    <a:pt x="310" y="1938"/>
                  </a:lnTo>
                  <a:lnTo>
                    <a:pt x="294" y="1931"/>
                  </a:lnTo>
                  <a:lnTo>
                    <a:pt x="280" y="1924"/>
                  </a:lnTo>
                  <a:lnTo>
                    <a:pt x="265" y="1914"/>
                  </a:lnTo>
                  <a:lnTo>
                    <a:pt x="254" y="1905"/>
                  </a:lnTo>
                  <a:lnTo>
                    <a:pt x="244" y="1891"/>
                  </a:lnTo>
                  <a:lnTo>
                    <a:pt x="237" y="1876"/>
                  </a:lnTo>
                  <a:lnTo>
                    <a:pt x="223" y="1867"/>
                  </a:lnTo>
                  <a:lnTo>
                    <a:pt x="208" y="1870"/>
                  </a:lnTo>
                  <a:lnTo>
                    <a:pt x="192" y="1877"/>
                  </a:lnTo>
                  <a:lnTo>
                    <a:pt x="178" y="1881"/>
                  </a:lnTo>
                  <a:lnTo>
                    <a:pt x="73" y="1839"/>
                  </a:lnTo>
                  <a:lnTo>
                    <a:pt x="87" y="1824"/>
                  </a:lnTo>
                  <a:lnTo>
                    <a:pt x="106" y="1813"/>
                  </a:lnTo>
                  <a:lnTo>
                    <a:pt x="125" y="1805"/>
                  </a:lnTo>
                  <a:lnTo>
                    <a:pt x="145" y="1798"/>
                  </a:lnTo>
                  <a:lnTo>
                    <a:pt x="163" y="1786"/>
                  </a:lnTo>
                  <a:lnTo>
                    <a:pt x="180" y="1774"/>
                  </a:lnTo>
                  <a:lnTo>
                    <a:pt x="194" y="1756"/>
                  </a:lnTo>
                  <a:lnTo>
                    <a:pt x="204" y="1730"/>
                  </a:lnTo>
                  <a:lnTo>
                    <a:pt x="209" y="1717"/>
                  </a:lnTo>
                  <a:lnTo>
                    <a:pt x="208" y="1708"/>
                  </a:lnTo>
                  <a:lnTo>
                    <a:pt x="199" y="1699"/>
                  </a:lnTo>
                  <a:lnTo>
                    <a:pt x="192" y="1694"/>
                  </a:lnTo>
                  <a:lnTo>
                    <a:pt x="183" y="1686"/>
                  </a:lnTo>
                  <a:lnTo>
                    <a:pt x="178" y="1679"/>
                  </a:lnTo>
                  <a:lnTo>
                    <a:pt x="178" y="1668"/>
                  </a:lnTo>
                  <a:lnTo>
                    <a:pt x="187" y="1658"/>
                  </a:lnTo>
                  <a:lnTo>
                    <a:pt x="197" y="1651"/>
                  </a:lnTo>
                  <a:lnTo>
                    <a:pt x="209" y="1644"/>
                  </a:lnTo>
                  <a:lnTo>
                    <a:pt x="221" y="1635"/>
                  </a:lnTo>
                  <a:lnTo>
                    <a:pt x="234" y="1629"/>
                  </a:lnTo>
                  <a:lnTo>
                    <a:pt x="244" y="1622"/>
                  </a:lnTo>
                  <a:lnTo>
                    <a:pt x="254" y="1622"/>
                  </a:lnTo>
                  <a:lnTo>
                    <a:pt x="265" y="1623"/>
                  </a:lnTo>
                  <a:lnTo>
                    <a:pt x="277" y="1635"/>
                  </a:lnTo>
                  <a:lnTo>
                    <a:pt x="292" y="1625"/>
                  </a:lnTo>
                  <a:lnTo>
                    <a:pt x="308" y="1616"/>
                  </a:lnTo>
                  <a:lnTo>
                    <a:pt x="318" y="1606"/>
                  </a:lnTo>
                  <a:lnTo>
                    <a:pt x="329" y="1597"/>
                  </a:lnTo>
                  <a:lnTo>
                    <a:pt x="336" y="1585"/>
                  </a:lnTo>
                  <a:lnTo>
                    <a:pt x="341" y="1572"/>
                  </a:lnTo>
                  <a:lnTo>
                    <a:pt x="344" y="1554"/>
                  </a:lnTo>
                  <a:lnTo>
                    <a:pt x="346" y="1535"/>
                  </a:lnTo>
                  <a:lnTo>
                    <a:pt x="339" y="1508"/>
                  </a:lnTo>
                  <a:lnTo>
                    <a:pt x="339" y="1482"/>
                  </a:lnTo>
                  <a:lnTo>
                    <a:pt x="342" y="1454"/>
                  </a:lnTo>
                  <a:lnTo>
                    <a:pt x="349" y="1428"/>
                  </a:lnTo>
                  <a:lnTo>
                    <a:pt x="355" y="1401"/>
                  </a:lnTo>
                  <a:lnTo>
                    <a:pt x="363" y="1373"/>
                  </a:lnTo>
                  <a:lnTo>
                    <a:pt x="368" y="1347"/>
                  </a:lnTo>
                  <a:lnTo>
                    <a:pt x="374" y="1323"/>
                  </a:lnTo>
                  <a:lnTo>
                    <a:pt x="365" y="1290"/>
                  </a:lnTo>
                  <a:lnTo>
                    <a:pt x="348" y="1269"/>
                  </a:lnTo>
                  <a:lnTo>
                    <a:pt x="323" y="1254"/>
                  </a:lnTo>
                  <a:lnTo>
                    <a:pt x="298" y="1243"/>
                  </a:lnTo>
                  <a:lnTo>
                    <a:pt x="272" y="1230"/>
                  </a:lnTo>
                  <a:lnTo>
                    <a:pt x="253" y="1214"/>
                  </a:lnTo>
                  <a:lnTo>
                    <a:pt x="244" y="1192"/>
                  </a:lnTo>
                  <a:lnTo>
                    <a:pt x="251" y="1159"/>
                  </a:lnTo>
                  <a:lnTo>
                    <a:pt x="253" y="1150"/>
                  </a:lnTo>
                  <a:lnTo>
                    <a:pt x="258" y="1142"/>
                  </a:lnTo>
                  <a:lnTo>
                    <a:pt x="261" y="1133"/>
                  </a:lnTo>
                  <a:lnTo>
                    <a:pt x="266" y="1124"/>
                  </a:lnTo>
                  <a:lnTo>
                    <a:pt x="266" y="1114"/>
                  </a:lnTo>
                  <a:lnTo>
                    <a:pt x="265" y="1107"/>
                  </a:lnTo>
                  <a:lnTo>
                    <a:pt x="258" y="1100"/>
                  </a:lnTo>
                  <a:lnTo>
                    <a:pt x="246" y="1095"/>
                  </a:lnTo>
                  <a:lnTo>
                    <a:pt x="234" y="1093"/>
                  </a:lnTo>
                  <a:lnTo>
                    <a:pt x="223" y="1092"/>
                  </a:lnTo>
                  <a:lnTo>
                    <a:pt x="213" y="1086"/>
                  </a:lnTo>
                  <a:lnTo>
                    <a:pt x="204" y="1081"/>
                  </a:lnTo>
                  <a:lnTo>
                    <a:pt x="189" y="1088"/>
                  </a:lnTo>
                  <a:lnTo>
                    <a:pt x="177" y="1095"/>
                  </a:lnTo>
                  <a:lnTo>
                    <a:pt x="163" y="1100"/>
                  </a:lnTo>
                  <a:lnTo>
                    <a:pt x="151" y="1105"/>
                  </a:lnTo>
                  <a:lnTo>
                    <a:pt x="137" y="1105"/>
                  </a:lnTo>
                  <a:lnTo>
                    <a:pt x="123" y="1107"/>
                  </a:lnTo>
                  <a:lnTo>
                    <a:pt x="109" y="1104"/>
                  </a:lnTo>
                  <a:lnTo>
                    <a:pt x="95" y="1100"/>
                  </a:lnTo>
                  <a:lnTo>
                    <a:pt x="83" y="1085"/>
                  </a:lnTo>
                  <a:lnTo>
                    <a:pt x="69" y="1076"/>
                  </a:lnTo>
                  <a:lnTo>
                    <a:pt x="52" y="1069"/>
                  </a:lnTo>
                  <a:lnTo>
                    <a:pt x="37" y="1066"/>
                  </a:lnTo>
                  <a:lnTo>
                    <a:pt x="21" y="1059"/>
                  </a:lnTo>
                  <a:lnTo>
                    <a:pt x="11" y="1052"/>
                  </a:lnTo>
                  <a:lnTo>
                    <a:pt x="4" y="1041"/>
                  </a:lnTo>
                  <a:lnTo>
                    <a:pt x="5" y="1028"/>
                  </a:lnTo>
                  <a:lnTo>
                    <a:pt x="0" y="1016"/>
                  </a:lnTo>
                  <a:lnTo>
                    <a:pt x="2" y="1005"/>
                  </a:lnTo>
                  <a:lnTo>
                    <a:pt x="5" y="997"/>
                  </a:lnTo>
                  <a:lnTo>
                    <a:pt x="11" y="990"/>
                  </a:lnTo>
                  <a:lnTo>
                    <a:pt x="16" y="983"/>
                  </a:lnTo>
                  <a:lnTo>
                    <a:pt x="23" y="976"/>
                  </a:lnTo>
                  <a:lnTo>
                    <a:pt x="26" y="967"/>
                  </a:lnTo>
                  <a:lnTo>
                    <a:pt x="31" y="959"/>
                  </a:lnTo>
                  <a:lnTo>
                    <a:pt x="54" y="960"/>
                  </a:lnTo>
                  <a:lnTo>
                    <a:pt x="78" y="962"/>
                  </a:lnTo>
                  <a:lnTo>
                    <a:pt x="102" y="960"/>
                  </a:lnTo>
                  <a:lnTo>
                    <a:pt x="126" y="960"/>
                  </a:lnTo>
                  <a:lnTo>
                    <a:pt x="149" y="957"/>
                  </a:lnTo>
                  <a:lnTo>
                    <a:pt x="175" y="955"/>
                  </a:lnTo>
                  <a:lnTo>
                    <a:pt x="197" y="952"/>
                  </a:lnTo>
                  <a:lnTo>
                    <a:pt x="223" y="950"/>
                  </a:lnTo>
                  <a:lnTo>
                    <a:pt x="235" y="957"/>
                  </a:lnTo>
                  <a:lnTo>
                    <a:pt x="247" y="965"/>
                  </a:lnTo>
                  <a:lnTo>
                    <a:pt x="259" y="972"/>
                  </a:lnTo>
                  <a:lnTo>
                    <a:pt x="272" y="983"/>
                  </a:lnTo>
                  <a:lnTo>
                    <a:pt x="282" y="990"/>
                  </a:lnTo>
                  <a:lnTo>
                    <a:pt x="294" y="1000"/>
                  </a:lnTo>
                  <a:lnTo>
                    <a:pt x="306" y="1010"/>
                  </a:lnTo>
                  <a:lnTo>
                    <a:pt x="318" y="1022"/>
                  </a:lnTo>
                  <a:lnTo>
                    <a:pt x="323" y="1035"/>
                  </a:lnTo>
                  <a:lnTo>
                    <a:pt x="329" y="1047"/>
                  </a:lnTo>
                  <a:lnTo>
                    <a:pt x="330" y="1050"/>
                  </a:lnTo>
                  <a:lnTo>
                    <a:pt x="334" y="1055"/>
                  </a:lnTo>
                  <a:lnTo>
                    <a:pt x="339" y="1060"/>
                  </a:lnTo>
                  <a:lnTo>
                    <a:pt x="349" y="1069"/>
                  </a:lnTo>
                  <a:lnTo>
                    <a:pt x="361" y="1057"/>
                  </a:lnTo>
                  <a:lnTo>
                    <a:pt x="374" y="1045"/>
                  </a:lnTo>
                  <a:lnTo>
                    <a:pt x="379" y="1038"/>
                  </a:lnTo>
                  <a:lnTo>
                    <a:pt x="386" y="1033"/>
                  </a:lnTo>
                  <a:lnTo>
                    <a:pt x="394" y="1029"/>
                  </a:lnTo>
                  <a:lnTo>
                    <a:pt x="405" y="1031"/>
                  </a:lnTo>
                  <a:lnTo>
                    <a:pt x="427" y="1073"/>
                  </a:lnTo>
                  <a:lnTo>
                    <a:pt x="457" y="1043"/>
                  </a:lnTo>
                  <a:lnTo>
                    <a:pt x="484" y="1016"/>
                  </a:lnTo>
                  <a:lnTo>
                    <a:pt x="508" y="984"/>
                  </a:lnTo>
                  <a:lnTo>
                    <a:pt x="533" y="953"/>
                  </a:lnTo>
                  <a:lnTo>
                    <a:pt x="553" y="922"/>
                  </a:lnTo>
                  <a:lnTo>
                    <a:pt x="579" y="896"/>
                  </a:lnTo>
                  <a:lnTo>
                    <a:pt x="607" y="872"/>
                  </a:lnTo>
                  <a:lnTo>
                    <a:pt x="641" y="855"/>
                  </a:lnTo>
                  <a:lnTo>
                    <a:pt x="652" y="834"/>
                  </a:lnTo>
                  <a:lnTo>
                    <a:pt x="666" y="817"/>
                  </a:lnTo>
                  <a:lnTo>
                    <a:pt x="681" y="800"/>
                  </a:lnTo>
                  <a:lnTo>
                    <a:pt x="697" y="784"/>
                  </a:lnTo>
                  <a:lnTo>
                    <a:pt x="711" y="765"/>
                  </a:lnTo>
                  <a:lnTo>
                    <a:pt x="724" y="748"/>
                  </a:lnTo>
                  <a:lnTo>
                    <a:pt x="738" y="731"/>
                  </a:lnTo>
                  <a:lnTo>
                    <a:pt x="750" y="713"/>
                  </a:lnTo>
                  <a:lnTo>
                    <a:pt x="735" y="696"/>
                  </a:lnTo>
                  <a:lnTo>
                    <a:pt x="721" y="681"/>
                  </a:lnTo>
                  <a:lnTo>
                    <a:pt x="705" y="662"/>
                  </a:lnTo>
                  <a:lnTo>
                    <a:pt x="693" y="643"/>
                  </a:lnTo>
                  <a:lnTo>
                    <a:pt x="681" y="620"/>
                  </a:lnTo>
                  <a:lnTo>
                    <a:pt x="674" y="598"/>
                  </a:lnTo>
                  <a:lnTo>
                    <a:pt x="671" y="575"/>
                  </a:lnTo>
                  <a:lnTo>
                    <a:pt x="678" y="554"/>
                  </a:lnTo>
                  <a:lnTo>
                    <a:pt x="680" y="548"/>
                  </a:lnTo>
                  <a:lnTo>
                    <a:pt x="685" y="542"/>
                  </a:lnTo>
                  <a:lnTo>
                    <a:pt x="690" y="537"/>
                  </a:lnTo>
                  <a:lnTo>
                    <a:pt x="695" y="532"/>
                  </a:lnTo>
                  <a:lnTo>
                    <a:pt x="709" y="535"/>
                  </a:lnTo>
                  <a:lnTo>
                    <a:pt x="723" y="546"/>
                  </a:lnTo>
                  <a:lnTo>
                    <a:pt x="735" y="556"/>
                  </a:lnTo>
                  <a:lnTo>
                    <a:pt x="750" y="565"/>
                  </a:lnTo>
                  <a:lnTo>
                    <a:pt x="752" y="553"/>
                  </a:lnTo>
                  <a:lnTo>
                    <a:pt x="749" y="544"/>
                  </a:lnTo>
                  <a:lnTo>
                    <a:pt x="742" y="537"/>
                  </a:lnTo>
                  <a:lnTo>
                    <a:pt x="735" y="532"/>
                  </a:lnTo>
                  <a:lnTo>
                    <a:pt x="724" y="525"/>
                  </a:lnTo>
                  <a:lnTo>
                    <a:pt x="716" y="518"/>
                  </a:lnTo>
                  <a:lnTo>
                    <a:pt x="711" y="510"/>
                  </a:lnTo>
                  <a:lnTo>
                    <a:pt x="709" y="501"/>
                  </a:lnTo>
                  <a:lnTo>
                    <a:pt x="704" y="484"/>
                  </a:lnTo>
                  <a:lnTo>
                    <a:pt x="700" y="466"/>
                  </a:lnTo>
                  <a:lnTo>
                    <a:pt x="699" y="449"/>
                  </a:lnTo>
                  <a:lnTo>
                    <a:pt x="700" y="432"/>
                  </a:lnTo>
                  <a:lnTo>
                    <a:pt x="700" y="415"/>
                  </a:lnTo>
                  <a:lnTo>
                    <a:pt x="705" y="397"/>
                  </a:lnTo>
                  <a:lnTo>
                    <a:pt x="712" y="382"/>
                  </a:lnTo>
                  <a:lnTo>
                    <a:pt x="723" y="370"/>
                  </a:lnTo>
                  <a:lnTo>
                    <a:pt x="733" y="371"/>
                  </a:lnTo>
                  <a:lnTo>
                    <a:pt x="740" y="377"/>
                  </a:lnTo>
                  <a:lnTo>
                    <a:pt x="743" y="382"/>
                  </a:lnTo>
                  <a:lnTo>
                    <a:pt x="747" y="392"/>
                  </a:lnTo>
                  <a:lnTo>
                    <a:pt x="749" y="401"/>
                  </a:lnTo>
                  <a:lnTo>
                    <a:pt x="750" y="411"/>
                  </a:lnTo>
                  <a:lnTo>
                    <a:pt x="752" y="421"/>
                  </a:lnTo>
                  <a:lnTo>
                    <a:pt x="759" y="432"/>
                  </a:lnTo>
                  <a:lnTo>
                    <a:pt x="764" y="437"/>
                  </a:lnTo>
                  <a:lnTo>
                    <a:pt x="769" y="447"/>
                  </a:lnTo>
                  <a:lnTo>
                    <a:pt x="775" y="458"/>
                  </a:lnTo>
                  <a:lnTo>
                    <a:pt x="780" y="472"/>
                  </a:lnTo>
                  <a:lnTo>
                    <a:pt x="785" y="480"/>
                  </a:lnTo>
                  <a:lnTo>
                    <a:pt x="794" y="491"/>
                  </a:lnTo>
                  <a:lnTo>
                    <a:pt x="802" y="497"/>
                  </a:lnTo>
                  <a:lnTo>
                    <a:pt x="818" y="501"/>
                  </a:lnTo>
                  <a:lnTo>
                    <a:pt x="830" y="506"/>
                  </a:lnTo>
                  <a:lnTo>
                    <a:pt x="845" y="513"/>
                  </a:lnTo>
                  <a:lnTo>
                    <a:pt x="861" y="516"/>
                  </a:lnTo>
                  <a:lnTo>
                    <a:pt x="878" y="520"/>
                  </a:lnTo>
                  <a:lnTo>
                    <a:pt x="894" y="520"/>
                  </a:lnTo>
                  <a:lnTo>
                    <a:pt x="911" y="520"/>
                  </a:lnTo>
                  <a:lnTo>
                    <a:pt x="928" y="518"/>
                  </a:lnTo>
                  <a:lnTo>
                    <a:pt x="946" y="518"/>
                  </a:lnTo>
                  <a:lnTo>
                    <a:pt x="946" y="506"/>
                  </a:lnTo>
                  <a:lnTo>
                    <a:pt x="949" y="496"/>
                  </a:lnTo>
                  <a:lnTo>
                    <a:pt x="953" y="484"/>
                  </a:lnTo>
                  <a:lnTo>
                    <a:pt x="960" y="475"/>
                  </a:lnTo>
                  <a:lnTo>
                    <a:pt x="965" y="465"/>
                  </a:lnTo>
                  <a:lnTo>
                    <a:pt x="973" y="461"/>
                  </a:lnTo>
                  <a:lnTo>
                    <a:pt x="982" y="461"/>
                  </a:lnTo>
                  <a:lnTo>
                    <a:pt x="996" y="468"/>
                  </a:lnTo>
                  <a:lnTo>
                    <a:pt x="999" y="499"/>
                  </a:lnTo>
                  <a:lnTo>
                    <a:pt x="1010" y="518"/>
                  </a:lnTo>
                  <a:lnTo>
                    <a:pt x="1025" y="525"/>
                  </a:lnTo>
                  <a:lnTo>
                    <a:pt x="1046" y="527"/>
                  </a:lnTo>
                  <a:lnTo>
                    <a:pt x="1067" y="520"/>
                  </a:lnTo>
                  <a:lnTo>
                    <a:pt x="1091" y="513"/>
                  </a:lnTo>
                  <a:lnTo>
                    <a:pt x="1113" y="504"/>
                  </a:lnTo>
                  <a:lnTo>
                    <a:pt x="1136" y="501"/>
                  </a:lnTo>
                  <a:lnTo>
                    <a:pt x="1143" y="499"/>
                  </a:lnTo>
                  <a:lnTo>
                    <a:pt x="1155" y="497"/>
                  </a:lnTo>
                  <a:lnTo>
                    <a:pt x="1165" y="492"/>
                  </a:lnTo>
                  <a:lnTo>
                    <a:pt x="1179" y="489"/>
                  </a:lnTo>
                  <a:lnTo>
                    <a:pt x="1189" y="482"/>
                  </a:lnTo>
                  <a:lnTo>
                    <a:pt x="1202" y="475"/>
                  </a:lnTo>
                  <a:lnTo>
                    <a:pt x="1212" y="465"/>
                  </a:lnTo>
                  <a:lnTo>
                    <a:pt x="1222" y="456"/>
                  </a:lnTo>
                  <a:lnTo>
                    <a:pt x="1202" y="428"/>
                  </a:lnTo>
                  <a:lnTo>
                    <a:pt x="1191" y="401"/>
                  </a:lnTo>
                  <a:lnTo>
                    <a:pt x="1188" y="370"/>
                  </a:lnTo>
                  <a:lnTo>
                    <a:pt x="1189" y="340"/>
                  </a:lnTo>
                  <a:lnTo>
                    <a:pt x="1188" y="309"/>
                  </a:lnTo>
                  <a:lnTo>
                    <a:pt x="1186" y="280"/>
                  </a:lnTo>
                  <a:lnTo>
                    <a:pt x="1179" y="251"/>
                  </a:lnTo>
                  <a:lnTo>
                    <a:pt x="1163" y="225"/>
                  </a:lnTo>
                  <a:lnTo>
                    <a:pt x="1165" y="207"/>
                  </a:lnTo>
                  <a:lnTo>
                    <a:pt x="1169" y="192"/>
                  </a:lnTo>
                  <a:lnTo>
                    <a:pt x="1172" y="175"/>
                  </a:lnTo>
                  <a:lnTo>
                    <a:pt x="1179" y="159"/>
                  </a:lnTo>
                  <a:lnTo>
                    <a:pt x="1184" y="142"/>
                  </a:lnTo>
                  <a:lnTo>
                    <a:pt x="1195" y="128"/>
                  </a:lnTo>
                  <a:lnTo>
                    <a:pt x="1205" y="116"/>
                  </a:lnTo>
                  <a:lnTo>
                    <a:pt x="1222" y="111"/>
                  </a:lnTo>
                  <a:lnTo>
                    <a:pt x="1221" y="140"/>
                  </a:lnTo>
                  <a:lnTo>
                    <a:pt x="1226" y="169"/>
                  </a:lnTo>
                  <a:lnTo>
                    <a:pt x="1231" y="197"/>
                  </a:lnTo>
                  <a:lnTo>
                    <a:pt x="1241" y="226"/>
                  </a:lnTo>
                  <a:lnTo>
                    <a:pt x="1250" y="251"/>
                  </a:lnTo>
                  <a:lnTo>
                    <a:pt x="1262" y="276"/>
                  </a:lnTo>
                  <a:lnTo>
                    <a:pt x="1272" y="301"/>
                  </a:lnTo>
                  <a:lnTo>
                    <a:pt x="1286" y="323"/>
                  </a:lnTo>
                  <a:lnTo>
                    <a:pt x="1278" y="349"/>
                  </a:lnTo>
                  <a:lnTo>
                    <a:pt x="1281" y="366"/>
                  </a:lnTo>
                  <a:lnTo>
                    <a:pt x="1291" y="378"/>
                  </a:lnTo>
                  <a:lnTo>
                    <a:pt x="1309" y="389"/>
                  </a:lnTo>
                  <a:lnTo>
                    <a:pt x="1324" y="396"/>
                  </a:lnTo>
                  <a:lnTo>
                    <a:pt x="1342" y="408"/>
                  </a:lnTo>
                  <a:lnTo>
                    <a:pt x="1354" y="423"/>
                  </a:lnTo>
                  <a:lnTo>
                    <a:pt x="1359" y="446"/>
                  </a:lnTo>
                  <a:lnTo>
                    <a:pt x="1390" y="437"/>
                  </a:lnTo>
                  <a:lnTo>
                    <a:pt x="1423" y="435"/>
                  </a:lnTo>
                  <a:lnTo>
                    <a:pt x="1456" y="435"/>
                  </a:lnTo>
                  <a:lnTo>
                    <a:pt x="1490" y="437"/>
                  </a:lnTo>
                  <a:lnTo>
                    <a:pt x="1523" y="435"/>
                  </a:lnTo>
                  <a:lnTo>
                    <a:pt x="1558" y="435"/>
                  </a:lnTo>
                  <a:lnTo>
                    <a:pt x="1592" y="430"/>
                  </a:lnTo>
                  <a:lnTo>
                    <a:pt x="1627" y="423"/>
                  </a:lnTo>
                  <a:lnTo>
                    <a:pt x="1635" y="219"/>
                  </a:lnTo>
                  <a:lnTo>
                    <a:pt x="1625" y="206"/>
                  </a:lnTo>
                  <a:lnTo>
                    <a:pt x="1616" y="192"/>
                  </a:lnTo>
                  <a:lnTo>
                    <a:pt x="1611" y="176"/>
                  </a:lnTo>
                  <a:lnTo>
                    <a:pt x="1618" y="161"/>
                  </a:lnTo>
                  <a:lnTo>
                    <a:pt x="1628" y="143"/>
                  </a:lnTo>
                  <a:lnTo>
                    <a:pt x="1639" y="126"/>
                  </a:lnTo>
                  <a:lnTo>
                    <a:pt x="1644" y="107"/>
                  </a:lnTo>
                  <a:lnTo>
                    <a:pt x="1649" y="92"/>
                  </a:lnTo>
                  <a:lnTo>
                    <a:pt x="1646" y="80"/>
                  </a:lnTo>
                  <a:lnTo>
                    <a:pt x="1642" y="67"/>
                  </a:lnTo>
                  <a:lnTo>
                    <a:pt x="1637" y="55"/>
                  </a:lnTo>
                  <a:lnTo>
                    <a:pt x="1634" y="45"/>
                  </a:lnTo>
                  <a:lnTo>
                    <a:pt x="1630" y="33"/>
                  </a:lnTo>
                  <a:lnTo>
                    <a:pt x="1630" y="23"/>
                  </a:lnTo>
                  <a:lnTo>
                    <a:pt x="1632" y="12"/>
                  </a:lnTo>
                  <a:lnTo>
                    <a:pt x="1641" y="5"/>
                  </a:lnTo>
                  <a:lnTo>
                    <a:pt x="1651" y="0"/>
                  </a:lnTo>
                  <a:lnTo>
                    <a:pt x="1661" y="0"/>
                  </a:lnTo>
                  <a:lnTo>
                    <a:pt x="1668" y="2"/>
                  </a:lnTo>
                  <a:lnTo>
                    <a:pt x="168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3" name="Freeform 249"/>
            <p:cNvSpPr>
              <a:spLocks/>
            </p:cNvSpPr>
            <p:nvPr/>
          </p:nvSpPr>
          <p:spPr bwMode="auto">
            <a:xfrm>
              <a:off x="1904" y="969"/>
              <a:ext cx="27" cy="28"/>
            </a:xfrm>
            <a:custGeom>
              <a:avLst/>
              <a:gdLst/>
              <a:ahLst/>
              <a:cxnLst>
                <a:cxn ang="0">
                  <a:pos x="3" y="50"/>
                </a:cxn>
                <a:cxn ang="0">
                  <a:pos x="17" y="52"/>
                </a:cxn>
                <a:cxn ang="0">
                  <a:pos x="28" y="55"/>
                </a:cxn>
                <a:cxn ang="0">
                  <a:pos x="33" y="40"/>
                </a:cxn>
                <a:cxn ang="0">
                  <a:pos x="40" y="28"/>
                </a:cxn>
                <a:cxn ang="0">
                  <a:pos x="47" y="12"/>
                </a:cxn>
                <a:cxn ang="0">
                  <a:pos x="53" y="0"/>
                </a:cxn>
                <a:cxn ang="0">
                  <a:pos x="43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2" y="9"/>
                </a:cxn>
                <a:cxn ang="0">
                  <a:pos x="3" y="23"/>
                </a:cxn>
                <a:cxn ang="0">
                  <a:pos x="0" y="36"/>
                </a:cxn>
                <a:cxn ang="0">
                  <a:pos x="3" y="50"/>
                </a:cxn>
              </a:cxnLst>
              <a:rect l="0" t="0" r="r" b="b"/>
              <a:pathLst>
                <a:path w="53" h="55">
                  <a:moveTo>
                    <a:pt x="3" y="50"/>
                  </a:moveTo>
                  <a:lnTo>
                    <a:pt x="17" y="52"/>
                  </a:lnTo>
                  <a:lnTo>
                    <a:pt x="28" y="55"/>
                  </a:lnTo>
                  <a:lnTo>
                    <a:pt x="33" y="40"/>
                  </a:lnTo>
                  <a:lnTo>
                    <a:pt x="40" y="28"/>
                  </a:lnTo>
                  <a:lnTo>
                    <a:pt x="47" y="12"/>
                  </a:lnTo>
                  <a:lnTo>
                    <a:pt x="53" y="0"/>
                  </a:lnTo>
                  <a:lnTo>
                    <a:pt x="43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2" y="9"/>
                  </a:lnTo>
                  <a:lnTo>
                    <a:pt x="3" y="23"/>
                  </a:lnTo>
                  <a:lnTo>
                    <a:pt x="0" y="36"/>
                  </a:lnTo>
                  <a:lnTo>
                    <a:pt x="3" y="5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4" name="Freeform 250"/>
            <p:cNvSpPr>
              <a:spLocks/>
            </p:cNvSpPr>
            <p:nvPr/>
          </p:nvSpPr>
          <p:spPr bwMode="auto">
            <a:xfrm>
              <a:off x="3458" y="973"/>
              <a:ext cx="21" cy="14"/>
            </a:xfrm>
            <a:custGeom>
              <a:avLst/>
              <a:gdLst/>
              <a:ahLst/>
              <a:cxnLst>
                <a:cxn ang="0">
                  <a:pos x="41" y="27"/>
                </a:cxn>
                <a:cxn ang="0">
                  <a:pos x="31" y="17"/>
                </a:cxn>
                <a:cxn ang="0">
                  <a:pos x="20" y="10"/>
                </a:cxn>
                <a:cxn ang="0">
                  <a:pos x="10" y="3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8" y="19"/>
                </a:cxn>
                <a:cxn ang="0">
                  <a:pos x="24" y="21"/>
                </a:cxn>
                <a:cxn ang="0">
                  <a:pos x="41" y="27"/>
                </a:cxn>
              </a:cxnLst>
              <a:rect l="0" t="0" r="r" b="b"/>
              <a:pathLst>
                <a:path w="41" h="27">
                  <a:moveTo>
                    <a:pt x="41" y="27"/>
                  </a:moveTo>
                  <a:lnTo>
                    <a:pt x="31" y="17"/>
                  </a:lnTo>
                  <a:lnTo>
                    <a:pt x="20" y="10"/>
                  </a:lnTo>
                  <a:lnTo>
                    <a:pt x="10" y="3"/>
                  </a:lnTo>
                  <a:lnTo>
                    <a:pt x="0" y="0"/>
                  </a:lnTo>
                  <a:lnTo>
                    <a:pt x="3" y="8"/>
                  </a:lnTo>
                  <a:lnTo>
                    <a:pt x="8" y="19"/>
                  </a:lnTo>
                  <a:lnTo>
                    <a:pt x="24" y="21"/>
                  </a:lnTo>
                  <a:lnTo>
                    <a:pt x="41" y="2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5" name="Freeform 251"/>
            <p:cNvSpPr>
              <a:spLocks/>
            </p:cNvSpPr>
            <p:nvPr/>
          </p:nvSpPr>
          <p:spPr bwMode="auto">
            <a:xfrm>
              <a:off x="3422" y="973"/>
              <a:ext cx="40" cy="10"/>
            </a:xfrm>
            <a:custGeom>
              <a:avLst/>
              <a:gdLst/>
              <a:ahLst/>
              <a:cxnLst>
                <a:cxn ang="0">
                  <a:pos x="81" y="21"/>
                </a:cxn>
                <a:cxn ang="0">
                  <a:pos x="76" y="10"/>
                </a:cxn>
                <a:cxn ang="0">
                  <a:pos x="73" y="2"/>
                </a:cxn>
                <a:cxn ang="0">
                  <a:pos x="55" y="0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9" y="0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4" y="9"/>
                </a:cxn>
                <a:cxn ang="0">
                  <a:pos x="9" y="16"/>
                </a:cxn>
                <a:cxn ang="0">
                  <a:pos x="16" y="14"/>
                </a:cxn>
                <a:cxn ang="0">
                  <a:pos x="24" y="12"/>
                </a:cxn>
                <a:cxn ang="0">
                  <a:pos x="35" y="12"/>
                </a:cxn>
                <a:cxn ang="0">
                  <a:pos x="45" y="12"/>
                </a:cxn>
                <a:cxn ang="0">
                  <a:pos x="62" y="14"/>
                </a:cxn>
                <a:cxn ang="0">
                  <a:pos x="81" y="21"/>
                </a:cxn>
              </a:cxnLst>
              <a:rect l="0" t="0" r="r" b="b"/>
              <a:pathLst>
                <a:path w="81" h="21">
                  <a:moveTo>
                    <a:pt x="81" y="21"/>
                  </a:moveTo>
                  <a:lnTo>
                    <a:pt x="76" y="10"/>
                  </a:lnTo>
                  <a:lnTo>
                    <a:pt x="73" y="2"/>
                  </a:lnTo>
                  <a:lnTo>
                    <a:pt x="55" y="0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9" y="16"/>
                  </a:lnTo>
                  <a:lnTo>
                    <a:pt x="16" y="14"/>
                  </a:lnTo>
                  <a:lnTo>
                    <a:pt x="24" y="12"/>
                  </a:lnTo>
                  <a:lnTo>
                    <a:pt x="35" y="12"/>
                  </a:lnTo>
                  <a:lnTo>
                    <a:pt x="45" y="12"/>
                  </a:lnTo>
                  <a:lnTo>
                    <a:pt x="62" y="14"/>
                  </a:lnTo>
                  <a:lnTo>
                    <a:pt x="81" y="21"/>
                  </a:lnTo>
                  <a:close/>
                </a:path>
              </a:pathLst>
            </a:custGeom>
            <a:solidFill>
              <a:srgbClr val="FF0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6" name="Freeform 252"/>
            <p:cNvSpPr>
              <a:spLocks/>
            </p:cNvSpPr>
            <p:nvPr/>
          </p:nvSpPr>
          <p:spPr bwMode="auto">
            <a:xfrm>
              <a:off x="1918" y="967"/>
              <a:ext cx="49" cy="50"/>
            </a:xfrm>
            <a:custGeom>
              <a:avLst/>
              <a:gdLst/>
              <a:ahLst/>
              <a:cxnLst>
                <a:cxn ang="0">
                  <a:pos x="39" y="90"/>
                </a:cxn>
                <a:cxn ang="0">
                  <a:pos x="46" y="93"/>
                </a:cxn>
                <a:cxn ang="0">
                  <a:pos x="53" y="98"/>
                </a:cxn>
                <a:cxn ang="0">
                  <a:pos x="58" y="83"/>
                </a:cxn>
                <a:cxn ang="0">
                  <a:pos x="63" y="71"/>
                </a:cxn>
                <a:cxn ang="0">
                  <a:pos x="69" y="57"/>
                </a:cxn>
                <a:cxn ang="0">
                  <a:pos x="76" y="46"/>
                </a:cxn>
                <a:cxn ang="0">
                  <a:pos x="81" y="34"/>
                </a:cxn>
                <a:cxn ang="0">
                  <a:pos x="86" y="22"/>
                </a:cxn>
                <a:cxn ang="0">
                  <a:pos x="91" y="10"/>
                </a:cxn>
                <a:cxn ang="0">
                  <a:pos x="98" y="0"/>
                </a:cxn>
                <a:cxn ang="0">
                  <a:pos x="79" y="0"/>
                </a:cxn>
                <a:cxn ang="0">
                  <a:pos x="62" y="1"/>
                </a:cxn>
                <a:cxn ang="0">
                  <a:pos x="43" y="1"/>
                </a:cxn>
                <a:cxn ang="0">
                  <a:pos x="25" y="3"/>
                </a:cxn>
                <a:cxn ang="0">
                  <a:pos x="19" y="15"/>
                </a:cxn>
                <a:cxn ang="0">
                  <a:pos x="12" y="31"/>
                </a:cxn>
                <a:cxn ang="0">
                  <a:pos x="5" y="43"/>
                </a:cxn>
                <a:cxn ang="0">
                  <a:pos x="0" y="58"/>
                </a:cxn>
                <a:cxn ang="0">
                  <a:pos x="10" y="64"/>
                </a:cxn>
                <a:cxn ang="0">
                  <a:pos x="22" y="71"/>
                </a:cxn>
                <a:cxn ang="0">
                  <a:pos x="31" y="79"/>
                </a:cxn>
                <a:cxn ang="0">
                  <a:pos x="39" y="90"/>
                </a:cxn>
              </a:cxnLst>
              <a:rect l="0" t="0" r="r" b="b"/>
              <a:pathLst>
                <a:path w="98" h="98">
                  <a:moveTo>
                    <a:pt x="39" y="90"/>
                  </a:moveTo>
                  <a:lnTo>
                    <a:pt x="46" y="93"/>
                  </a:lnTo>
                  <a:lnTo>
                    <a:pt x="53" y="98"/>
                  </a:lnTo>
                  <a:lnTo>
                    <a:pt x="58" y="83"/>
                  </a:lnTo>
                  <a:lnTo>
                    <a:pt x="63" y="71"/>
                  </a:lnTo>
                  <a:lnTo>
                    <a:pt x="69" y="57"/>
                  </a:lnTo>
                  <a:lnTo>
                    <a:pt x="76" y="46"/>
                  </a:lnTo>
                  <a:lnTo>
                    <a:pt x="81" y="34"/>
                  </a:lnTo>
                  <a:lnTo>
                    <a:pt x="86" y="22"/>
                  </a:lnTo>
                  <a:lnTo>
                    <a:pt x="91" y="10"/>
                  </a:lnTo>
                  <a:lnTo>
                    <a:pt x="98" y="0"/>
                  </a:lnTo>
                  <a:lnTo>
                    <a:pt x="79" y="0"/>
                  </a:lnTo>
                  <a:lnTo>
                    <a:pt x="62" y="1"/>
                  </a:lnTo>
                  <a:lnTo>
                    <a:pt x="43" y="1"/>
                  </a:lnTo>
                  <a:lnTo>
                    <a:pt x="25" y="3"/>
                  </a:lnTo>
                  <a:lnTo>
                    <a:pt x="19" y="15"/>
                  </a:lnTo>
                  <a:lnTo>
                    <a:pt x="12" y="31"/>
                  </a:lnTo>
                  <a:lnTo>
                    <a:pt x="5" y="43"/>
                  </a:lnTo>
                  <a:lnTo>
                    <a:pt x="0" y="58"/>
                  </a:lnTo>
                  <a:lnTo>
                    <a:pt x="10" y="64"/>
                  </a:lnTo>
                  <a:lnTo>
                    <a:pt x="22" y="71"/>
                  </a:lnTo>
                  <a:lnTo>
                    <a:pt x="31" y="79"/>
                  </a:lnTo>
                  <a:lnTo>
                    <a:pt x="39" y="90"/>
                  </a:lnTo>
                  <a:close/>
                </a:path>
              </a:pathLst>
            </a:custGeom>
            <a:solidFill>
              <a:srgbClr val="FF0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7" name="Freeform 253"/>
            <p:cNvSpPr>
              <a:spLocks/>
            </p:cNvSpPr>
            <p:nvPr/>
          </p:nvSpPr>
          <p:spPr bwMode="auto">
            <a:xfrm>
              <a:off x="2097" y="1848"/>
              <a:ext cx="16" cy="1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" y="24"/>
                </a:cxn>
                <a:cxn ang="0">
                  <a:pos x="19" y="23"/>
                </a:cxn>
                <a:cxn ang="0">
                  <a:pos x="26" y="19"/>
                </a:cxn>
                <a:cxn ang="0">
                  <a:pos x="33" y="17"/>
                </a:cxn>
                <a:cxn ang="0">
                  <a:pos x="25" y="5"/>
                </a:cxn>
                <a:cxn ang="0">
                  <a:pos x="23" y="0"/>
                </a:cxn>
                <a:cxn ang="0">
                  <a:pos x="12" y="5"/>
                </a:cxn>
                <a:cxn ang="0">
                  <a:pos x="6" y="10"/>
                </a:cxn>
                <a:cxn ang="0">
                  <a:pos x="0" y="16"/>
                </a:cxn>
                <a:cxn ang="0">
                  <a:pos x="0" y="26"/>
                </a:cxn>
              </a:cxnLst>
              <a:rect l="0" t="0" r="r" b="b"/>
              <a:pathLst>
                <a:path w="33" h="26">
                  <a:moveTo>
                    <a:pt x="0" y="26"/>
                  </a:moveTo>
                  <a:lnTo>
                    <a:pt x="9" y="24"/>
                  </a:lnTo>
                  <a:lnTo>
                    <a:pt x="19" y="23"/>
                  </a:lnTo>
                  <a:lnTo>
                    <a:pt x="26" y="19"/>
                  </a:lnTo>
                  <a:lnTo>
                    <a:pt x="33" y="17"/>
                  </a:lnTo>
                  <a:lnTo>
                    <a:pt x="25" y="5"/>
                  </a:lnTo>
                  <a:lnTo>
                    <a:pt x="23" y="0"/>
                  </a:lnTo>
                  <a:lnTo>
                    <a:pt x="12" y="5"/>
                  </a:lnTo>
                  <a:lnTo>
                    <a:pt x="6" y="10"/>
                  </a:lnTo>
                  <a:lnTo>
                    <a:pt x="0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8" name="Freeform 254"/>
            <p:cNvSpPr>
              <a:spLocks/>
            </p:cNvSpPr>
            <p:nvPr/>
          </p:nvSpPr>
          <p:spPr bwMode="auto">
            <a:xfrm>
              <a:off x="3376" y="954"/>
              <a:ext cx="50" cy="29"/>
            </a:xfrm>
            <a:custGeom>
              <a:avLst/>
              <a:gdLst/>
              <a:ahLst/>
              <a:cxnLst>
                <a:cxn ang="0">
                  <a:pos x="101" y="54"/>
                </a:cxn>
                <a:cxn ang="0">
                  <a:pos x="96" y="47"/>
                </a:cxn>
                <a:cxn ang="0">
                  <a:pos x="92" y="40"/>
                </a:cxn>
                <a:cxn ang="0">
                  <a:pos x="80" y="38"/>
                </a:cxn>
                <a:cxn ang="0">
                  <a:pos x="68" y="38"/>
                </a:cxn>
                <a:cxn ang="0">
                  <a:pos x="58" y="35"/>
                </a:cxn>
                <a:cxn ang="0">
                  <a:pos x="47" y="33"/>
                </a:cxn>
                <a:cxn ang="0">
                  <a:pos x="37" y="26"/>
                </a:cxn>
                <a:cxn ang="0">
                  <a:pos x="26" y="21"/>
                </a:cxn>
                <a:cxn ang="0">
                  <a:pos x="18" y="10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7" y="14"/>
                </a:cxn>
                <a:cxn ang="0">
                  <a:pos x="16" y="29"/>
                </a:cxn>
                <a:cxn ang="0">
                  <a:pos x="25" y="43"/>
                </a:cxn>
                <a:cxn ang="0">
                  <a:pos x="33" y="59"/>
                </a:cxn>
                <a:cxn ang="0">
                  <a:pos x="49" y="57"/>
                </a:cxn>
                <a:cxn ang="0">
                  <a:pos x="66" y="55"/>
                </a:cxn>
                <a:cxn ang="0">
                  <a:pos x="83" y="54"/>
                </a:cxn>
                <a:cxn ang="0">
                  <a:pos x="101" y="54"/>
                </a:cxn>
              </a:cxnLst>
              <a:rect l="0" t="0" r="r" b="b"/>
              <a:pathLst>
                <a:path w="101" h="59">
                  <a:moveTo>
                    <a:pt x="101" y="54"/>
                  </a:moveTo>
                  <a:lnTo>
                    <a:pt x="96" y="47"/>
                  </a:lnTo>
                  <a:lnTo>
                    <a:pt x="92" y="40"/>
                  </a:lnTo>
                  <a:lnTo>
                    <a:pt x="80" y="38"/>
                  </a:lnTo>
                  <a:lnTo>
                    <a:pt x="68" y="38"/>
                  </a:lnTo>
                  <a:lnTo>
                    <a:pt x="58" y="35"/>
                  </a:lnTo>
                  <a:lnTo>
                    <a:pt x="47" y="33"/>
                  </a:lnTo>
                  <a:lnTo>
                    <a:pt x="37" y="26"/>
                  </a:lnTo>
                  <a:lnTo>
                    <a:pt x="26" y="21"/>
                  </a:lnTo>
                  <a:lnTo>
                    <a:pt x="18" y="1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7" y="14"/>
                  </a:lnTo>
                  <a:lnTo>
                    <a:pt x="16" y="29"/>
                  </a:lnTo>
                  <a:lnTo>
                    <a:pt x="25" y="43"/>
                  </a:lnTo>
                  <a:lnTo>
                    <a:pt x="33" y="59"/>
                  </a:lnTo>
                  <a:lnTo>
                    <a:pt x="49" y="57"/>
                  </a:lnTo>
                  <a:lnTo>
                    <a:pt x="66" y="55"/>
                  </a:lnTo>
                  <a:lnTo>
                    <a:pt x="83" y="54"/>
                  </a:lnTo>
                  <a:lnTo>
                    <a:pt x="101" y="54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399" name="Freeform 255"/>
            <p:cNvSpPr>
              <a:spLocks/>
            </p:cNvSpPr>
            <p:nvPr/>
          </p:nvSpPr>
          <p:spPr bwMode="auto">
            <a:xfrm>
              <a:off x="3233" y="767"/>
              <a:ext cx="2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4" y="9"/>
                </a:cxn>
                <a:cxn ang="0">
                  <a:pos x="4" y="4"/>
                </a:cxn>
                <a:cxn ang="0">
                  <a:pos x="4" y="0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0" y="5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0" name="Freeform 256"/>
            <p:cNvSpPr>
              <a:spLocks/>
            </p:cNvSpPr>
            <p:nvPr/>
          </p:nvSpPr>
          <p:spPr bwMode="auto">
            <a:xfrm>
              <a:off x="2486" y="558"/>
              <a:ext cx="8" cy="2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11"/>
                </a:cxn>
                <a:cxn ang="0">
                  <a:pos x="2" y="21"/>
                </a:cxn>
                <a:cxn ang="0">
                  <a:pos x="0" y="31"/>
                </a:cxn>
                <a:cxn ang="0">
                  <a:pos x="0" y="47"/>
                </a:cxn>
                <a:cxn ang="0">
                  <a:pos x="9" y="43"/>
                </a:cxn>
                <a:cxn ang="0">
                  <a:pos x="17" y="42"/>
                </a:cxn>
                <a:cxn ang="0">
                  <a:pos x="16" y="31"/>
                </a:cxn>
                <a:cxn ang="0">
                  <a:pos x="16" y="21"/>
                </a:cxn>
                <a:cxn ang="0">
                  <a:pos x="14" y="11"/>
                </a:cxn>
                <a:cxn ang="0">
                  <a:pos x="14" y="0"/>
                </a:cxn>
              </a:cxnLst>
              <a:rect l="0" t="0" r="r" b="b"/>
              <a:pathLst>
                <a:path w="17" h="47">
                  <a:moveTo>
                    <a:pt x="14" y="0"/>
                  </a:moveTo>
                  <a:lnTo>
                    <a:pt x="7" y="11"/>
                  </a:lnTo>
                  <a:lnTo>
                    <a:pt x="2" y="21"/>
                  </a:lnTo>
                  <a:lnTo>
                    <a:pt x="0" y="31"/>
                  </a:lnTo>
                  <a:lnTo>
                    <a:pt x="0" y="47"/>
                  </a:lnTo>
                  <a:lnTo>
                    <a:pt x="9" y="43"/>
                  </a:lnTo>
                  <a:lnTo>
                    <a:pt x="17" y="42"/>
                  </a:lnTo>
                  <a:lnTo>
                    <a:pt x="16" y="31"/>
                  </a:lnTo>
                  <a:lnTo>
                    <a:pt x="16" y="21"/>
                  </a:lnTo>
                  <a:lnTo>
                    <a:pt x="14" y="1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1" name="Freeform 257"/>
            <p:cNvSpPr>
              <a:spLocks/>
            </p:cNvSpPr>
            <p:nvPr/>
          </p:nvSpPr>
          <p:spPr bwMode="auto">
            <a:xfrm>
              <a:off x="2717" y="547"/>
              <a:ext cx="7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14" y="14"/>
                </a:cxn>
                <a:cxn ang="0">
                  <a:pos x="9" y="7"/>
                </a:cxn>
                <a:cxn ang="0">
                  <a:pos x="6" y="0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14" y="14"/>
                  </a:lnTo>
                  <a:lnTo>
                    <a:pt x="9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2" name="Freeform 258"/>
            <p:cNvSpPr>
              <a:spLocks/>
            </p:cNvSpPr>
            <p:nvPr/>
          </p:nvSpPr>
          <p:spPr bwMode="auto">
            <a:xfrm>
              <a:off x="1945" y="965"/>
              <a:ext cx="58" cy="52"/>
            </a:xfrm>
            <a:custGeom>
              <a:avLst/>
              <a:gdLst/>
              <a:ahLst/>
              <a:cxnLst>
                <a:cxn ang="0">
                  <a:pos x="73" y="95"/>
                </a:cxn>
                <a:cxn ang="0">
                  <a:pos x="78" y="82"/>
                </a:cxn>
                <a:cxn ang="0">
                  <a:pos x="83" y="70"/>
                </a:cxn>
                <a:cxn ang="0">
                  <a:pos x="88" y="60"/>
                </a:cxn>
                <a:cxn ang="0">
                  <a:pos x="95" y="50"/>
                </a:cxn>
                <a:cxn ang="0">
                  <a:pos x="100" y="38"/>
                </a:cxn>
                <a:cxn ang="0">
                  <a:pos x="106" y="27"/>
                </a:cxn>
                <a:cxn ang="0">
                  <a:pos x="111" y="15"/>
                </a:cxn>
                <a:cxn ang="0">
                  <a:pos x="118" y="5"/>
                </a:cxn>
                <a:cxn ang="0">
                  <a:pos x="100" y="0"/>
                </a:cxn>
                <a:cxn ang="0">
                  <a:pos x="83" y="0"/>
                </a:cxn>
                <a:cxn ang="0">
                  <a:pos x="73" y="0"/>
                </a:cxn>
                <a:cxn ang="0">
                  <a:pos x="64" y="0"/>
                </a:cxn>
                <a:cxn ang="0">
                  <a:pos x="54" y="1"/>
                </a:cxn>
                <a:cxn ang="0">
                  <a:pos x="45" y="5"/>
                </a:cxn>
                <a:cxn ang="0">
                  <a:pos x="38" y="15"/>
                </a:cxn>
                <a:cxn ang="0">
                  <a:pos x="33" y="27"/>
                </a:cxn>
                <a:cxn ang="0">
                  <a:pos x="28" y="39"/>
                </a:cxn>
                <a:cxn ang="0">
                  <a:pos x="23" y="51"/>
                </a:cxn>
                <a:cxn ang="0">
                  <a:pos x="16" y="62"/>
                </a:cxn>
                <a:cxn ang="0">
                  <a:pos x="10" y="76"/>
                </a:cxn>
                <a:cxn ang="0">
                  <a:pos x="5" y="88"/>
                </a:cxn>
                <a:cxn ang="0">
                  <a:pos x="0" y="103"/>
                </a:cxn>
                <a:cxn ang="0">
                  <a:pos x="9" y="103"/>
                </a:cxn>
                <a:cxn ang="0">
                  <a:pos x="19" y="103"/>
                </a:cxn>
                <a:cxn ang="0">
                  <a:pos x="28" y="103"/>
                </a:cxn>
                <a:cxn ang="0">
                  <a:pos x="38" y="103"/>
                </a:cxn>
                <a:cxn ang="0">
                  <a:pos x="55" y="98"/>
                </a:cxn>
                <a:cxn ang="0">
                  <a:pos x="73" y="95"/>
                </a:cxn>
              </a:cxnLst>
              <a:rect l="0" t="0" r="r" b="b"/>
              <a:pathLst>
                <a:path w="118" h="103">
                  <a:moveTo>
                    <a:pt x="73" y="95"/>
                  </a:moveTo>
                  <a:lnTo>
                    <a:pt x="78" y="82"/>
                  </a:lnTo>
                  <a:lnTo>
                    <a:pt x="83" y="70"/>
                  </a:lnTo>
                  <a:lnTo>
                    <a:pt x="88" y="60"/>
                  </a:lnTo>
                  <a:lnTo>
                    <a:pt x="95" y="50"/>
                  </a:lnTo>
                  <a:lnTo>
                    <a:pt x="100" y="38"/>
                  </a:lnTo>
                  <a:lnTo>
                    <a:pt x="106" y="27"/>
                  </a:lnTo>
                  <a:lnTo>
                    <a:pt x="111" y="15"/>
                  </a:lnTo>
                  <a:lnTo>
                    <a:pt x="118" y="5"/>
                  </a:lnTo>
                  <a:lnTo>
                    <a:pt x="100" y="0"/>
                  </a:lnTo>
                  <a:lnTo>
                    <a:pt x="83" y="0"/>
                  </a:lnTo>
                  <a:lnTo>
                    <a:pt x="73" y="0"/>
                  </a:lnTo>
                  <a:lnTo>
                    <a:pt x="64" y="0"/>
                  </a:lnTo>
                  <a:lnTo>
                    <a:pt x="54" y="1"/>
                  </a:lnTo>
                  <a:lnTo>
                    <a:pt x="45" y="5"/>
                  </a:lnTo>
                  <a:lnTo>
                    <a:pt x="38" y="15"/>
                  </a:lnTo>
                  <a:lnTo>
                    <a:pt x="33" y="27"/>
                  </a:lnTo>
                  <a:lnTo>
                    <a:pt x="28" y="39"/>
                  </a:lnTo>
                  <a:lnTo>
                    <a:pt x="23" y="51"/>
                  </a:lnTo>
                  <a:lnTo>
                    <a:pt x="16" y="62"/>
                  </a:lnTo>
                  <a:lnTo>
                    <a:pt x="10" y="76"/>
                  </a:lnTo>
                  <a:lnTo>
                    <a:pt x="5" y="88"/>
                  </a:lnTo>
                  <a:lnTo>
                    <a:pt x="0" y="103"/>
                  </a:lnTo>
                  <a:lnTo>
                    <a:pt x="9" y="103"/>
                  </a:lnTo>
                  <a:lnTo>
                    <a:pt x="19" y="103"/>
                  </a:lnTo>
                  <a:lnTo>
                    <a:pt x="28" y="103"/>
                  </a:lnTo>
                  <a:lnTo>
                    <a:pt x="38" y="103"/>
                  </a:lnTo>
                  <a:lnTo>
                    <a:pt x="55" y="98"/>
                  </a:lnTo>
                  <a:lnTo>
                    <a:pt x="73" y="95"/>
                  </a:lnTo>
                  <a:close/>
                </a:path>
              </a:pathLst>
            </a:custGeom>
            <a:solidFill>
              <a:srgbClr val="FF1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3" name="Freeform 259"/>
            <p:cNvSpPr>
              <a:spLocks/>
            </p:cNvSpPr>
            <p:nvPr/>
          </p:nvSpPr>
          <p:spPr bwMode="auto">
            <a:xfrm>
              <a:off x="3338" y="951"/>
              <a:ext cx="54" cy="39"/>
            </a:xfrm>
            <a:custGeom>
              <a:avLst/>
              <a:gdLst/>
              <a:ahLst/>
              <a:cxnLst>
                <a:cxn ang="0">
                  <a:pos x="54" y="72"/>
                </a:cxn>
                <a:cxn ang="0">
                  <a:pos x="66" y="69"/>
                </a:cxn>
                <a:cxn ang="0">
                  <a:pos x="82" y="67"/>
                </a:cxn>
                <a:cxn ang="0">
                  <a:pos x="94" y="66"/>
                </a:cxn>
                <a:cxn ang="0">
                  <a:pos x="109" y="64"/>
                </a:cxn>
                <a:cxn ang="0">
                  <a:pos x="101" y="48"/>
                </a:cxn>
                <a:cxn ang="0">
                  <a:pos x="92" y="34"/>
                </a:cxn>
                <a:cxn ang="0">
                  <a:pos x="83" y="19"/>
                </a:cxn>
                <a:cxn ang="0">
                  <a:pos x="76" y="5"/>
                </a:cxn>
                <a:cxn ang="0">
                  <a:pos x="59" y="3"/>
                </a:cxn>
                <a:cxn ang="0">
                  <a:pos x="47" y="2"/>
                </a:cxn>
                <a:cxn ang="0">
                  <a:pos x="35" y="0"/>
                </a:cxn>
                <a:cxn ang="0">
                  <a:pos x="23" y="0"/>
                </a:cxn>
                <a:cxn ang="0">
                  <a:pos x="11" y="0"/>
                </a:cxn>
                <a:cxn ang="0">
                  <a:pos x="0" y="5"/>
                </a:cxn>
                <a:cxn ang="0">
                  <a:pos x="11" y="21"/>
                </a:cxn>
                <a:cxn ang="0">
                  <a:pos x="23" y="38"/>
                </a:cxn>
                <a:cxn ang="0">
                  <a:pos x="26" y="47"/>
                </a:cxn>
                <a:cxn ang="0">
                  <a:pos x="32" y="57"/>
                </a:cxn>
                <a:cxn ang="0">
                  <a:pos x="35" y="67"/>
                </a:cxn>
                <a:cxn ang="0">
                  <a:pos x="40" y="78"/>
                </a:cxn>
                <a:cxn ang="0">
                  <a:pos x="47" y="72"/>
                </a:cxn>
                <a:cxn ang="0">
                  <a:pos x="54" y="72"/>
                </a:cxn>
              </a:cxnLst>
              <a:rect l="0" t="0" r="r" b="b"/>
              <a:pathLst>
                <a:path w="109" h="78">
                  <a:moveTo>
                    <a:pt x="54" y="72"/>
                  </a:moveTo>
                  <a:lnTo>
                    <a:pt x="66" y="69"/>
                  </a:lnTo>
                  <a:lnTo>
                    <a:pt x="82" y="67"/>
                  </a:lnTo>
                  <a:lnTo>
                    <a:pt x="94" y="66"/>
                  </a:lnTo>
                  <a:lnTo>
                    <a:pt x="109" y="64"/>
                  </a:lnTo>
                  <a:lnTo>
                    <a:pt x="101" y="48"/>
                  </a:lnTo>
                  <a:lnTo>
                    <a:pt x="92" y="34"/>
                  </a:lnTo>
                  <a:lnTo>
                    <a:pt x="83" y="19"/>
                  </a:lnTo>
                  <a:lnTo>
                    <a:pt x="76" y="5"/>
                  </a:lnTo>
                  <a:lnTo>
                    <a:pt x="59" y="3"/>
                  </a:lnTo>
                  <a:lnTo>
                    <a:pt x="47" y="2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5"/>
                  </a:lnTo>
                  <a:lnTo>
                    <a:pt x="11" y="21"/>
                  </a:lnTo>
                  <a:lnTo>
                    <a:pt x="23" y="38"/>
                  </a:lnTo>
                  <a:lnTo>
                    <a:pt x="26" y="47"/>
                  </a:lnTo>
                  <a:lnTo>
                    <a:pt x="32" y="57"/>
                  </a:lnTo>
                  <a:lnTo>
                    <a:pt x="35" y="67"/>
                  </a:lnTo>
                  <a:lnTo>
                    <a:pt x="40" y="78"/>
                  </a:lnTo>
                  <a:lnTo>
                    <a:pt x="47" y="72"/>
                  </a:lnTo>
                  <a:lnTo>
                    <a:pt x="54" y="72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4" name="Freeform 260"/>
            <p:cNvSpPr>
              <a:spLocks/>
            </p:cNvSpPr>
            <p:nvPr/>
          </p:nvSpPr>
          <p:spPr bwMode="auto">
            <a:xfrm>
              <a:off x="1981" y="967"/>
              <a:ext cx="50" cy="45"/>
            </a:xfrm>
            <a:custGeom>
              <a:avLst/>
              <a:gdLst/>
              <a:ahLst/>
              <a:cxnLst>
                <a:cxn ang="0">
                  <a:pos x="72" y="86"/>
                </a:cxn>
                <a:cxn ang="0">
                  <a:pos x="79" y="71"/>
                </a:cxn>
                <a:cxn ang="0">
                  <a:pos x="86" y="57"/>
                </a:cxn>
                <a:cxn ang="0">
                  <a:pos x="93" y="43"/>
                </a:cxn>
                <a:cxn ang="0">
                  <a:pos x="100" y="31"/>
                </a:cxn>
                <a:cxn ang="0">
                  <a:pos x="88" y="17"/>
                </a:cxn>
                <a:cxn ang="0">
                  <a:pos x="76" y="8"/>
                </a:cxn>
                <a:cxn ang="0">
                  <a:pos x="60" y="1"/>
                </a:cxn>
                <a:cxn ang="0">
                  <a:pos x="45" y="0"/>
                </a:cxn>
                <a:cxn ang="0">
                  <a:pos x="38" y="10"/>
                </a:cxn>
                <a:cxn ang="0">
                  <a:pos x="33" y="22"/>
                </a:cxn>
                <a:cxn ang="0">
                  <a:pos x="27" y="33"/>
                </a:cxn>
                <a:cxn ang="0">
                  <a:pos x="22" y="45"/>
                </a:cxn>
                <a:cxn ang="0">
                  <a:pos x="15" y="55"/>
                </a:cxn>
                <a:cxn ang="0">
                  <a:pos x="10" y="65"/>
                </a:cxn>
                <a:cxn ang="0">
                  <a:pos x="5" y="77"/>
                </a:cxn>
                <a:cxn ang="0">
                  <a:pos x="0" y="90"/>
                </a:cxn>
                <a:cxn ang="0">
                  <a:pos x="8" y="84"/>
                </a:cxn>
                <a:cxn ang="0">
                  <a:pos x="19" y="83"/>
                </a:cxn>
                <a:cxn ang="0">
                  <a:pos x="27" y="79"/>
                </a:cxn>
                <a:cxn ang="0">
                  <a:pos x="38" y="79"/>
                </a:cxn>
                <a:cxn ang="0">
                  <a:pos x="55" y="79"/>
                </a:cxn>
                <a:cxn ang="0">
                  <a:pos x="72" y="86"/>
                </a:cxn>
              </a:cxnLst>
              <a:rect l="0" t="0" r="r" b="b"/>
              <a:pathLst>
                <a:path w="100" h="90">
                  <a:moveTo>
                    <a:pt x="72" y="86"/>
                  </a:moveTo>
                  <a:lnTo>
                    <a:pt x="79" y="71"/>
                  </a:lnTo>
                  <a:lnTo>
                    <a:pt x="86" y="57"/>
                  </a:lnTo>
                  <a:lnTo>
                    <a:pt x="93" y="43"/>
                  </a:lnTo>
                  <a:lnTo>
                    <a:pt x="100" y="31"/>
                  </a:lnTo>
                  <a:lnTo>
                    <a:pt x="88" y="17"/>
                  </a:lnTo>
                  <a:lnTo>
                    <a:pt x="76" y="8"/>
                  </a:lnTo>
                  <a:lnTo>
                    <a:pt x="60" y="1"/>
                  </a:lnTo>
                  <a:lnTo>
                    <a:pt x="45" y="0"/>
                  </a:lnTo>
                  <a:lnTo>
                    <a:pt x="38" y="10"/>
                  </a:lnTo>
                  <a:lnTo>
                    <a:pt x="33" y="22"/>
                  </a:lnTo>
                  <a:lnTo>
                    <a:pt x="27" y="33"/>
                  </a:lnTo>
                  <a:lnTo>
                    <a:pt x="22" y="45"/>
                  </a:lnTo>
                  <a:lnTo>
                    <a:pt x="15" y="55"/>
                  </a:lnTo>
                  <a:lnTo>
                    <a:pt x="10" y="65"/>
                  </a:lnTo>
                  <a:lnTo>
                    <a:pt x="5" y="77"/>
                  </a:lnTo>
                  <a:lnTo>
                    <a:pt x="0" y="90"/>
                  </a:lnTo>
                  <a:lnTo>
                    <a:pt x="8" y="84"/>
                  </a:lnTo>
                  <a:lnTo>
                    <a:pt x="19" y="83"/>
                  </a:lnTo>
                  <a:lnTo>
                    <a:pt x="27" y="79"/>
                  </a:lnTo>
                  <a:lnTo>
                    <a:pt x="38" y="79"/>
                  </a:lnTo>
                  <a:lnTo>
                    <a:pt x="55" y="79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5" name="Freeform 261"/>
            <p:cNvSpPr>
              <a:spLocks/>
            </p:cNvSpPr>
            <p:nvPr/>
          </p:nvSpPr>
          <p:spPr bwMode="auto">
            <a:xfrm>
              <a:off x="3210" y="770"/>
              <a:ext cx="25" cy="29"/>
            </a:xfrm>
            <a:custGeom>
              <a:avLst/>
              <a:gdLst/>
              <a:ahLst/>
              <a:cxnLst>
                <a:cxn ang="0">
                  <a:pos x="50" y="4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19" y="31"/>
                </a:cxn>
                <a:cxn ang="0">
                  <a:pos x="7" y="38"/>
                </a:cxn>
                <a:cxn ang="0">
                  <a:pos x="0" y="45"/>
                </a:cxn>
                <a:cxn ang="0">
                  <a:pos x="8" y="52"/>
                </a:cxn>
                <a:cxn ang="0">
                  <a:pos x="19" y="59"/>
                </a:cxn>
                <a:cxn ang="0">
                  <a:pos x="29" y="49"/>
                </a:cxn>
                <a:cxn ang="0">
                  <a:pos x="39" y="38"/>
                </a:cxn>
                <a:cxn ang="0">
                  <a:pos x="41" y="30"/>
                </a:cxn>
                <a:cxn ang="0">
                  <a:pos x="45" y="21"/>
                </a:cxn>
                <a:cxn ang="0">
                  <a:pos x="46" y="12"/>
                </a:cxn>
                <a:cxn ang="0">
                  <a:pos x="50" y="4"/>
                </a:cxn>
              </a:cxnLst>
              <a:rect l="0" t="0" r="r" b="b"/>
              <a:pathLst>
                <a:path w="50" h="59">
                  <a:moveTo>
                    <a:pt x="50" y="4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19" y="31"/>
                  </a:lnTo>
                  <a:lnTo>
                    <a:pt x="7" y="38"/>
                  </a:lnTo>
                  <a:lnTo>
                    <a:pt x="0" y="45"/>
                  </a:lnTo>
                  <a:lnTo>
                    <a:pt x="8" y="52"/>
                  </a:lnTo>
                  <a:lnTo>
                    <a:pt x="19" y="59"/>
                  </a:lnTo>
                  <a:lnTo>
                    <a:pt x="29" y="49"/>
                  </a:lnTo>
                  <a:lnTo>
                    <a:pt x="39" y="38"/>
                  </a:lnTo>
                  <a:lnTo>
                    <a:pt x="41" y="30"/>
                  </a:lnTo>
                  <a:lnTo>
                    <a:pt x="45" y="21"/>
                  </a:lnTo>
                  <a:lnTo>
                    <a:pt x="46" y="12"/>
                  </a:lnTo>
                  <a:lnTo>
                    <a:pt x="50" y="4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6" name="Freeform 262"/>
            <p:cNvSpPr>
              <a:spLocks/>
            </p:cNvSpPr>
            <p:nvPr/>
          </p:nvSpPr>
          <p:spPr bwMode="auto">
            <a:xfrm>
              <a:off x="2108" y="1812"/>
              <a:ext cx="25" cy="45"/>
            </a:xfrm>
            <a:custGeom>
              <a:avLst/>
              <a:gdLst/>
              <a:ahLst/>
              <a:cxnLst>
                <a:cxn ang="0">
                  <a:pos x="19" y="44"/>
                </a:cxn>
                <a:cxn ang="0">
                  <a:pos x="15" y="53"/>
                </a:cxn>
                <a:cxn ang="0">
                  <a:pos x="12" y="60"/>
                </a:cxn>
                <a:cxn ang="0">
                  <a:pos x="5" y="65"/>
                </a:cxn>
                <a:cxn ang="0">
                  <a:pos x="0" y="72"/>
                </a:cxn>
                <a:cxn ang="0">
                  <a:pos x="2" y="77"/>
                </a:cxn>
                <a:cxn ang="0">
                  <a:pos x="10" y="89"/>
                </a:cxn>
                <a:cxn ang="0">
                  <a:pos x="21" y="76"/>
                </a:cxn>
                <a:cxn ang="0">
                  <a:pos x="31" y="60"/>
                </a:cxn>
                <a:cxn ang="0">
                  <a:pos x="40" y="44"/>
                </a:cxn>
                <a:cxn ang="0">
                  <a:pos x="50" y="31"/>
                </a:cxn>
                <a:cxn ang="0">
                  <a:pos x="36" y="15"/>
                </a:cxn>
                <a:cxn ang="0">
                  <a:pos x="24" y="0"/>
                </a:cxn>
                <a:cxn ang="0">
                  <a:pos x="19" y="8"/>
                </a:cxn>
                <a:cxn ang="0">
                  <a:pos x="19" y="20"/>
                </a:cxn>
                <a:cxn ang="0">
                  <a:pos x="19" y="32"/>
                </a:cxn>
                <a:cxn ang="0">
                  <a:pos x="19" y="44"/>
                </a:cxn>
              </a:cxnLst>
              <a:rect l="0" t="0" r="r" b="b"/>
              <a:pathLst>
                <a:path w="50" h="89">
                  <a:moveTo>
                    <a:pt x="19" y="44"/>
                  </a:moveTo>
                  <a:lnTo>
                    <a:pt x="15" y="53"/>
                  </a:lnTo>
                  <a:lnTo>
                    <a:pt x="12" y="60"/>
                  </a:lnTo>
                  <a:lnTo>
                    <a:pt x="5" y="65"/>
                  </a:lnTo>
                  <a:lnTo>
                    <a:pt x="0" y="72"/>
                  </a:lnTo>
                  <a:lnTo>
                    <a:pt x="2" y="77"/>
                  </a:lnTo>
                  <a:lnTo>
                    <a:pt x="10" y="89"/>
                  </a:lnTo>
                  <a:lnTo>
                    <a:pt x="21" y="76"/>
                  </a:lnTo>
                  <a:lnTo>
                    <a:pt x="31" y="60"/>
                  </a:lnTo>
                  <a:lnTo>
                    <a:pt x="40" y="44"/>
                  </a:lnTo>
                  <a:lnTo>
                    <a:pt x="50" y="31"/>
                  </a:lnTo>
                  <a:lnTo>
                    <a:pt x="36" y="15"/>
                  </a:lnTo>
                  <a:lnTo>
                    <a:pt x="24" y="0"/>
                  </a:lnTo>
                  <a:lnTo>
                    <a:pt x="19" y="8"/>
                  </a:lnTo>
                  <a:lnTo>
                    <a:pt x="19" y="20"/>
                  </a:lnTo>
                  <a:lnTo>
                    <a:pt x="19" y="32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7" name="Freeform 263"/>
            <p:cNvSpPr>
              <a:spLocks/>
            </p:cNvSpPr>
            <p:nvPr/>
          </p:nvSpPr>
          <p:spPr bwMode="auto">
            <a:xfrm>
              <a:off x="2710" y="554"/>
              <a:ext cx="30" cy="3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0" y="0"/>
                </a:cxn>
                <a:cxn ang="0">
                  <a:pos x="13" y="0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6" y="48"/>
                </a:cxn>
                <a:cxn ang="0">
                  <a:pos x="8" y="55"/>
                </a:cxn>
                <a:cxn ang="0">
                  <a:pos x="13" y="63"/>
                </a:cxn>
                <a:cxn ang="0">
                  <a:pos x="24" y="63"/>
                </a:cxn>
                <a:cxn ang="0">
                  <a:pos x="36" y="63"/>
                </a:cxn>
                <a:cxn ang="0">
                  <a:pos x="46" y="63"/>
                </a:cxn>
                <a:cxn ang="0">
                  <a:pos x="58" y="63"/>
                </a:cxn>
                <a:cxn ang="0">
                  <a:pos x="48" y="48"/>
                </a:cxn>
                <a:cxn ang="0">
                  <a:pos x="39" y="32"/>
                </a:cxn>
                <a:cxn ang="0">
                  <a:pos x="32" y="15"/>
                </a:cxn>
                <a:cxn ang="0">
                  <a:pos x="27" y="0"/>
                </a:cxn>
              </a:cxnLst>
              <a:rect l="0" t="0" r="r" b="b"/>
              <a:pathLst>
                <a:path w="58" h="63">
                  <a:moveTo>
                    <a:pt x="27" y="0"/>
                  </a:moveTo>
                  <a:lnTo>
                    <a:pt x="20" y="0"/>
                  </a:lnTo>
                  <a:lnTo>
                    <a:pt x="13" y="0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6" y="48"/>
                  </a:lnTo>
                  <a:lnTo>
                    <a:pt x="8" y="55"/>
                  </a:lnTo>
                  <a:lnTo>
                    <a:pt x="13" y="63"/>
                  </a:lnTo>
                  <a:lnTo>
                    <a:pt x="24" y="63"/>
                  </a:lnTo>
                  <a:lnTo>
                    <a:pt x="36" y="63"/>
                  </a:lnTo>
                  <a:lnTo>
                    <a:pt x="46" y="63"/>
                  </a:lnTo>
                  <a:lnTo>
                    <a:pt x="58" y="63"/>
                  </a:lnTo>
                  <a:lnTo>
                    <a:pt x="48" y="48"/>
                  </a:lnTo>
                  <a:lnTo>
                    <a:pt x="39" y="32"/>
                  </a:lnTo>
                  <a:lnTo>
                    <a:pt x="32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8" name="Freeform 264"/>
            <p:cNvSpPr>
              <a:spLocks/>
            </p:cNvSpPr>
            <p:nvPr/>
          </p:nvSpPr>
          <p:spPr bwMode="auto">
            <a:xfrm>
              <a:off x="2256" y="695"/>
              <a:ext cx="1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1"/>
                </a:cxn>
                <a:cxn ang="0">
                  <a:pos x="2" y="50"/>
                </a:cxn>
                <a:cxn ang="0">
                  <a:pos x="6" y="59"/>
                </a:cxn>
                <a:cxn ang="0">
                  <a:pos x="16" y="52"/>
                </a:cxn>
                <a:cxn ang="0">
                  <a:pos x="28" y="45"/>
                </a:cxn>
                <a:cxn ang="0">
                  <a:pos x="21" y="31"/>
                </a:cxn>
                <a:cxn ang="0">
                  <a:pos x="14" y="21"/>
                </a:cxn>
                <a:cxn ang="0">
                  <a:pos x="7" y="10"/>
                </a:cxn>
                <a:cxn ang="0">
                  <a:pos x="0" y="0"/>
                </a:cxn>
              </a:cxnLst>
              <a:rect l="0" t="0" r="r" b="b"/>
              <a:pathLst>
                <a:path w="28" h="59">
                  <a:moveTo>
                    <a:pt x="0" y="0"/>
                  </a:moveTo>
                  <a:lnTo>
                    <a:pt x="0" y="41"/>
                  </a:lnTo>
                  <a:lnTo>
                    <a:pt x="2" y="50"/>
                  </a:lnTo>
                  <a:lnTo>
                    <a:pt x="6" y="59"/>
                  </a:lnTo>
                  <a:lnTo>
                    <a:pt x="16" y="52"/>
                  </a:lnTo>
                  <a:lnTo>
                    <a:pt x="28" y="45"/>
                  </a:lnTo>
                  <a:lnTo>
                    <a:pt x="21" y="31"/>
                  </a:lnTo>
                  <a:lnTo>
                    <a:pt x="14" y="21"/>
                  </a:lnTo>
                  <a:lnTo>
                    <a:pt x="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09" name="Freeform 265"/>
            <p:cNvSpPr>
              <a:spLocks/>
            </p:cNvSpPr>
            <p:nvPr/>
          </p:nvSpPr>
          <p:spPr bwMode="auto">
            <a:xfrm>
              <a:off x="2486" y="579"/>
              <a:ext cx="18" cy="3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9" y="1"/>
                </a:cxn>
                <a:cxn ang="0">
                  <a:pos x="0" y="5"/>
                </a:cxn>
                <a:cxn ang="0">
                  <a:pos x="0" y="15"/>
                </a:cxn>
                <a:cxn ang="0">
                  <a:pos x="0" y="22"/>
                </a:cxn>
                <a:cxn ang="0">
                  <a:pos x="7" y="32"/>
                </a:cxn>
                <a:cxn ang="0">
                  <a:pos x="14" y="43"/>
                </a:cxn>
                <a:cxn ang="0">
                  <a:pos x="17" y="53"/>
                </a:cxn>
                <a:cxn ang="0">
                  <a:pos x="23" y="64"/>
                </a:cxn>
                <a:cxn ang="0">
                  <a:pos x="30" y="62"/>
                </a:cxn>
                <a:cxn ang="0">
                  <a:pos x="36" y="58"/>
                </a:cxn>
                <a:cxn ang="0">
                  <a:pos x="30" y="43"/>
                </a:cxn>
                <a:cxn ang="0">
                  <a:pos x="24" y="29"/>
                </a:cxn>
                <a:cxn ang="0">
                  <a:pos x="21" y="13"/>
                </a:cxn>
                <a:cxn ang="0">
                  <a:pos x="17" y="0"/>
                </a:cxn>
              </a:cxnLst>
              <a:rect l="0" t="0" r="r" b="b"/>
              <a:pathLst>
                <a:path w="36" h="64">
                  <a:moveTo>
                    <a:pt x="17" y="0"/>
                  </a:moveTo>
                  <a:lnTo>
                    <a:pt x="9" y="1"/>
                  </a:lnTo>
                  <a:lnTo>
                    <a:pt x="0" y="5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7" y="32"/>
                  </a:lnTo>
                  <a:lnTo>
                    <a:pt x="14" y="43"/>
                  </a:lnTo>
                  <a:lnTo>
                    <a:pt x="17" y="53"/>
                  </a:lnTo>
                  <a:lnTo>
                    <a:pt x="23" y="64"/>
                  </a:lnTo>
                  <a:lnTo>
                    <a:pt x="30" y="62"/>
                  </a:lnTo>
                  <a:lnTo>
                    <a:pt x="36" y="58"/>
                  </a:lnTo>
                  <a:lnTo>
                    <a:pt x="30" y="43"/>
                  </a:lnTo>
                  <a:lnTo>
                    <a:pt x="24" y="29"/>
                  </a:lnTo>
                  <a:lnTo>
                    <a:pt x="21" y="1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0" name="Freeform 266"/>
            <p:cNvSpPr>
              <a:spLocks/>
            </p:cNvSpPr>
            <p:nvPr/>
          </p:nvSpPr>
          <p:spPr bwMode="auto">
            <a:xfrm>
              <a:off x="2028" y="1047"/>
              <a:ext cx="10" cy="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7"/>
                </a:cxn>
                <a:cxn ang="0">
                  <a:pos x="3" y="26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7" y="15"/>
                </a:cxn>
                <a:cxn ang="0">
                  <a:pos x="12" y="5"/>
                </a:cxn>
                <a:cxn ang="0">
                  <a:pos x="19" y="0"/>
                </a:cxn>
                <a:cxn ang="0">
                  <a:pos x="14" y="0"/>
                </a:cxn>
                <a:cxn ang="0">
                  <a:pos x="10" y="0"/>
                </a:cxn>
              </a:cxnLst>
              <a:rect l="0" t="0" r="r" b="b"/>
              <a:pathLst>
                <a:path w="19" h="36">
                  <a:moveTo>
                    <a:pt x="10" y="0"/>
                  </a:moveTo>
                  <a:lnTo>
                    <a:pt x="8" y="7"/>
                  </a:lnTo>
                  <a:lnTo>
                    <a:pt x="7" y="17"/>
                  </a:lnTo>
                  <a:lnTo>
                    <a:pt x="3" y="26"/>
                  </a:lnTo>
                  <a:lnTo>
                    <a:pt x="0" y="36"/>
                  </a:lnTo>
                  <a:lnTo>
                    <a:pt x="3" y="26"/>
                  </a:lnTo>
                  <a:lnTo>
                    <a:pt x="7" y="15"/>
                  </a:lnTo>
                  <a:lnTo>
                    <a:pt x="12" y="5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1" name="Freeform 267"/>
            <p:cNvSpPr>
              <a:spLocks/>
            </p:cNvSpPr>
            <p:nvPr/>
          </p:nvSpPr>
          <p:spPr bwMode="auto">
            <a:xfrm>
              <a:off x="2497" y="608"/>
              <a:ext cx="25" cy="36"/>
            </a:xfrm>
            <a:custGeom>
              <a:avLst/>
              <a:gdLst/>
              <a:ahLst/>
              <a:cxnLst>
                <a:cxn ang="0">
                  <a:pos x="45" y="56"/>
                </a:cxn>
                <a:cxn ang="0">
                  <a:pos x="34" y="44"/>
                </a:cxn>
                <a:cxn ang="0">
                  <a:pos x="24" y="30"/>
                </a:cxn>
                <a:cxn ang="0">
                  <a:pos x="17" y="14"/>
                </a:cxn>
                <a:cxn ang="0">
                  <a:pos x="13" y="0"/>
                </a:cxn>
                <a:cxn ang="0">
                  <a:pos x="7" y="4"/>
                </a:cxn>
                <a:cxn ang="0">
                  <a:pos x="0" y="6"/>
                </a:cxn>
                <a:cxn ang="0">
                  <a:pos x="0" y="21"/>
                </a:cxn>
                <a:cxn ang="0">
                  <a:pos x="1" y="38"/>
                </a:cxn>
                <a:cxn ang="0">
                  <a:pos x="0" y="56"/>
                </a:cxn>
                <a:cxn ang="0">
                  <a:pos x="0" y="73"/>
                </a:cxn>
                <a:cxn ang="0">
                  <a:pos x="10" y="69"/>
                </a:cxn>
                <a:cxn ang="0">
                  <a:pos x="22" y="66"/>
                </a:cxn>
                <a:cxn ang="0">
                  <a:pos x="34" y="63"/>
                </a:cxn>
                <a:cxn ang="0">
                  <a:pos x="50" y="59"/>
                </a:cxn>
                <a:cxn ang="0">
                  <a:pos x="46" y="57"/>
                </a:cxn>
                <a:cxn ang="0">
                  <a:pos x="45" y="56"/>
                </a:cxn>
              </a:cxnLst>
              <a:rect l="0" t="0" r="r" b="b"/>
              <a:pathLst>
                <a:path w="50" h="73">
                  <a:moveTo>
                    <a:pt x="45" y="56"/>
                  </a:moveTo>
                  <a:lnTo>
                    <a:pt x="34" y="44"/>
                  </a:lnTo>
                  <a:lnTo>
                    <a:pt x="24" y="30"/>
                  </a:lnTo>
                  <a:lnTo>
                    <a:pt x="17" y="14"/>
                  </a:lnTo>
                  <a:lnTo>
                    <a:pt x="13" y="0"/>
                  </a:lnTo>
                  <a:lnTo>
                    <a:pt x="7" y="4"/>
                  </a:lnTo>
                  <a:lnTo>
                    <a:pt x="0" y="6"/>
                  </a:lnTo>
                  <a:lnTo>
                    <a:pt x="0" y="21"/>
                  </a:lnTo>
                  <a:lnTo>
                    <a:pt x="1" y="38"/>
                  </a:lnTo>
                  <a:lnTo>
                    <a:pt x="0" y="56"/>
                  </a:lnTo>
                  <a:lnTo>
                    <a:pt x="0" y="73"/>
                  </a:lnTo>
                  <a:lnTo>
                    <a:pt x="10" y="69"/>
                  </a:lnTo>
                  <a:lnTo>
                    <a:pt x="22" y="66"/>
                  </a:lnTo>
                  <a:lnTo>
                    <a:pt x="34" y="63"/>
                  </a:lnTo>
                  <a:lnTo>
                    <a:pt x="50" y="59"/>
                  </a:lnTo>
                  <a:lnTo>
                    <a:pt x="46" y="57"/>
                  </a:lnTo>
                  <a:lnTo>
                    <a:pt x="45" y="56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2" name="Freeform 268"/>
            <p:cNvSpPr>
              <a:spLocks/>
            </p:cNvSpPr>
            <p:nvPr/>
          </p:nvSpPr>
          <p:spPr bwMode="auto">
            <a:xfrm>
              <a:off x="2238" y="758"/>
              <a:ext cx="13" cy="2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6"/>
                </a:cxn>
                <a:cxn ang="0">
                  <a:pos x="0" y="33"/>
                </a:cxn>
                <a:cxn ang="0">
                  <a:pos x="5" y="40"/>
                </a:cxn>
                <a:cxn ang="0">
                  <a:pos x="16" y="27"/>
                </a:cxn>
                <a:cxn ang="0">
                  <a:pos x="28" y="17"/>
                </a:cxn>
                <a:cxn ang="0">
                  <a:pos x="17" y="10"/>
                </a:cxn>
                <a:cxn ang="0">
                  <a:pos x="10" y="0"/>
                </a:cxn>
              </a:cxnLst>
              <a:rect l="0" t="0" r="r" b="b"/>
              <a:pathLst>
                <a:path w="28" h="40">
                  <a:moveTo>
                    <a:pt x="10" y="0"/>
                  </a:moveTo>
                  <a:lnTo>
                    <a:pt x="0" y="26"/>
                  </a:lnTo>
                  <a:lnTo>
                    <a:pt x="0" y="33"/>
                  </a:lnTo>
                  <a:lnTo>
                    <a:pt x="5" y="40"/>
                  </a:lnTo>
                  <a:lnTo>
                    <a:pt x="16" y="27"/>
                  </a:lnTo>
                  <a:lnTo>
                    <a:pt x="28" y="17"/>
                  </a:lnTo>
                  <a:lnTo>
                    <a:pt x="17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3" name="Freeform 269"/>
            <p:cNvSpPr>
              <a:spLocks/>
            </p:cNvSpPr>
            <p:nvPr/>
          </p:nvSpPr>
          <p:spPr bwMode="auto">
            <a:xfrm>
              <a:off x="2120" y="1802"/>
              <a:ext cx="54" cy="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2" y="1"/>
                </a:cxn>
                <a:cxn ang="0">
                  <a:pos x="7" y="7"/>
                </a:cxn>
                <a:cxn ang="0">
                  <a:pos x="2" y="12"/>
                </a:cxn>
                <a:cxn ang="0">
                  <a:pos x="0" y="19"/>
                </a:cxn>
                <a:cxn ang="0">
                  <a:pos x="12" y="34"/>
                </a:cxn>
                <a:cxn ang="0">
                  <a:pos x="26" y="50"/>
                </a:cxn>
                <a:cxn ang="0">
                  <a:pos x="33" y="39"/>
                </a:cxn>
                <a:cxn ang="0">
                  <a:pos x="45" y="31"/>
                </a:cxn>
                <a:cxn ang="0">
                  <a:pos x="50" y="39"/>
                </a:cxn>
                <a:cxn ang="0">
                  <a:pos x="60" y="39"/>
                </a:cxn>
                <a:cxn ang="0">
                  <a:pos x="67" y="39"/>
                </a:cxn>
                <a:cxn ang="0">
                  <a:pos x="76" y="50"/>
                </a:cxn>
                <a:cxn ang="0">
                  <a:pos x="92" y="46"/>
                </a:cxn>
                <a:cxn ang="0">
                  <a:pos x="109" y="45"/>
                </a:cxn>
                <a:cxn ang="0">
                  <a:pos x="100" y="34"/>
                </a:cxn>
                <a:cxn ang="0">
                  <a:pos x="92" y="26"/>
                </a:cxn>
                <a:cxn ang="0">
                  <a:pos x="83" y="17"/>
                </a:cxn>
                <a:cxn ang="0">
                  <a:pos x="76" y="8"/>
                </a:cxn>
                <a:cxn ang="0">
                  <a:pos x="62" y="7"/>
                </a:cxn>
                <a:cxn ang="0">
                  <a:pos x="48" y="5"/>
                </a:cxn>
                <a:cxn ang="0">
                  <a:pos x="35" y="1"/>
                </a:cxn>
                <a:cxn ang="0">
                  <a:pos x="22" y="0"/>
                </a:cxn>
              </a:cxnLst>
              <a:rect l="0" t="0" r="r" b="b"/>
              <a:pathLst>
                <a:path w="109" h="50">
                  <a:moveTo>
                    <a:pt x="22" y="0"/>
                  </a:moveTo>
                  <a:lnTo>
                    <a:pt x="12" y="1"/>
                  </a:lnTo>
                  <a:lnTo>
                    <a:pt x="7" y="7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12" y="34"/>
                  </a:lnTo>
                  <a:lnTo>
                    <a:pt x="26" y="50"/>
                  </a:lnTo>
                  <a:lnTo>
                    <a:pt x="33" y="39"/>
                  </a:lnTo>
                  <a:lnTo>
                    <a:pt x="45" y="31"/>
                  </a:lnTo>
                  <a:lnTo>
                    <a:pt x="50" y="39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76" y="50"/>
                  </a:lnTo>
                  <a:lnTo>
                    <a:pt x="92" y="46"/>
                  </a:lnTo>
                  <a:lnTo>
                    <a:pt x="109" y="45"/>
                  </a:lnTo>
                  <a:lnTo>
                    <a:pt x="100" y="34"/>
                  </a:lnTo>
                  <a:lnTo>
                    <a:pt x="92" y="26"/>
                  </a:lnTo>
                  <a:lnTo>
                    <a:pt x="83" y="17"/>
                  </a:lnTo>
                  <a:lnTo>
                    <a:pt x="76" y="8"/>
                  </a:lnTo>
                  <a:lnTo>
                    <a:pt x="62" y="7"/>
                  </a:lnTo>
                  <a:lnTo>
                    <a:pt x="48" y="5"/>
                  </a:lnTo>
                  <a:lnTo>
                    <a:pt x="35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4" name="Freeform 270"/>
            <p:cNvSpPr>
              <a:spLocks/>
            </p:cNvSpPr>
            <p:nvPr/>
          </p:nvSpPr>
          <p:spPr bwMode="auto">
            <a:xfrm>
              <a:off x="2017" y="983"/>
              <a:ext cx="35" cy="54"/>
            </a:xfrm>
            <a:custGeom>
              <a:avLst/>
              <a:gdLst/>
              <a:ahLst/>
              <a:cxnLst>
                <a:cxn ang="0">
                  <a:pos x="23" y="72"/>
                </a:cxn>
                <a:cxn ang="0">
                  <a:pos x="30" y="78"/>
                </a:cxn>
                <a:cxn ang="0">
                  <a:pos x="38" y="88"/>
                </a:cxn>
                <a:cxn ang="0">
                  <a:pos x="44" y="98"/>
                </a:cxn>
                <a:cxn ang="0">
                  <a:pos x="47" y="109"/>
                </a:cxn>
                <a:cxn ang="0">
                  <a:pos x="52" y="98"/>
                </a:cxn>
                <a:cxn ang="0">
                  <a:pos x="57" y="88"/>
                </a:cxn>
                <a:cxn ang="0">
                  <a:pos x="63" y="78"/>
                </a:cxn>
                <a:cxn ang="0">
                  <a:pos x="69" y="67"/>
                </a:cxn>
                <a:cxn ang="0">
                  <a:pos x="63" y="60"/>
                </a:cxn>
                <a:cxn ang="0">
                  <a:pos x="57" y="55"/>
                </a:cxn>
                <a:cxn ang="0">
                  <a:pos x="52" y="48"/>
                </a:cxn>
                <a:cxn ang="0">
                  <a:pos x="50" y="41"/>
                </a:cxn>
                <a:cxn ang="0">
                  <a:pos x="45" y="26"/>
                </a:cxn>
                <a:cxn ang="0">
                  <a:pos x="40" y="15"/>
                </a:cxn>
                <a:cxn ang="0">
                  <a:pos x="33" y="5"/>
                </a:cxn>
                <a:cxn ang="0">
                  <a:pos x="28" y="0"/>
                </a:cxn>
                <a:cxn ang="0">
                  <a:pos x="21" y="12"/>
                </a:cxn>
                <a:cxn ang="0">
                  <a:pos x="14" y="26"/>
                </a:cxn>
                <a:cxn ang="0">
                  <a:pos x="7" y="40"/>
                </a:cxn>
                <a:cxn ang="0">
                  <a:pos x="0" y="55"/>
                </a:cxn>
                <a:cxn ang="0">
                  <a:pos x="14" y="60"/>
                </a:cxn>
                <a:cxn ang="0">
                  <a:pos x="23" y="72"/>
                </a:cxn>
              </a:cxnLst>
              <a:rect l="0" t="0" r="r" b="b"/>
              <a:pathLst>
                <a:path w="69" h="109">
                  <a:moveTo>
                    <a:pt x="23" y="72"/>
                  </a:moveTo>
                  <a:lnTo>
                    <a:pt x="30" y="78"/>
                  </a:lnTo>
                  <a:lnTo>
                    <a:pt x="38" y="88"/>
                  </a:lnTo>
                  <a:lnTo>
                    <a:pt x="44" y="98"/>
                  </a:lnTo>
                  <a:lnTo>
                    <a:pt x="47" y="109"/>
                  </a:lnTo>
                  <a:lnTo>
                    <a:pt x="52" y="98"/>
                  </a:lnTo>
                  <a:lnTo>
                    <a:pt x="57" y="88"/>
                  </a:lnTo>
                  <a:lnTo>
                    <a:pt x="63" y="78"/>
                  </a:lnTo>
                  <a:lnTo>
                    <a:pt x="69" y="67"/>
                  </a:lnTo>
                  <a:lnTo>
                    <a:pt x="63" y="60"/>
                  </a:lnTo>
                  <a:lnTo>
                    <a:pt x="57" y="55"/>
                  </a:lnTo>
                  <a:lnTo>
                    <a:pt x="52" y="48"/>
                  </a:lnTo>
                  <a:lnTo>
                    <a:pt x="50" y="41"/>
                  </a:lnTo>
                  <a:lnTo>
                    <a:pt x="45" y="26"/>
                  </a:lnTo>
                  <a:lnTo>
                    <a:pt x="40" y="15"/>
                  </a:lnTo>
                  <a:lnTo>
                    <a:pt x="33" y="5"/>
                  </a:lnTo>
                  <a:lnTo>
                    <a:pt x="28" y="0"/>
                  </a:lnTo>
                  <a:lnTo>
                    <a:pt x="21" y="12"/>
                  </a:lnTo>
                  <a:lnTo>
                    <a:pt x="14" y="26"/>
                  </a:lnTo>
                  <a:lnTo>
                    <a:pt x="7" y="40"/>
                  </a:lnTo>
                  <a:lnTo>
                    <a:pt x="0" y="55"/>
                  </a:lnTo>
                  <a:lnTo>
                    <a:pt x="14" y="60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5" name="Freeform 271"/>
            <p:cNvSpPr>
              <a:spLocks/>
            </p:cNvSpPr>
            <p:nvPr/>
          </p:nvSpPr>
          <p:spPr bwMode="auto">
            <a:xfrm>
              <a:off x="2717" y="586"/>
              <a:ext cx="46" cy="33"/>
            </a:xfrm>
            <a:custGeom>
              <a:avLst/>
              <a:gdLst/>
              <a:ahLst/>
              <a:cxnLst>
                <a:cxn ang="0">
                  <a:pos x="92" y="59"/>
                </a:cxn>
                <a:cxn ang="0">
                  <a:pos x="76" y="45"/>
                </a:cxn>
                <a:cxn ang="0">
                  <a:pos x="66" y="32"/>
                </a:cxn>
                <a:cxn ang="0">
                  <a:pos x="56" y="16"/>
                </a:cxn>
                <a:cxn ang="0">
                  <a:pos x="45" y="0"/>
                </a:cxn>
                <a:cxn ang="0">
                  <a:pos x="33" y="0"/>
                </a:cxn>
                <a:cxn ang="0">
                  <a:pos x="23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7" y="30"/>
                </a:cxn>
                <a:cxn ang="0">
                  <a:pos x="7" y="45"/>
                </a:cxn>
                <a:cxn ang="0">
                  <a:pos x="9" y="64"/>
                </a:cxn>
                <a:cxn ang="0">
                  <a:pos x="19" y="64"/>
                </a:cxn>
                <a:cxn ang="0">
                  <a:pos x="30" y="64"/>
                </a:cxn>
                <a:cxn ang="0">
                  <a:pos x="40" y="64"/>
                </a:cxn>
                <a:cxn ang="0">
                  <a:pos x="51" y="64"/>
                </a:cxn>
                <a:cxn ang="0">
                  <a:pos x="61" y="64"/>
                </a:cxn>
                <a:cxn ang="0">
                  <a:pos x="71" y="64"/>
                </a:cxn>
                <a:cxn ang="0">
                  <a:pos x="82" y="66"/>
                </a:cxn>
                <a:cxn ang="0">
                  <a:pos x="92" y="68"/>
                </a:cxn>
                <a:cxn ang="0">
                  <a:pos x="92" y="61"/>
                </a:cxn>
                <a:cxn ang="0">
                  <a:pos x="92" y="59"/>
                </a:cxn>
              </a:cxnLst>
              <a:rect l="0" t="0" r="r" b="b"/>
              <a:pathLst>
                <a:path w="92" h="68">
                  <a:moveTo>
                    <a:pt x="92" y="59"/>
                  </a:moveTo>
                  <a:lnTo>
                    <a:pt x="76" y="45"/>
                  </a:lnTo>
                  <a:lnTo>
                    <a:pt x="66" y="32"/>
                  </a:lnTo>
                  <a:lnTo>
                    <a:pt x="56" y="16"/>
                  </a:lnTo>
                  <a:lnTo>
                    <a:pt x="45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7" y="30"/>
                  </a:lnTo>
                  <a:lnTo>
                    <a:pt x="7" y="45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30" y="64"/>
                  </a:lnTo>
                  <a:lnTo>
                    <a:pt x="40" y="64"/>
                  </a:lnTo>
                  <a:lnTo>
                    <a:pt x="51" y="64"/>
                  </a:lnTo>
                  <a:lnTo>
                    <a:pt x="61" y="64"/>
                  </a:lnTo>
                  <a:lnTo>
                    <a:pt x="71" y="64"/>
                  </a:lnTo>
                  <a:lnTo>
                    <a:pt x="82" y="66"/>
                  </a:lnTo>
                  <a:lnTo>
                    <a:pt x="92" y="68"/>
                  </a:lnTo>
                  <a:lnTo>
                    <a:pt x="92" y="61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6" name="Freeform 272"/>
            <p:cNvSpPr>
              <a:spLocks/>
            </p:cNvSpPr>
            <p:nvPr/>
          </p:nvSpPr>
          <p:spPr bwMode="auto">
            <a:xfrm>
              <a:off x="3324" y="954"/>
              <a:ext cx="34" cy="57"/>
            </a:xfrm>
            <a:custGeom>
              <a:avLst/>
              <a:gdLst/>
              <a:ahLst/>
              <a:cxnLst>
                <a:cxn ang="0">
                  <a:pos x="67" y="73"/>
                </a:cxn>
                <a:cxn ang="0">
                  <a:pos x="62" y="62"/>
                </a:cxn>
                <a:cxn ang="0">
                  <a:pos x="59" y="52"/>
                </a:cxn>
                <a:cxn ang="0">
                  <a:pos x="53" y="42"/>
                </a:cxn>
                <a:cxn ang="0">
                  <a:pos x="50" y="33"/>
                </a:cxn>
                <a:cxn ang="0">
                  <a:pos x="38" y="16"/>
                </a:cxn>
                <a:cxn ang="0">
                  <a:pos x="27" y="0"/>
                </a:cxn>
                <a:cxn ang="0">
                  <a:pos x="17" y="7"/>
                </a:cxn>
                <a:cxn ang="0">
                  <a:pos x="14" y="21"/>
                </a:cxn>
                <a:cxn ang="0">
                  <a:pos x="12" y="35"/>
                </a:cxn>
                <a:cxn ang="0">
                  <a:pos x="17" y="50"/>
                </a:cxn>
                <a:cxn ang="0">
                  <a:pos x="7" y="62"/>
                </a:cxn>
                <a:cxn ang="0">
                  <a:pos x="0" y="73"/>
                </a:cxn>
                <a:cxn ang="0">
                  <a:pos x="3" y="83"/>
                </a:cxn>
                <a:cxn ang="0">
                  <a:pos x="8" y="93"/>
                </a:cxn>
                <a:cxn ang="0">
                  <a:pos x="12" y="104"/>
                </a:cxn>
                <a:cxn ang="0">
                  <a:pos x="17" y="114"/>
                </a:cxn>
                <a:cxn ang="0">
                  <a:pos x="29" y="102"/>
                </a:cxn>
                <a:cxn ang="0">
                  <a:pos x="41" y="90"/>
                </a:cxn>
                <a:cxn ang="0">
                  <a:pos x="53" y="80"/>
                </a:cxn>
                <a:cxn ang="0">
                  <a:pos x="67" y="73"/>
                </a:cxn>
              </a:cxnLst>
              <a:rect l="0" t="0" r="r" b="b"/>
              <a:pathLst>
                <a:path w="67" h="114">
                  <a:moveTo>
                    <a:pt x="67" y="73"/>
                  </a:moveTo>
                  <a:lnTo>
                    <a:pt x="62" y="62"/>
                  </a:lnTo>
                  <a:lnTo>
                    <a:pt x="59" y="52"/>
                  </a:lnTo>
                  <a:lnTo>
                    <a:pt x="53" y="42"/>
                  </a:lnTo>
                  <a:lnTo>
                    <a:pt x="50" y="33"/>
                  </a:lnTo>
                  <a:lnTo>
                    <a:pt x="38" y="16"/>
                  </a:lnTo>
                  <a:lnTo>
                    <a:pt x="27" y="0"/>
                  </a:lnTo>
                  <a:lnTo>
                    <a:pt x="17" y="7"/>
                  </a:lnTo>
                  <a:lnTo>
                    <a:pt x="14" y="21"/>
                  </a:lnTo>
                  <a:lnTo>
                    <a:pt x="12" y="35"/>
                  </a:lnTo>
                  <a:lnTo>
                    <a:pt x="17" y="50"/>
                  </a:lnTo>
                  <a:lnTo>
                    <a:pt x="7" y="62"/>
                  </a:lnTo>
                  <a:lnTo>
                    <a:pt x="0" y="73"/>
                  </a:lnTo>
                  <a:lnTo>
                    <a:pt x="3" y="83"/>
                  </a:lnTo>
                  <a:lnTo>
                    <a:pt x="8" y="93"/>
                  </a:lnTo>
                  <a:lnTo>
                    <a:pt x="12" y="104"/>
                  </a:lnTo>
                  <a:lnTo>
                    <a:pt x="17" y="114"/>
                  </a:lnTo>
                  <a:lnTo>
                    <a:pt x="29" y="102"/>
                  </a:lnTo>
                  <a:lnTo>
                    <a:pt x="41" y="90"/>
                  </a:lnTo>
                  <a:lnTo>
                    <a:pt x="53" y="80"/>
                  </a:lnTo>
                  <a:lnTo>
                    <a:pt x="67" y="73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7" name="Freeform 273"/>
            <p:cNvSpPr>
              <a:spLocks/>
            </p:cNvSpPr>
            <p:nvPr/>
          </p:nvSpPr>
          <p:spPr bwMode="auto">
            <a:xfrm>
              <a:off x="3403" y="1408"/>
              <a:ext cx="14" cy="31"/>
            </a:xfrm>
            <a:custGeom>
              <a:avLst/>
              <a:gdLst/>
              <a:ahLst/>
              <a:cxnLst>
                <a:cxn ang="0">
                  <a:pos x="27" y="63"/>
                </a:cxn>
                <a:cxn ang="0">
                  <a:pos x="14" y="23"/>
                </a:cxn>
                <a:cxn ang="0">
                  <a:pos x="10" y="11"/>
                </a:cxn>
                <a:cxn ang="0">
                  <a:pos x="5" y="0"/>
                </a:cxn>
                <a:cxn ang="0">
                  <a:pos x="3" y="14"/>
                </a:cxn>
                <a:cxn ang="0">
                  <a:pos x="2" y="30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12" y="61"/>
                </a:cxn>
                <a:cxn ang="0">
                  <a:pos x="27" y="63"/>
                </a:cxn>
              </a:cxnLst>
              <a:rect l="0" t="0" r="r" b="b"/>
              <a:pathLst>
                <a:path w="27" h="63">
                  <a:moveTo>
                    <a:pt x="27" y="63"/>
                  </a:moveTo>
                  <a:lnTo>
                    <a:pt x="14" y="23"/>
                  </a:lnTo>
                  <a:lnTo>
                    <a:pt x="10" y="11"/>
                  </a:lnTo>
                  <a:lnTo>
                    <a:pt x="5" y="0"/>
                  </a:lnTo>
                  <a:lnTo>
                    <a:pt x="3" y="14"/>
                  </a:lnTo>
                  <a:lnTo>
                    <a:pt x="2" y="30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12" y="61"/>
                  </a:lnTo>
                  <a:lnTo>
                    <a:pt x="27" y="63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8" name="Freeform 274"/>
            <p:cNvSpPr>
              <a:spLocks/>
            </p:cNvSpPr>
            <p:nvPr/>
          </p:nvSpPr>
          <p:spPr bwMode="auto">
            <a:xfrm>
              <a:off x="3162" y="790"/>
              <a:ext cx="57" cy="27"/>
            </a:xfrm>
            <a:custGeom>
              <a:avLst/>
              <a:gdLst/>
              <a:ahLst/>
              <a:cxnLst>
                <a:cxn ang="0">
                  <a:pos x="114" y="17"/>
                </a:cxn>
                <a:cxn ang="0">
                  <a:pos x="103" y="10"/>
                </a:cxn>
                <a:cxn ang="0">
                  <a:pos x="95" y="3"/>
                </a:cxn>
                <a:cxn ang="0">
                  <a:pos x="83" y="8"/>
                </a:cxn>
                <a:cxn ang="0">
                  <a:pos x="70" y="10"/>
                </a:cxn>
                <a:cxn ang="0">
                  <a:pos x="58" y="8"/>
                </a:cxn>
                <a:cxn ang="0">
                  <a:pos x="48" y="8"/>
                </a:cxn>
                <a:cxn ang="0">
                  <a:pos x="36" y="3"/>
                </a:cxn>
                <a:cxn ang="0">
                  <a:pos x="24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12" y="14"/>
                </a:cxn>
                <a:cxn ang="0">
                  <a:pos x="27" y="26"/>
                </a:cxn>
                <a:cxn ang="0">
                  <a:pos x="39" y="39"/>
                </a:cxn>
                <a:cxn ang="0">
                  <a:pos x="55" y="53"/>
                </a:cxn>
                <a:cxn ang="0">
                  <a:pos x="69" y="43"/>
                </a:cxn>
                <a:cxn ang="0">
                  <a:pos x="84" y="34"/>
                </a:cxn>
                <a:cxn ang="0">
                  <a:pos x="98" y="26"/>
                </a:cxn>
                <a:cxn ang="0">
                  <a:pos x="114" y="17"/>
                </a:cxn>
              </a:cxnLst>
              <a:rect l="0" t="0" r="r" b="b"/>
              <a:pathLst>
                <a:path w="114" h="53">
                  <a:moveTo>
                    <a:pt x="114" y="17"/>
                  </a:moveTo>
                  <a:lnTo>
                    <a:pt x="103" y="10"/>
                  </a:lnTo>
                  <a:lnTo>
                    <a:pt x="95" y="3"/>
                  </a:lnTo>
                  <a:lnTo>
                    <a:pt x="83" y="8"/>
                  </a:lnTo>
                  <a:lnTo>
                    <a:pt x="70" y="10"/>
                  </a:lnTo>
                  <a:lnTo>
                    <a:pt x="58" y="8"/>
                  </a:lnTo>
                  <a:lnTo>
                    <a:pt x="48" y="8"/>
                  </a:lnTo>
                  <a:lnTo>
                    <a:pt x="36" y="3"/>
                  </a:lnTo>
                  <a:lnTo>
                    <a:pt x="24" y="1"/>
                  </a:lnTo>
                  <a:lnTo>
                    <a:pt x="12" y="0"/>
                  </a:lnTo>
                  <a:lnTo>
                    <a:pt x="0" y="3"/>
                  </a:lnTo>
                  <a:lnTo>
                    <a:pt x="12" y="14"/>
                  </a:lnTo>
                  <a:lnTo>
                    <a:pt x="27" y="26"/>
                  </a:lnTo>
                  <a:lnTo>
                    <a:pt x="39" y="39"/>
                  </a:lnTo>
                  <a:lnTo>
                    <a:pt x="55" y="53"/>
                  </a:lnTo>
                  <a:lnTo>
                    <a:pt x="69" y="43"/>
                  </a:lnTo>
                  <a:lnTo>
                    <a:pt x="84" y="34"/>
                  </a:lnTo>
                  <a:lnTo>
                    <a:pt x="98" y="26"/>
                  </a:lnTo>
                  <a:lnTo>
                    <a:pt x="114" y="17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19" name="Freeform 275"/>
            <p:cNvSpPr>
              <a:spLocks/>
            </p:cNvSpPr>
            <p:nvPr/>
          </p:nvSpPr>
          <p:spPr bwMode="auto">
            <a:xfrm>
              <a:off x="2974" y="656"/>
              <a:ext cx="36" cy="30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57" y="42"/>
                </a:cxn>
                <a:cxn ang="0">
                  <a:pos x="62" y="30"/>
                </a:cxn>
                <a:cxn ang="0">
                  <a:pos x="65" y="14"/>
                </a:cxn>
                <a:cxn ang="0">
                  <a:pos x="72" y="0"/>
                </a:cxn>
                <a:cxn ang="0">
                  <a:pos x="60" y="0"/>
                </a:cxn>
                <a:cxn ang="0">
                  <a:pos x="50" y="4"/>
                </a:cxn>
                <a:cxn ang="0">
                  <a:pos x="40" y="6"/>
                </a:cxn>
                <a:cxn ang="0">
                  <a:pos x="31" y="11"/>
                </a:cxn>
                <a:cxn ang="0">
                  <a:pos x="14" y="21"/>
                </a:cxn>
                <a:cxn ang="0">
                  <a:pos x="0" y="37"/>
                </a:cxn>
                <a:cxn ang="0">
                  <a:pos x="12" y="40"/>
                </a:cxn>
                <a:cxn ang="0">
                  <a:pos x="26" y="45"/>
                </a:cxn>
                <a:cxn ang="0">
                  <a:pos x="38" y="52"/>
                </a:cxn>
                <a:cxn ang="0">
                  <a:pos x="50" y="61"/>
                </a:cxn>
                <a:cxn ang="0">
                  <a:pos x="50" y="57"/>
                </a:cxn>
                <a:cxn ang="0">
                  <a:pos x="50" y="56"/>
                </a:cxn>
              </a:cxnLst>
              <a:rect l="0" t="0" r="r" b="b"/>
              <a:pathLst>
                <a:path w="72" h="61">
                  <a:moveTo>
                    <a:pt x="50" y="56"/>
                  </a:moveTo>
                  <a:lnTo>
                    <a:pt x="57" y="42"/>
                  </a:lnTo>
                  <a:lnTo>
                    <a:pt x="62" y="30"/>
                  </a:lnTo>
                  <a:lnTo>
                    <a:pt x="65" y="14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0" y="4"/>
                  </a:lnTo>
                  <a:lnTo>
                    <a:pt x="40" y="6"/>
                  </a:lnTo>
                  <a:lnTo>
                    <a:pt x="31" y="11"/>
                  </a:lnTo>
                  <a:lnTo>
                    <a:pt x="14" y="21"/>
                  </a:lnTo>
                  <a:lnTo>
                    <a:pt x="0" y="37"/>
                  </a:lnTo>
                  <a:lnTo>
                    <a:pt x="12" y="40"/>
                  </a:lnTo>
                  <a:lnTo>
                    <a:pt x="26" y="45"/>
                  </a:lnTo>
                  <a:lnTo>
                    <a:pt x="38" y="52"/>
                  </a:lnTo>
                  <a:lnTo>
                    <a:pt x="50" y="61"/>
                  </a:lnTo>
                  <a:lnTo>
                    <a:pt x="50" y="57"/>
                  </a:lnTo>
                  <a:lnTo>
                    <a:pt x="50" y="56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0" name="Freeform 276"/>
            <p:cNvSpPr>
              <a:spLocks/>
            </p:cNvSpPr>
            <p:nvPr/>
          </p:nvSpPr>
          <p:spPr bwMode="auto">
            <a:xfrm>
              <a:off x="3345" y="1628"/>
              <a:ext cx="8" cy="9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1" y="5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9" y="10"/>
                </a:cxn>
                <a:cxn ang="0">
                  <a:pos x="18" y="17"/>
                </a:cxn>
              </a:cxnLst>
              <a:rect l="0" t="0" r="r" b="b"/>
              <a:pathLst>
                <a:path w="18" h="17">
                  <a:moveTo>
                    <a:pt x="18" y="17"/>
                  </a:moveTo>
                  <a:lnTo>
                    <a:pt x="11" y="5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9" y="10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1" name="Freeform 277"/>
            <p:cNvSpPr>
              <a:spLocks/>
            </p:cNvSpPr>
            <p:nvPr/>
          </p:nvSpPr>
          <p:spPr bwMode="auto">
            <a:xfrm>
              <a:off x="2258" y="717"/>
              <a:ext cx="32" cy="32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" y="7"/>
                </a:cxn>
                <a:cxn ang="0">
                  <a:pos x="0" y="14"/>
                </a:cxn>
                <a:cxn ang="0">
                  <a:pos x="5" y="22"/>
                </a:cxn>
                <a:cxn ang="0">
                  <a:pos x="12" y="33"/>
                </a:cxn>
                <a:cxn ang="0">
                  <a:pos x="19" y="41"/>
                </a:cxn>
                <a:cxn ang="0">
                  <a:pos x="31" y="50"/>
                </a:cxn>
                <a:cxn ang="0">
                  <a:pos x="34" y="57"/>
                </a:cxn>
                <a:cxn ang="0">
                  <a:pos x="36" y="64"/>
                </a:cxn>
                <a:cxn ang="0">
                  <a:pos x="48" y="55"/>
                </a:cxn>
                <a:cxn ang="0">
                  <a:pos x="64" y="47"/>
                </a:cxn>
                <a:cxn ang="0">
                  <a:pos x="48" y="36"/>
                </a:cxn>
                <a:cxn ang="0">
                  <a:pos x="38" y="26"/>
                </a:cxn>
                <a:cxn ang="0">
                  <a:pos x="27" y="12"/>
                </a:cxn>
                <a:cxn ang="0">
                  <a:pos x="22" y="0"/>
                </a:cxn>
              </a:cxnLst>
              <a:rect l="0" t="0" r="r" b="b"/>
              <a:pathLst>
                <a:path w="64" h="64">
                  <a:moveTo>
                    <a:pt x="22" y="0"/>
                  </a:moveTo>
                  <a:lnTo>
                    <a:pt x="10" y="7"/>
                  </a:lnTo>
                  <a:lnTo>
                    <a:pt x="0" y="14"/>
                  </a:lnTo>
                  <a:lnTo>
                    <a:pt x="5" y="22"/>
                  </a:lnTo>
                  <a:lnTo>
                    <a:pt x="12" y="33"/>
                  </a:lnTo>
                  <a:lnTo>
                    <a:pt x="19" y="41"/>
                  </a:lnTo>
                  <a:lnTo>
                    <a:pt x="31" y="50"/>
                  </a:lnTo>
                  <a:lnTo>
                    <a:pt x="34" y="57"/>
                  </a:lnTo>
                  <a:lnTo>
                    <a:pt x="36" y="64"/>
                  </a:lnTo>
                  <a:lnTo>
                    <a:pt x="48" y="55"/>
                  </a:lnTo>
                  <a:lnTo>
                    <a:pt x="64" y="47"/>
                  </a:lnTo>
                  <a:lnTo>
                    <a:pt x="48" y="36"/>
                  </a:lnTo>
                  <a:lnTo>
                    <a:pt x="38" y="26"/>
                  </a:lnTo>
                  <a:lnTo>
                    <a:pt x="27" y="1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2" name="Freeform 278"/>
            <p:cNvSpPr>
              <a:spLocks/>
            </p:cNvSpPr>
            <p:nvPr/>
          </p:nvSpPr>
          <p:spPr bwMode="auto">
            <a:xfrm>
              <a:off x="2442" y="2007"/>
              <a:ext cx="25" cy="1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2" y="31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31" y="22"/>
                </a:cxn>
                <a:cxn ang="0">
                  <a:pos x="39" y="14"/>
                </a:cxn>
                <a:cxn ang="0">
                  <a:pos x="50" y="9"/>
                </a:cxn>
                <a:cxn ang="0">
                  <a:pos x="36" y="3"/>
                </a:cxn>
                <a:cxn ang="0">
                  <a:pos x="22" y="0"/>
                </a:cxn>
                <a:cxn ang="0">
                  <a:pos x="20" y="9"/>
                </a:cxn>
                <a:cxn ang="0">
                  <a:pos x="17" y="17"/>
                </a:cxn>
                <a:cxn ang="0">
                  <a:pos x="10" y="26"/>
                </a:cxn>
                <a:cxn ang="0">
                  <a:pos x="0" y="36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12" y="31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31" y="22"/>
                  </a:lnTo>
                  <a:lnTo>
                    <a:pt x="39" y="14"/>
                  </a:lnTo>
                  <a:lnTo>
                    <a:pt x="50" y="9"/>
                  </a:lnTo>
                  <a:lnTo>
                    <a:pt x="36" y="3"/>
                  </a:lnTo>
                  <a:lnTo>
                    <a:pt x="22" y="0"/>
                  </a:lnTo>
                  <a:lnTo>
                    <a:pt x="20" y="9"/>
                  </a:lnTo>
                  <a:lnTo>
                    <a:pt x="17" y="17"/>
                  </a:lnTo>
                  <a:lnTo>
                    <a:pt x="10" y="2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3" name="Freeform 279"/>
            <p:cNvSpPr>
              <a:spLocks/>
            </p:cNvSpPr>
            <p:nvPr/>
          </p:nvSpPr>
          <p:spPr bwMode="auto">
            <a:xfrm>
              <a:off x="1951" y="1380"/>
              <a:ext cx="30" cy="25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42"/>
                </a:cxn>
                <a:cxn ang="0">
                  <a:pos x="31" y="43"/>
                </a:cxn>
                <a:cxn ang="0">
                  <a:pos x="38" y="47"/>
                </a:cxn>
                <a:cxn ang="0">
                  <a:pos x="48" y="49"/>
                </a:cxn>
                <a:cxn ang="0">
                  <a:pos x="59" y="50"/>
                </a:cxn>
                <a:cxn ang="0">
                  <a:pos x="57" y="35"/>
                </a:cxn>
                <a:cxn ang="0">
                  <a:pos x="57" y="23"/>
                </a:cxn>
                <a:cxn ang="0">
                  <a:pos x="55" y="11"/>
                </a:cxn>
                <a:cxn ang="0">
                  <a:pos x="55" y="0"/>
                </a:cxn>
                <a:cxn ang="0">
                  <a:pos x="40" y="5"/>
                </a:cxn>
                <a:cxn ang="0">
                  <a:pos x="28" y="14"/>
                </a:cxn>
                <a:cxn ang="0">
                  <a:pos x="12" y="21"/>
                </a:cxn>
                <a:cxn ang="0">
                  <a:pos x="0" y="28"/>
                </a:cxn>
              </a:cxnLst>
              <a:rect l="0" t="0" r="r" b="b"/>
              <a:pathLst>
                <a:path w="59" h="50">
                  <a:moveTo>
                    <a:pt x="0" y="28"/>
                  </a:moveTo>
                  <a:lnTo>
                    <a:pt x="28" y="42"/>
                  </a:lnTo>
                  <a:lnTo>
                    <a:pt x="31" y="43"/>
                  </a:lnTo>
                  <a:lnTo>
                    <a:pt x="38" y="47"/>
                  </a:lnTo>
                  <a:lnTo>
                    <a:pt x="48" y="49"/>
                  </a:lnTo>
                  <a:lnTo>
                    <a:pt x="59" y="50"/>
                  </a:lnTo>
                  <a:lnTo>
                    <a:pt x="57" y="35"/>
                  </a:lnTo>
                  <a:lnTo>
                    <a:pt x="57" y="23"/>
                  </a:lnTo>
                  <a:lnTo>
                    <a:pt x="55" y="11"/>
                  </a:lnTo>
                  <a:lnTo>
                    <a:pt x="55" y="0"/>
                  </a:lnTo>
                  <a:lnTo>
                    <a:pt x="40" y="5"/>
                  </a:lnTo>
                  <a:lnTo>
                    <a:pt x="28" y="14"/>
                  </a:lnTo>
                  <a:lnTo>
                    <a:pt x="12" y="2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2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4" name="Freeform 280"/>
            <p:cNvSpPr>
              <a:spLocks/>
            </p:cNvSpPr>
            <p:nvPr/>
          </p:nvSpPr>
          <p:spPr bwMode="auto">
            <a:xfrm>
              <a:off x="3314" y="1593"/>
              <a:ext cx="32" cy="37"/>
            </a:xfrm>
            <a:custGeom>
              <a:avLst/>
              <a:gdLst/>
              <a:ahLst/>
              <a:cxnLst>
                <a:cxn ang="0">
                  <a:pos x="60" y="72"/>
                </a:cxn>
                <a:cxn ang="0">
                  <a:pos x="62" y="71"/>
                </a:cxn>
                <a:cxn ang="0">
                  <a:pos x="64" y="69"/>
                </a:cxn>
                <a:cxn ang="0">
                  <a:pos x="50" y="50"/>
                </a:cxn>
                <a:cxn ang="0">
                  <a:pos x="40" y="33"/>
                </a:cxn>
                <a:cxn ang="0">
                  <a:pos x="31" y="15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17" y="10"/>
                </a:cxn>
                <a:cxn ang="0">
                  <a:pos x="12" y="22"/>
                </a:cxn>
                <a:cxn ang="0">
                  <a:pos x="5" y="33"/>
                </a:cxn>
                <a:cxn ang="0">
                  <a:pos x="0" y="45"/>
                </a:cxn>
                <a:cxn ang="0">
                  <a:pos x="15" y="52"/>
                </a:cxn>
                <a:cxn ang="0">
                  <a:pos x="31" y="58"/>
                </a:cxn>
                <a:cxn ang="0">
                  <a:pos x="45" y="65"/>
                </a:cxn>
                <a:cxn ang="0">
                  <a:pos x="60" y="72"/>
                </a:cxn>
              </a:cxnLst>
              <a:rect l="0" t="0" r="r" b="b"/>
              <a:pathLst>
                <a:path w="64" h="72">
                  <a:moveTo>
                    <a:pt x="60" y="72"/>
                  </a:moveTo>
                  <a:lnTo>
                    <a:pt x="62" y="71"/>
                  </a:lnTo>
                  <a:lnTo>
                    <a:pt x="64" y="69"/>
                  </a:lnTo>
                  <a:lnTo>
                    <a:pt x="50" y="50"/>
                  </a:lnTo>
                  <a:lnTo>
                    <a:pt x="40" y="33"/>
                  </a:lnTo>
                  <a:lnTo>
                    <a:pt x="31" y="15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7" y="10"/>
                  </a:lnTo>
                  <a:lnTo>
                    <a:pt x="12" y="22"/>
                  </a:lnTo>
                  <a:lnTo>
                    <a:pt x="5" y="33"/>
                  </a:lnTo>
                  <a:lnTo>
                    <a:pt x="0" y="45"/>
                  </a:lnTo>
                  <a:lnTo>
                    <a:pt x="15" y="52"/>
                  </a:lnTo>
                  <a:lnTo>
                    <a:pt x="31" y="58"/>
                  </a:lnTo>
                  <a:lnTo>
                    <a:pt x="45" y="65"/>
                  </a:lnTo>
                  <a:lnTo>
                    <a:pt x="60" y="72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5" name="Freeform 281"/>
            <p:cNvSpPr>
              <a:spLocks/>
            </p:cNvSpPr>
            <p:nvPr/>
          </p:nvSpPr>
          <p:spPr bwMode="auto">
            <a:xfrm>
              <a:off x="2844" y="654"/>
              <a:ext cx="11" cy="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10"/>
                </a:cxn>
                <a:cxn ang="0">
                  <a:pos x="0" y="22"/>
                </a:cxn>
                <a:cxn ang="0">
                  <a:pos x="11" y="22"/>
                </a:cxn>
                <a:cxn ang="0">
                  <a:pos x="23" y="28"/>
                </a:cxn>
                <a:cxn ang="0">
                  <a:pos x="16" y="12"/>
                </a:cxn>
                <a:cxn ang="0">
                  <a:pos x="14" y="0"/>
                </a:cxn>
              </a:cxnLst>
              <a:rect l="0" t="0" r="r" b="b"/>
              <a:pathLst>
                <a:path w="23" h="28">
                  <a:moveTo>
                    <a:pt x="14" y="0"/>
                  </a:moveTo>
                  <a:lnTo>
                    <a:pt x="7" y="10"/>
                  </a:lnTo>
                  <a:lnTo>
                    <a:pt x="0" y="22"/>
                  </a:lnTo>
                  <a:lnTo>
                    <a:pt x="11" y="22"/>
                  </a:lnTo>
                  <a:lnTo>
                    <a:pt x="23" y="28"/>
                  </a:lnTo>
                  <a:lnTo>
                    <a:pt x="1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6" name="Freeform 282"/>
            <p:cNvSpPr>
              <a:spLocks/>
            </p:cNvSpPr>
            <p:nvPr/>
          </p:nvSpPr>
          <p:spPr bwMode="auto">
            <a:xfrm>
              <a:off x="2442" y="1968"/>
              <a:ext cx="70" cy="43"/>
            </a:xfrm>
            <a:custGeom>
              <a:avLst/>
              <a:gdLst/>
              <a:ahLst/>
              <a:cxnLst>
                <a:cxn ang="0">
                  <a:pos x="17" y="31"/>
                </a:cxn>
                <a:cxn ang="0">
                  <a:pos x="17" y="40"/>
                </a:cxn>
                <a:cxn ang="0">
                  <a:pos x="19" y="50"/>
                </a:cxn>
                <a:cxn ang="0">
                  <a:pos x="20" y="62"/>
                </a:cxn>
                <a:cxn ang="0">
                  <a:pos x="22" y="78"/>
                </a:cxn>
                <a:cxn ang="0">
                  <a:pos x="36" y="81"/>
                </a:cxn>
                <a:cxn ang="0">
                  <a:pos x="50" y="87"/>
                </a:cxn>
                <a:cxn ang="0">
                  <a:pos x="60" y="81"/>
                </a:cxn>
                <a:cxn ang="0">
                  <a:pos x="74" y="76"/>
                </a:cxn>
                <a:cxn ang="0">
                  <a:pos x="88" y="71"/>
                </a:cxn>
                <a:cxn ang="0">
                  <a:pos x="102" y="68"/>
                </a:cxn>
                <a:cxn ang="0">
                  <a:pos x="114" y="62"/>
                </a:cxn>
                <a:cxn ang="0">
                  <a:pos x="126" y="57"/>
                </a:cxn>
                <a:cxn ang="0">
                  <a:pos x="133" y="50"/>
                </a:cxn>
                <a:cxn ang="0">
                  <a:pos x="140" y="45"/>
                </a:cxn>
                <a:cxn ang="0">
                  <a:pos x="122" y="38"/>
                </a:cxn>
                <a:cxn ang="0">
                  <a:pos x="105" y="33"/>
                </a:cxn>
                <a:cxn ang="0">
                  <a:pos x="88" y="28"/>
                </a:cxn>
                <a:cxn ang="0">
                  <a:pos x="71" y="23"/>
                </a:cxn>
                <a:cxn ang="0">
                  <a:pos x="53" y="16"/>
                </a:cxn>
                <a:cxn ang="0">
                  <a:pos x="36" y="11"/>
                </a:cxn>
                <a:cxn ang="0">
                  <a:pos x="19" y="5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7" y="21"/>
                </a:cxn>
                <a:cxn ang="0">
                  <a:pos x="17" y="31"/>
                </a:cxn>
              </a:cxnLst>
              <a:rect l="0" t="0" r="r" b="b"/>
              <a:pathLst>
                <a:path w="140" h="87">
                  <a:moveTo>
                    <a:pt x="17" y="31"/>
                  </a:moveTo>
                  <a:lnTo>
                    <a:pt x="17" y="40"/>
                  </a:lnTo>
                  <a:lnTo>
                    <a:pt x="19" y="50"/>
                  </a:lnTo>
                  <a:lnTo>
                    <a:pt x="20" y="62"/>
                  </a:lnTo>
                  <a:lnTo>
                    <a:pt x="22" y="78"/>
                  </a:lnTo>
                  <a:lnTo>
                    <a:pt x="36" y="81"/>
                  </a:lnTo>
                  <a:lnTo>
                    <a:pt x="50" y="87"/>
                  </a:lnTo>
                  <a:lnTo>
                    <a:pt x="60" y="81"/>
                  </a:lnTo>
                  <a:lnTo>
                    <a:pt x="74" y="76"/>
                  </a:lnTo>
                  <a:lnTo>
                    <a:pt x="88" y="71"/>
                  </a:lnTo>
                  <a:lnTo>
                    <a:pt x="102" y="68"/>
                  </a:lnTo>
                  <a:lnTo>
                    <a:pt x="114" y="62"/>
                  </a:lnTo>
                  <a:lnTo>
                    <a:pt x="126" y="57"/>
                  </a:lnTo>
                  <a:lnTo>
                    <a:pt x="133" y="50"/>
                  </a:lnTo>
                  <a:lnTo>
                    <a:pt x="140" y="45"/>
                  </a:lnTo>
                  <a:lnTo>
                    <a:pt x="122" y="38"/>
                  </a:lnTo>
                  <a:lnTo>
                    <a:pt x="105" y="33"/>
                  </a:lnTo>
                  <a:lnTo>
                    <a:pt x="88" y="28"/>
                  </a:lnTo>
                  <a:lnTo>
                    <a:pt x="71" y="23"/>
                  </a:lnTo>
                  <a:lnTo>
                    <a:pt x="53" y="16"/>
                  </a:lnTo>
                  <a:lnTo>
                    <a:pt x="36" y="11"/>
                  </a:lnTo>
                  <a:lnTo>
                    <a:pt x="19" y="5"/>
                  </a:lnTo>
                  <a:lnTo>
                    <a:pt x="3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" y="21"/>
                  </a:lnTo>
                  <a:lnTo>
                    <a:pt x="17" y="31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7" name="Freeform 283"/>
            <p:cNvSpPr>
              <a:spLocks/>
            </p:cNvSpPr>
            <p:nvPr/>
          </p:nvSpPr>
          <p:spPr bwMode="auto">
            <a:xfrm>
              <a:off x="2720" y="618"/>
              <a:ext cx="43" cy="32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76" y="2"/>
                </a:cxn>
                <a:cxn ang="0">
                  <a:pos x="65" y="0"/>
                </a:cxn>
                <a:cxn ang="0">
                  <a:pos x="55" y="0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13" y="0"/>
                </a:cxn>
                <a:cxn ang="0">
                  <a:pos x="3" y="0"/>
                </a:cxn>
                <a:cxn ang="0">
                  <a:pos x="1" y="12"/>
                </a:cxn>
                <a:cxn ang="0">
                  <a:pos x="1" y="30"/>
                </a:cxn>
                <a:cxn ang="0">
                  <a:pos x="0" y="45"/>
                </a:cxn>
                <a:cxn ang="0">
                  <a:pos x="0" y="64"/>
                </a:cxn>
                <a:cxn ang="0">
                  <a:pos x="12" y="64"/>
                </a:cxn>
                <a:cxn ang="0">
                  <a:pos x="27" y="64"/>
                </a:cxn>
                <a:cxn ang="0">
                  <a:pos x="45" y="64"/>
                </a:cxn>
                <a:cxn ang="0">
                  <a:pos x="62" y="64"/>
                </a:cxn>
                <a:cxn ang="0">
                  <a:pos x="69" y="49"/>
                </a:cxn>
                <a:cxn ang="0">
                  <a:pos x="77" y="35"/>
                </a:cxn>
                <a:cxn ang="0">
                  <a:pos x="83" y="19"/>
                </a:cxn>
                <a:cxn ang="0">
                  <a:pos x="86" y="4"/>
                </a:cxn>
              </a:cxnLst>
              <a:rect l="0" t="0" r="r" b="b"/>
              <a:pathLst>
                <a:path w="86" h="64">
                  <a:moveTo>
                    <a:pt x="86" y="4"/>
                  </a:moveTo>
                  <a:lnTo>
                    <a:pt x="76" y="2"/>
                  </a:lnTo>
                  <a:lnTo>
                    <a:pt x="65" y="0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3" y="0"/>
                  </a:lnTo>
                  <a:lnTo>
                    <a:pt x="1" y="12"/>
                  </a:lnTo>
                  <a:lnTo>
                    <a:pt x="1" y="30"/>
                  </a:lnTo>
                  <a:lnTo>
                    <a:pt x="0" y="45"/>
                  </a:lnTo>
                  <a:lnTo>
                    <a:pt x="0" y="64"/>
                  </a:lnTo>
                  <a:lnTo>
                    <a:pt x="12" y="64"/>
                  </a:lnTo>
                  <a:lnTo>
                    <a:pt x="27" y="64"/>
                  </a:lnTo>
                  <a:lnTo>
                    <a:pt x="45" y="64"/>
                  </a:lnTo>
                  <a:lnTo>
                    <a:pt x="62" y="64"/>
                  </a:lnTo>
                  <a:lnTo>
                    <a:pt x="69" y="49"/>
                  </a:lnTo>
                  <a:lnTo>
                    <a:pt x="77" y="35"/>
                  </a:lnTo>
                  <a:lnTo>
                    <a:pt x="83" y="19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8" name="Freeform 284"/>
            <p:cNvSpPr>
              <a:spLocks/>
            </p:cNvSpPr>
            <p:nvPr/>
          </p:nvSpPr>
          <p:spPr bwMode="auto">
            <a:xfrm>
              <a:off x="3144" y="792"/>
              <a:ext cx="46" cy="43"/>
            </a:xfrm>
            <a:custGeom>
              <a:avLst/>
              <a:gdLst/>
              <a:ahLst/>
              <a:cxnLst>
                <a:cxn ang="0">
                  <a:pos x="92" y="50"/>
                </a:cxn>
                <a:cxn ang="0">
                  <a:pos x="76" y="36"/>
                </a:cxn>
                <a:cxn ang="0">
                  <a:pos x="64" y="23"/>
                </a:cxn>
                <a:cxn ang="0">
                  <a:pos x="49" y="11"/>
                </a:cxn>
                <a:cxn ang="0">
                  <a:pos x="37" y="0"/>
                </a:cxn>
                <a:cxn ang="0">
                  <a:pos x="26" y="4"/>
                </a:cxn>
                <a:cxn ang="0">
                  <a:pos x="14" y="14"/>
                </a:cxn>
                <a:cxn ang="0">
                  <a:pos x="5" y="19"/>
                </a:cxn>
                <a:cxn ang="0">
                  <a:pos x="2" y="3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9" y="55"/>
                </a:cxn>
                <a:cxn ang="0">
                  <a:pos x="19" y="66"/>
                </a:cxn>
                <a:cxn ang="0">
                  <a:pos x="28" y="76"/>
                </a:cxn>
                <a:cxn ang="0">
                  <a:pos x="37" y="87"/>
                </a:cxn>
                <a:cxn ang="0">
                  <a:pos x="49" y="74"/>
                </a:cxn>
                <a:cxn ang="0">
                  <a:pos x="64" y="64"/>
                </a:cxn>
                <a:cxn ang="0">
                  <a:pos x="76" y="55"/>
                </a:cxn>
                <a:cxn ang="0">
                  <a:pos x="92" y="50"/>
                </a:cxn>
              </a:cxnLst>
              <a:rect l="0" t="0" r="r" b="b"/>
              <a:pathLst>
                <a:path w="92" h="87">
                  <a:moveTo>
                    <a:pt x="92" y="50"/>
                  </a:moveTo>
                  <a:lnTo>
                    <a:pt x="76" y="36"/>
                  </a:lnTo>
                  <a:lnTo>
                    <a:pt x="64" y="23"/>
                  </a:lnTo>
                  <a:lnTo>
                    <a:pt x="49" y="11"/>
                  </a:lnTo>
                  <a:lnTo>
                    <a:pt x="37" y="0"/>
                  </a:lnTo>
                  <a:lnTo>
                    <a:pt x="26" y="4"/>
                  </a:lnTo>
                  <a:lnTo>
                    <a:pt x="14" y="14"/>
                  </a:lnTo>
                  <a:lnTo>
                    <a:pt x="5" y="19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9" y="55"/>
                  </a:lnTo>
                  <a:lnTo>
                    <a:pt x="19" y="66"/>
                  </a:lnTo>
                  <a:lnTo>
                    <a:pt x="28" y="76"/>
                  </a:lnTo>
                  <a:lnTo>
                    <a:pt x="37" y="87"/>
                  </a:lnTo>
                  <a:lnTo>
                    <a:pt x="49" y="74"/>
                  </a:lnTo>
                  <a:lnTo>
                    <a:pt x="64" y="64"/>
                  </a:lnTo>
                  <a:lnTo>
                    <a:pt x="76" y="55"/>
                  </a:lnTo>
                  <a:lnTo>
                    <a:pt x="92" y="50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29" name="Freeform 285"/>
            <p:cNvSpPr>
              <a:spLocks/>
            </p:cNvSpPr>
            <p:nvPr/>
          </p:nvSpPr>
          <p:spPr bwMode="auto">
            <a:xfrm>
              <a:off x="3369" y="1228"/>
              <a:ext cx="32" cy="7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6" y="2"/>
                </a:cxn>
                <a:cxn ang="0">
                  <a:pos x="31" y="4"/>
                </a:cxn>
                <a:cxn ang="0">
                  <a:pos x="15" y="2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5" y="14"/>
                </a:cxn>
                <a:cxn ang="0">
                  <a:pos x="19" y="14"/>
                </a:cxn>
                <a:cxn ang="0">
                  <a:pos x="34" y="12"/>
                </a:cxn>
                <a:cxn ang="0">
                  <a:pos x="48" y="7"/>
                </a:cxn>
                <a:cxn ang="0">
                  <a:pos x="64" y="0"/>
                </a:cxn>
              </a:cxnLst>
              <a:rect l="0" t="0" r="r" b="b"/>
              <a:pathLst>
                <a:path w="64" h="14">
                  <a:moveTo>
                    <a:pt x="64" y="0"/>
                  </a:moveTo>
                  <a:lnTo>
                    <a:pt x="46" y="2"/>
                  </a:lnTo>
                  <a:lnTo>
                    <a:pt x="31" y="4"/>
                  </a:lnTo>
                  <a:lnTo>
                    <a:pt x="15" y="2"/>
                  </a:lnTo>
                  <a:lnTo>
                    <a:pt x="0" y="0"/>
                  </a:lnTo>
                  <a:lnTo>
                    <a:pt x="3" y="7"/>
                  </a:lnTo>
                  <a:lnTo>
                    <a:pt x="5" y="14"/>
                  </a:lnTo>
                  <a:lnTo>
                    <a:pt x="19" y="14"/>
                  </a:lnTo>
                  <a:lnTo>
                    <a:pt x="34" y="12"/>
                  </a:lnTo>
                  <a:lnTo>
                    <a:pt x="48" y="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0" name="Freeform 286"/>
            <p:cNvSpPr>
              <a:spLocks/>
            </p:cNvSpPr>
            <p:nvPr/>
          </p:nvSpPr>
          <p:spPr bwMode="auto">
            <a:xfrm>
              <a:off x="2958" y="674"/>
              <a:ext cx="43" cy="34"/>
            </a:xfrm>
            <a:custGeom>
              <a:avLst/>
              <a:gdLst/>
              <a:ahLst/>
              <a:cxnLst>
                <a:cxn ang="0">
                  <a:pos x="76" y="41"/>
                </a:cxn>
                <a:cxn ang="0">
                  <a:pos x="77" y="34"/>
                </a:cxn>
                <a:cxn ang="0">
                  <a:pos x="83" y="32"/>
                </a:cxn>
                <a:cxn ang="0">
                  <a:pos x="84" y="27"/>
                </a:cxn>
                <a:cxn ang="0">
                  <a:pos x="81" y="24"/>
                </a:cxn>
                <a:cxn ang="0">
                  <a:pos x="69" y="15"/>
                </a:cxn>
                <a:cxn ang="0">
                  <a:pos x="57" y="8"/>
                </a:cxn>
                <a:cxn ang="0">
                  <a:pos x="43" y="3"/>
                </a:cxn>
                <a:cxn ang="0">
                  <a:pos x="31" y="0"/>
                </a:cxn>
                <a:cxn ang="0">
                  <a:pos x="20" y="10"/>
                </a:cxn>
                <a:cxn ang="0">
                  <a:pos x="12" y="22"/>
                </a:cxn>
                <a:cxn ang="0">
                  <a:pos x="5" y="36"/>
                </a:cxn>
                <a:cxn ang="0">
                  <a:pos x="0" y="50"/>
                </a:cxn>
                <a:cxn ang="0">
                  <a:pos x="8" y="55"/>
                </a:cxn>
                <a:cxn ang="0">
                  <a:pos x="17" y="60"/>
                </a:cxn>
                <a:cxn ang="0">
                  <a:pos x="26" y="63"/>
                </a:cxn>
                <a:cxn ang="0">
                  <a:pos x="36" y="69"/>
                </a:cxn>
                <a:cxn ang="0">
                  <a:pos x="45" y="60"/>
                </a:cxn>
                <a:cxn ang="0">
                  <a:pos x="55" y="53"/>
                </a:cxn>
                <a:cxn ang="0">
                  <a:pos x="65" y="44"/>
                </a:cxn>
                <a:cxn ang="0">
                  <a:pos x="76" y="41"/>
                </a:cxn>
              </a:cxnLst>
              <a:rect l="0" t="0" r="r" b="b"/>
              <a:pathLst>
                <a:path w="84" h="69">
                  <a:moveTo>
                    <a:pt x="76" y="41"/>
                  </a:moveTo>
                  <a:lnTo>
                    <a:pt x="77" y="34"/>
                  </a:lnTo>
                  <a:lnTo>
                    <a:pt x="83" y="32"/>
                  </a:lnTo>
                  <a:lnTo>
                    <a:pt x="84" y="27"/>
                  </a:lnTo>
                  <a:lnTo>
                    <a:pt x="81" y="24"/>
                  </a:lnTo>
                  <a:lnTo>
                    <a:pt x="69" y="15"/>
                  </a:lnTo>
                  <a:lnTo>
                    <a:pt x="57" y="8"/>
                  </a:lnTo>
                  <a:lnTo>
                    <a:pt x="43" y="3"/>
                  </a:lnTo>
                  <a:lnTo>
                    <a:pt x="31" y="0"/>
                  </a:lnTo>
                  <a:lnTo>
                    <a:pt x="20" y="10"/>
                  </a:lnTo>
                  <a:lnTo>
                    <a:pt x="12" y="22"/>
                  </a:lnTo>
                  <a:lnTo>
                    <a:pt x="5" y="36"/>
                  </a:lnTo>
                  <a:lnTo>
                    <a:pt x="0" y="50"/>
                  </a:lnTo>
                  <a:lnTo>
                    <a:pt x="8" y="55"/>
                  </a:lnTo>
                  <a:lnTo>
                    <a:pt x="17" y="60"/>
                  </a:lnTo>
                  <a:lnTo>
                    <a:pt x="26" y="63"/>
                  </a:lnTo>
                  <a:lnTo>
                    <a:pt x="36" y="69"/>
                  </a:lnTo>
                  <a:lnTo>
                    <a:pt x="45" y="60"/>
                  </a:lnTo>
                  <a:lnTo>
                    <a:pt x="55" y="53"/>
                  </a:lnTo>
                  <a:lnTo>
                    <a:pt x="65" y="44"/>
                  </a:lnTo>
                  <a:lnTo>
                    <a:pt x="76" y="41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1" name="Freeform 287"/>
            <p:cNvSpPr>
              <a:spLocks/>
            </p:cNvSpPr>
            <p:nvPr/>
          </p:nvSpPr>
          <p:spPr bwMode="auto">
            <a:xfrm>
              <a:off x="3371" y="1394"/>
              <a:ext cx="35" cy="43"/>
            </a:xfrm>
            <a:custGeom>
              <a:avLst/>
              <a:gdLst/>
              <a:ahLst/>
              <a:cxnLst>
                <a:cxn ang="0">
                  <a:pos x="64" y="86"/>
                </a:cxn>
                <a:cxn ang="0">
                  <a:pos x="64" y="71"/>
                </a:cxn>
                <a:cxn ang="0">
                  <a:pos x="66" y="57"/>
                </a:cxn>
                <a:cxn ang="0">
                  <a:pos x="67" y="41"/>
                </a:cxn>
                <a:cxn ang="0">
                  <a:pos x="69" y="27"/>
                </a:cxn>
                <a:cxn ang="0">
                  <a:pos x="55" y="14"/>
                </a:cxn>
                <a:cxn ang="0">
                  <a:pos x="41" y="7"/>
                </a:cxn>
                <a:cxn ang="0">
                  <a:pos x="22" y="2"/>
                </a:cxn>
                <a:cxn ang="0">
                  <a:pos x="5" y="0"/>
                </a:cxn>
                <a:cxn ang="0">
                  <a:pos x="3" y="15"/>
                </a:cxn>
                <a:cxn ang="0">
                  <a:pos x="2" y="31"/>
                </a:cxn>
                <a:cxn ang="0">
                  <a:pos x="0" y="46"/>
                </a:cxn>
                <a:cxn ang="0">
                  <a:pos x="0" y="64"/>
                </a:cxn>
                <a:cxn ang="0">
                  <a:pos x="14" y="69"/>
                </a:cxn>
                <a:cxn ang="0">
                  <a:pos x="29" y="76"/>
                </a:cxn>
                <a:cxn ang="0">
                  <a:pos x="47" y="81"/>
                </a:cxn>
                <a:cxn ang="0">
                  <a:pos x="64" y="86"/>
                </a:cxn>
              </a:cxnLst>
              <a:rect l="0" t="0" r="r" b="b"/>
              <a:pathLst>
                <a:path w="69" h="86">
                  <a:moveTo>
                    <a:pt x="64" y="86"/>
                  </a:moveTo>
                  <a:lnTo>
                    <a:pt x="64" y="71"/>
                  </a:lnTo>
                  <a:lnTo>
                    <a:pt x="66" y="57"/>
                  </a:lnTo>
                  <a:lnTo>
                    <a:pt x="67" y="41"/>
                  </a:lnTo>
                  <a:lnTo>
                    <a:pt x="69" y="27"/>
                  </a:lnTo>
                  <a:lnTo>
                    <a:pt x="55" y="14"/>
                  </a:lnTo>
                  <a:lnTo>
                    <a:pt x="41" y="7"/>
                  </a:lnTo>
                  <a:lnTo>
                    <a:pt x="22" y="2"/>
                  </a:lnTo>
                  <a:lnTo>
                    <a:pt x="5" y="0"/>
                  </a:lnTo>
                  <a:lnTo>
                    <a:pt x="3" y="15"/>
                  </a:lnTo>
                  <a:lnTo>
                    <a:pt x="2" y="31"/>
                  </a:lnTo>
                  <a:lnTo>
                    <a:pt x="0" y="46"/>
                  </a:lnTo>
                  <a:lnTo>
                    <a:pt x="0" y="64"/>
                  </a:lnTo>
                  <a:lnTo>
                    <a:pt x="14" y="69"/>
                  </a:lnTo>
                  <a:lnTo>
                    <a:pt x="29" y="76"/>
                  </a:lnTo>
                  <a:lnTo>
                    <a:pt x="47" y="81"/>
                  </a:lnTo>
                  <a:lnTo>
                    <a:pt x="64" y="86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2" name="Freeform 288"/>
            <p:cNvSpPr>
              <a:spLocks/>
            </p:cNvSpPr>
            <p:nvPr/>
          </p:nvSpPr>
          <p:spPr bwMode="auto">
            <a:xfrm>
              <a:off x="3289" y="990"/>
              <a:ext cx="44" cy="39"/>
            </a:xfrm>
            <a:custGeom>
              <a:avLst/>
              <a:gdLst/>
              <a:ahLst/>
              <a:cxnLst>
                <a:cxn ang="0">
                  <a:pos x="86" y="41"/>
                </a:cxn>
                <a:cxn ang="0">
                  <a:pos x="81" y="31"/>
                </a:cxn>
                <a:cxn ang="0">
                  <a:pos x="77" y="20"/>
                </a:cxn>
                <a:cxn ang="0">
                  <a:pos x="72" y="10"/>
                </a:cxn>
                <a:cxn ang="0">
                  <a:pos x="69" y="0"/>
                </a:cxn>
                <a:cxn ang="0">
                  <a:pos x="58" y="8"/>
                </a:cxn>
                <a:cxn ang="0">
                  <a:pos x="48" y="19"/>
                </a:cxn>
                <a:cxn ang="0">
                  <a:pos x="38" y="24"/>
                </a:cxn>
                <a:cxn ang="0">
                  <a:pos x="24" y="27"/>
                </a:cxn>
                <a:cxn ang="0">
                  <a:pos x="12" y="15"/>
                </a:cxn>
                <a:cxn ang="0">
                  <a:pos x="0" y="13"/>
                </a:cxn>
                <a:cxn ang="0">
                  <a:pos x="8" y="29"/>
                </a:cxn>
                <a:cxn ang="0">
                  <a:pos x="17" y="46"/>
                </a:cxn>
                <a:cxn ang="0">
                  <a:pos x="26" y="62"/>
                </a:cxn>
                <a:cxn ang="0">
                  <a:pos x="36" y="77"/>
                </a:cxn>
                <a:cxn ang="0">
                  <a:pos x="52" y="70"/>
                </a:cxn>
                <a:cxn ang="0">
                  <a:pos x="65" y="64"/>
                </a:cxn>
                <a:cxn ang="0">
                  <a:pos x="76" y="51"/>
                </a:cxn>
                <a:cxn ang="0">
                  <a:pos x="86" y="41"/>
                </a:cxn>
              </a:cxnLst>
              <a:rect l="0" t="0" r="r" b="b"/>
              <a:pathLst>
                <a:path w="86" h="77">
                  <a:moveTo>
                    <a:pt x="86" y="41"/>
                  </a:moveTo>
                  <a:lnTo>
                    <a:pt x="81" y="31"/>
                  </a:lnTo>
                  <a:lnTo>
                    <a:pt x="77" y="20"/>
                  </a:lnTo>
                  <a:lnTo>
                    <a:pt x="72" y="10"/>
                  </a:lnTo>
                  <a:lnTo>
                    <a:pt x="69" y="0"/>
                  </a:lnTo>
                  <a:lnTo>
                    <a:pt x="58" y="8"/>
                  </a:lnTo>
                  <a:lnTo>
                    <a:pt x="48" y="19"/>
                  </a:lnTo>
                  <a:lnTo>
                    <a:pt x="38" y="24"/>
                  </a:lnTo>
                  <a:lnTo>
                    <a:pt x="24" y="27"/>
                  </a:lnTo>
                  <a:lnTo>
                    <a:pt x="12" y="15"/>
                  </a:lnTo>
                  <a:lnTo>
                    <a:pt x="0" y="13"/>
                  </a:lnTo>
                  <a:lnTo>
                    <a:pt x="8" y="29"/>
                  </a:lnTo>
                  <a:lnTo>
                    <a:pt x="17" y="46"/>
                  </a:lnTo>
                  <a:lnTo>
                    <a:pt x="26" y="62"/>
                  </a:lnTo>
                  <a:lnTo>
                    <a:pt x="36" y="77"/>
                  </a:lnTo>
                  <a:lnTo>
                    <a:pt x="52" y="70"/>
                  </a:lnTo>
                  <a:lnTo>
                    <a:pt x="65" y="64"/>
                  </a:lnTo>
                  <a:lnTo>
                    <a:pt x="76" y="51"/>
                  </a:lnTo>
                  <a:lnTo>
                    <a:pt x="86" y="41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3" name="Freeform 289"/>
            <p:cNvSpPr>
              <a:spLocks/>
            </p:cNvSpPr>
            <p:nvPr/>
          </p:nvSpPr>
          <p:spPr bwMode="auto">
            <a:xfrm>
              <a:off x="2494" y="638"/>
              <a:ext cx="30" cy="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0" y="4"/>
                </a:cxn>
                <a:cxn ang="0">
                  <a:pos x="28" y="7"/>
                </a:cxn>
                <a:cxn ang="0">
                  <a:pos x="16" y="10"/>
                </a:cxn>
                <a:cxn ang="0">
                  <a:pos x="6" y="14"/>
                </a:cxn>
                <a:cxn ang="0">
                  <a:pos x="0" y="28"/>
                </a:cxn>
                <a:cxn ang="0">
                  <a:pos x="2" y="43"/>
                </a:cxn>
                <a:cxn ang="0">
                  <a:pos x="4" y="61"/>
                </a:cxn>
                <a:cxn ang="0">
                  <a:pos x="11" y="78"/>
                </a:cxn>
                <a:cxn ang="0">
                  <a:pos x="19" y="73"/>
                </a:cxn>
                <a:cxn ang="0">
                  <a:pos x="33" y="71"/>
                </a:cxn>
                <a:cxn ang="0">
                  <a:pos x="45" y="66"/>
                </a:cxn>
                <a:cxn ang="0">
                  <a:pos x="61" y="64"/>
                </a:cxn>
                <a:cxn ang="0">
                  <a:pos x="57" y="47"/>
                </a:cxn>
                <a:cxn ang="0">
                  <a:pos x="57" y="29"/>
                </a:cxn>
                <a:cxn ang="0">
                  <a:pos x="56" y="14"/>
                </a:cxn>
                <a:cxn ang="0">
                  <a:pos x="56" y="0"/>
                </a:cxn>
              </a:cxnLst>
              <a:rect l="0" t="0" r="r" b="b"/>
              <a:pathLst>
                <a:path w="61" h="78">
                  <a:moveTo>
                    <a:pt x="56" y="0"/>
                  </a:moveTo>
                  <a:lnTo>
                    <a:pt x="40" y="4"/>
                  </a:lnTo>
                  <a:lnTo>
                    <a:pt x="28" y="7"/>
                  </a:lnTo>
                  <a:lnTo>
                    <a:pt x="16" y="10"/>
                  </a:lnTo>
                  <a:lnTo>
                    <a:pt x="6" y="14"/>
                  </a:lnTo>
                  <a:lnTo>
                    <a:pt x="0" y="28"/>
                  </a:lnTo>
                  <a:lnTo>
                    <a:pt x="2" y="43"/>
                  </a:lnTo>
                  <a:lnTo>
                    <a:pt x="4" y="61"/>
                  </a:lnTo>
                  <a:lnTo>
                    <a:pt x="11" y="78"/>
                  </a:lnTo>
                  <a:lnTo>
                    <a:pt x="19" y="73"/>
                  </a:lnTo>
                  <a:lnTo>
                    <a:pt x="33" y="71"/>
                  </a:lnTo>
                  <a:lnTo>
                    <a:pt x="45" y="66"/>
                  </a:lnTo>
                  <a:lnTo>
                    <a:pt x="61" y="64"/>
                  </a:lnTo>
                  <a:lnTo>
                    <a:pt x="57" y="47"/>
                  </a:lnTo>
                  <a:lnTo>
                    <a:pt x="57" y="29"/>
                  </a:lnTo>
                  <a:lnTo>
                    <a:pt x="56" y="1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4" name="Freeform 290"/>
            <p:cNvSpPr>
              <a:spLocks/>
            </p:cNvSpPr>
            <p:nvPr/>
          </p:nvSpPr>
          <p:spPr bwMode="auto">
            <a:xfrm>
              <a:off x="2028" y="1013"/>
              <a:ext cx="57" cy="79"/>
            </a:xfrm>
            <a:custGeom>
              <a:avLst/>
              <a:gdLst/>
              <a:ahLst/>
              <a:cxnLst>
                <a:cxn ang="0">
                  <a:pos x="19" y="68"/>
                </a:cxn>
                <a:cxn ang="0">
                  <a:pos x="12" y="73"/>
                </a:cxn>
                <a:cxn ang="0">
                  <a:pos x="7" y="83"/>
                </a:cxn>
                <a:cxn ang="0">
                  <a:pos x="3" y="94"/>
                </a:cxn>
                <a:cxn ang="0">
                  <a:pos x="0" y="104"/>
                </a:cxn>
                <a:cxn ang="0">
                  <a:pos x="0" y="112"/>
                </a:cxn>
                <a:cxn ang="0">
                  <a:pos x="0" y="121"/>
                </a:cxn>
                <a:cxn ang="0">
                  <a:pos x="3" y="130"/>
                </a:cxn>
                <a:cxn ang="0">
                  <a:pos x="10" y="140"/>
                </a:cxn>
                <a:cxn ang="0">
                  <a:pos x="19" y="142"/>
                </a:cxn>
                <a:cxn ang="0">
                  <a:pos x="29" y="145"/>
                </a:cxn>
                <a:cxn ang="0">
                  <a:pos x="40" y="150"/>
                </a:cxn>
                <a:cxn ang="0">
                  <a:pos x="50" y="157"/>
                </a:cxn>
                <a:cxn ang="0">
                  <a:pos x="55" y="137"/>
                </a:cxn>
                <a:cxn ang="0">
                  <a:pos x="64" y="116"/>
                </a:cxn>
                <a:cxn ang="0">
                  <a:pos x="71" y="97"/>
                </a:cxn>
                <a:cxn ang="0">
                  <a:pos x="79" y="80"/>
                </a:cxn>
                <a:cxn ang="0">
                  <a:pos x="86" y="59"/>
                </a:cxn>
                <a:cxn ang="0">
                  <a:pos x="97" y="42"/>
                </a:cxn>
                <a:cxn ang="0">
                  <a:pos x="103" y="23"/>
                </a:cxn>
                <a:cxn ang="0">
                  <a:pos x="114" y="7"/>
                </a:cxn>
                <a:cxn ang="0">
                  <a:pos x="102" y="0"/>
                </a:cxn>
                <a:cxn ang="0">
                  <a:pos x="90" y="0"/>
                </a:cxn>
                <a:cxn ang="0">
                  <a:pos x="83" y="0"/>
                </a:cxn>
                <a:cxn ang="0">
                  <a:pos x="76" y="5"/>
                </a:cxn>
                <a:cxn ang="0">
                  <a:pos x="69" y="11"/>
                </a:cxn>
                <a:cxn ang="0">
                  <a:pos x="64" y="21"/>
                </a:cxn>
                <a:cxn ang="0">
                  <a:pos x="52" y="14"/>
                </a:cxn>
                <a:cxn ang="0">
                  <a:pos x="46" y="7"/>
                </a:cxn>
                <a:cxn ang="0">
                  <a:pos x="40" y="18"/>
                </a:cxn>
                <a:cxn ang="0">
                  <a:pos x="34" y="28"/>
                </a:cxn>
                <a:cxn ang="0">
                  <a:pos x="29" y="38"/>
                </a:cxn>
                <a:cxn ang="0">
                  <a:pos x="24" y="49"/>
                </a:cxn>
                <a:cxn ang="0">
                  <a:pos x="22" y="57"/>
                </a:cxn>
                <a:cxn ang="0">
                  <a:pos x="19" y="68"/>
                </a:cxn>
              </a:cxnLst>
              <a:rect l="0" t="0" r="r" b="b"/>
              <a:pathLst>
                <a:path w="114" h="157">
                  <a:moveTo>
                    <a:pt x="19" y="68"/>
                  </a:moveTo>
                  <a:lnTo>
                    <a:pt x="12" y="73"/>
                  </a:lnTo>
                  <a:lnTo>
                    <a:pt x="7" y="83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21"/>
                  </a:lnTo>
                  <a:lnTo>
                    <a:pt x="3" y="130"/>
                  </a:lnTo>
                  <a:lnTo>
                    <a:pt x="10" y="140"/>
                  </a:lnTo>
                  <a:lnTo>
                    <a:pt x="19" y="142"/>
                  </a:lnTo>
                  <a:lnTo>
                    <a:pt x="29" y="145"/>
                  </a:lnTo>
                  <a:lnTo>
                    <a:pt x="40" y="150"/>
                  </a:lnTo>
                  <a:lnTo>
                    <a:pt x="50" y="157"/>
                  </a:lnTo>
                  <a:lnTo>
                    <a:pt x="55" y="137"/>
                  </a:lnTo>
                  <a:lnTo>
                    <a:pt x="64" y="116"/>
                  </a:lnTo>
                  <a:lnTo>
                    <a:pt x="71" y="97"/>
                  </a:lnTo>
                  <a:lnTo>
                    <a:pt x="79" y="80"/>
                  </a:lnTo>
                  <a:lnTo>
                    <a:pt x="86" y="59"/>
                  </a:lnTo>
                  <a:lnTo>
                    <a:pt x="97" y="42"/>
                  </a:lnTo>
                  <a:lnTo>
                    <a:pt x="103" y="23"/>
                  </a:lnTo>
                  <a:lnTo>
                    <a:pt x="114" y="7"/>
                  </a:lnTo>
                  <a:lnTo>
                    <a:pt x="102" y="0"/>
                  </a:lnTo>
                  <a:lnTo>
                    <a:pt x="90" y="0"/>
                  </a:lnTo>
                  <a:lnTo>
                    <a:pt x="83" y="0"/>
                  </a:lnTo>
                  <a:lnTo>
                    <a:pt x="76" y="5"/>
                  </a:lnTo>
                  <a:lnTo>
                    <a:pt x="69" y="11"/>
                  </a:lnTo>
                  <a:lnTo>
                    <a:pt x="64" y="21"/>
                  </a:lnTo>
                  <a:lnTo>
                    <a:pt x="52" y="14"/>
                  </a:lnTo>
                  <a:lnTo>
                    <a:pt x="46" y="7"/>
                  </a:lnTo>
                  <a:lnTo>
                    <a:pt x="40" y="18"/>
                  </a:lnTo>
                  <a:lnTo>
                    <a:pt x="34" y="28"/>
                  </a:lnTo>
                  <a:lnTo>
                    <a:pt x="29" y="38"/>
                  </a:lnTo>
                  <a:lnTo>
                    <a:pt x="24" y="49"/>
                  </a:lnTo>
                  <a:lnTo>
                    <a:pt x="22" y="57"/>
                  </a:lnTo>
                  <a:lnTo>
                    <a:pt x="19" y="68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5" name="Freeform 291"/>
            <p:cNvSpPr>
              <a:spLocks/>
            </p:cNvSpPr>
            <p:nvPr/>
          </p:nvSpPr>
          <p:spPr bwMode="auto">
            <a:xfrm>
              <a:off x="1979" y="1301"/>
              <a:ext cx="34" cy="104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2" y="5"/>
                </a:cxn>
                <a:cxn ang="0">
                  <a:pos x="35" y="18"/>
                </a:cxn>
                <a:cxn ang="0">
                  <a:pos x="37" y="31"/>
                </a:cxn>
                <a:cxn ang="0">
                  <a:pos x="45" y="49"/>
                </a:cxn>
                <a:cxn ang="0">
                  <a:pos x="52" y="64"/>
                </a:cxn>
                <a:cxn ang="0">
                  <a:pos x="56" y="83"/>
                </a:cxn>
                <a:cxn ang="0">
                  <a:pos x="50" y="100"/>
                </a:cxn>
                <a:cxn ang="0">
                  <a:pos x="37" y="118"/>
                </a:cxn>
                <a:cxn ang="0">
                  <a:pos x="26" y="128"/>
                </a:cxn>
                <a:cxn ang="0">
                  <a:pos x="18" y="138"/>
                </a:cxn>
                <a:cxn ang="0">
                  <a:pos x="9" y="149"/>
                </a:cxn>
                <a:cxn ang="0">
                  <a:pos x="0" y="159"/>
                </a:cxn>
                <a:cxn ang="0">
                  <a:pos x="0" y="170"/>
                </a:cxn>
                <a:cxn ang="0">
                  <a:pos x="2" y="182"/>
                </a:cxn>
                <a:cxn ang="0">
                  <a:pos x="2" y="194"/>
                </a:cxn>
                <a:cxn ang="0">
                  <a:pos x="4" y="209"/>
                </a:cxn>
                <a:cxn ang="0">
                  <a:pos x="12" y="204"/>
                </a:cxn>
                <a:cxn ang="0">
                  <a:pos x="18" y="201"/>
                </a:cxn>
                <a:cxn ang="0">
                  <a:pos x="30" y="197"/>
                </a:cxn>
                <a:cxn ang="0">
                  <a:pos x="43" y="195"/>
                </a:cxn>
                <a:cxn ang="0">
                  <a:pos x="56" y="195"/>
                </a:cxn>
                <a:cxn ang="0">
                  <a:pos x="68" y="201"/>
                </a:cxn>
                <a:cxn ang="0">
                  <a:pos x="64" y="182"/>
                </a:cxn>
                <a:cxn ang="0">
                  <a:pos x="62" y="164"/>
                </a:cxn>
                <a:cxn ang="0">
                  <a:pos x="62" y="147"/>
                </a:cxn>
                <a:cxn ang="0">
                  <a:pos x="62" y="130"/>
                </a:cxn>
                <a:cxn ang="0">
                  <a:pos x="62" y="111"/>
                </a:cxn>
                <a:cxn ang="0">
                  <a:pos x="62" y="94"/>
                </a:cxn>
                <a:cxn ang="0">
                  <a:pos x="62" y="76"/>
                </a:cxn>
                <a:cxn ang="0">
                  <a:pos x="62" y="59"/>
                </a:cxn>
                <a:cxn ang="0">
                  <a:pos x="62" y="43"/>
                </a:cxn>
                <a:cxn ang="0">
                  <a:pos x="62" y="30"/>
                </a:cxn>
                <a:cxn ang="0">
                  <a:pos x="62" y="14"/>
                </a:cxn>
                <a:cxn ang="0">
                  <a:pos x="62" y="0"/>
                </a:cxn>
              </a:cxnLst>
              <a:rect l="0" t="0" r="r" b="b"/>
              <a:pathLst>
                <a:path w="68" h="209">
                  <a:moveTo>
                    <a:pt x="62" y="0"/>
                  </a:moveTo>
                  <a:lnTo>
                    <a:pt x="42" y="5"/>
                  </a:lnTo>
                  <a:lnTo>
                    <a:pt x="35" y="18"/>
                  </a:lnTo>
                  <a:lnTo>
                    <a:pt x="37" y="31"/>
                  </a:lnTo>
                  <a:lnTo>
                    <a:pt x="45" y="49"/>
                  </a:lnTo>
                  <a:lnTo>
                    <a:pt x="52" y="64"/>
                  </a:lnTo>
                  <a:lnTo>
                    <a:pt x="56" y="83"/>
                  </a:lnTo>
                  <a:lnTo>
                    <a:pt x="50" y="100"/>
                  </a:lnTo>
                  <a:lnTo>
                    <a:pt x="37" y="118"/>
                  </a:lnTo>
                  <a:lnTo>
                    <a:pt x="26" y="128"/>
                  </a:lnTo>
                  <a:lnTo>
                    <a:pt x="18" y="138"/>
                  </a:lnTo>
                  <a:lnTo>
                    <a:pt x="9" y="149"/>
                  </a:lnTo>
                  <a:lnTo>
                    <a:pt x="0" y="159"/>
                  </a:lnTo>
                  <a:lnTo>
                    <a:pt x="0" y="170"/>
                  </a:lnTo>
                  <a:lnTo>
                    <a:pt x="2" y="182"/>
                  </a:lnTo>
                  <a:lnTo>
                    <a:pt x="2" y="194"/>
                  </a:lnTo>
                  <a:lnTo>
                    <a:pt x="4" y="209"/>
                  </a:lnTo>
                  <a:lnTo>
                    <a:pt x="12" y="204"/>
                  </a:lnTo>
                  <a:lnTo>
                    <a:pt x="18" y="201"/>
                  </a:lnTo>
                  <a:lnTo>
                    <a:pt x="30" y="197"/>
                  </a:lnTo>
                  <a:lnTo>
                    <a:pt x="43" y="195"/>
                  </a:lnTo>
                  <a:lnTo>
                    <a:pt x="56" y="195"/>
                  </a:lnTo>
                  <a:lnTo>
                    <a:pt x="68" y="201"/>
                  </a:lnTo>
                  <a:lnTo>
                    <a:pt x="64" y="182"/>
                  </a:lnTo>
                  <a:lnTo>
                    <a:pt x="62" y="164"/>
                  </a:lnTo>
                  <a:lnTo>
                    <a:pt x="62" y="147"/>
                  </a:lnTo>
                  <a:lnTo>
                    <a:pt x="62" y="130"/>
                  </a:lnTo>
                  <a:lnTo>
                    <a:pt x="62" y="111"/>
                  </a:lnTo>
                  <a:lnTo>
                    <a:pt x="62" y="94"/>
                  </a:lnTo>
                  <a:lnTo>
                    <a:pt x="62" y="76"/>
                  </a:lnTo>
                  <a:lnTo>
                    <a:pt x="62" y="59"/>
                  </a:lnTo>
                  <a:lnTo>
                    <a:pt x="62" y="43"/>
                  </a:lnTo>
                  <a:lnTo>
                    <a:pt x="62" y="30"/>
                  </a:lnTo>
                  <a:lnTo>
                    <a:pt x="62" y="14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6" name="Freeform 292"/>
            <p:cNvSpPr>
              <a:spLocks/>
            </p:cNvSpPr>
            <p:nvPr/>
          </p:nvSpPr>
          <p:spPr bwMode="auto">
            <a:xfrm>
              <a:off x="2158" y="1791"/>
              <a:ext cx="42" cy="34"/>
            </a:xfrm>
            <a:custGeom>
              <a:avLst/>
              <a:gdLst/>
              <a:ahLst/>
              <a:cxnLst>
                <a:cxn ang="0">
                  <a:pos x="36" y="31"/>
                </a:cxn>
                <a:cxn ang="0">
                  <a:pos x="28" y="31"/>
                </a:cxn>
                <a:cxn ang="0">
                  <a:pos x="19" y="31"/>
                </a:cxn>
                <a:cxn ang="0">
                  <a:pos x="9" y="31"/>
                </a:cxn>
                <a:cxn ang="0">
                  <a:pos x="0" y="31"/>
                </a:cxn>
                <a:cxn ang="0">
                  <a:pos x="7" y="40"/>
                </a:cxn>
                <a:cxn ang="0">
                  <a:pos x="16" y="49"/>
                </a:cxn>
                <a:cxn ang="0">
                  <a:pos x="24" y="57"/>
                </a:cxn>
                <a:cxn ang="0">
                  <a:pos x="33" y="68"/>
                </a:cxn>
                <a:cxn ang="0">
                  <a:pos x="45" y="62"/>
                </a:cxn>
                <a:cxn ang="0">
                  <a:pos x="59" y="55"/>
                </a:cxn>
                <a:cxn ang="0">
                  <a:pos x="69" y="45"/>
                </a:cxn>
                <a:cxn ang="0">
                  <a:pos x="78" y="31"/>
                </a:cxn>
                <a:cxn ang="0">
                  <a:pos x="80" y="28"/>
                </a:cxn>
                <a:cxn ang="0">
                  <a:pos x="83" y="28"/>
                </a:cxn>
                <a:cxn ang="0">
                  <a:pos x="71" y="12"/>
                </a:cxn>
                <a:cxn ang="0">
                  <a:pos x="59" y="0"/>
                </a:cxn>
                <a:cxn ang="0">
                  <a:pos x="54" y="5"/>
                </a:cxn>
                <a:cxn ang="0">
                  <a:pos x="50" y="16"/>
                </a:cxn>
                <a:cxn ang="0">
                  <a:pos x="43" y="23"/>
                </a:cxn>
                <a:cxn ang="0">
                  <a:pos x="36" y="31"/>
                </a:cxn>
              </a:cxnLst>
              <a:rect l="0" t="0" r="r" b="b"/>
              <a:pathLst>
                <a:path w="83" h="68">
                  <a:moveTo>
                    <a:pt x="36" y="31"/>
                  </a:moveTo>
                  <a:lnTo>
                    <a:pt x="28" y="31"/>
                  </a:lnTo>
                  <a:lnTo>
                    <a:pt x="19" y="31"/>
                  </a:lnTo>
                  <a:lnTo>
                    <a:pt x="9" y="31"/>
                  </a:lnTo>
                  <a:lnTo>
                    <a:pt x="0" y="31"/>
                  </a:lnTo>
                  <a:lnTo>
                    <a:pt x="7" y="40"/>
                  </a:lnTo>
                  <a:lnTo>
                    <a:pt x="16" y="49"/>
                  </a:lnTo>
                  <a:lnTo>
                    <a:pt x="24" y="57"/>
                  </a:lnTo>
                  <a:lnTo>
                    <a:pt x="33" y="68"/>
                  </a:lnTo>
                  <a:lnTo>
                    <a:pt x="45" y="62"/>
                  </a:lnTo>
                  <a:lnTo>
                    <a:pt x="59" y="55"/>
                  </a:lnTo>
                  <a:lnTo>
                    <a:pt x="69" y="45"/>
                  </a:lnTo>
                  <a:lnTo>
                    <a:pt x="78" y="31"/>
                  </a:lnTo>
                  <a:lnTo>
                    <a:pt x="80" y="28"/>
                  </a:lnTo>
                  <a:lnTo>
                    <a:pt x="83" y="28"/>
                  </a:lnTo>
                  <a:lnTo>
                    <a:pt x="71" y="12"/>
                  </a:lnTo>
                  <a:lnTo>
                    <a:pt x="59" y="0"/>
                  </a:lnTo>
                  <a:lnTo>
                    <a:pt x="54" y="5"/>
                  </a:lnTo>
                  <a:lnTo>
                    <a:pt x="50" y="16"/>
                  </a:lnTo>
                  <a:lnTo>
                    <a:pt x="43" y="23"/>
                  </a:lnTo>
                  <a:lnTo>
                    <a:pt x="36" y="31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7" name="Freeform 293"/>
            <p:cNvSpPr>
              <a:spLocks/>
            </p:cNvSpPr>
            <p:nvPr/>
          </p:nvSpPr>
          <p:spPr bwMode="auto">
            <a:xfrm>
              <a:off x="2240" y="740"/>
              <a:ext cx="98" cy="63"/>
            </a:xfrm>
            <a:custGeom>
              <a:avLst/>
              <a:gdLst/>
              <a:ahLst/>
              <a:cxnLst>
                <a:cxn ang="0">
                  <a:pos x="118" y="3"/>
                </a:cxn>
                <a:cxn ang="0">
                  <a:pos x="109" y="1"/>
                </a:cxn>
                <a:cxn ang="0">
                  <a:pos x="101" y="0"/>
                </a:cxn>
                <a:cxn ang="0">
                  <a:pos x="85" y="8"/>
                </a:cxn>
                <a:cxn ang="0">
                  <a:pos x="73" y="17"/>
                </a:cxn>
                <a:cxn ang="0">
                  <a:pos x="75" y="27"/>
                </a:cxn>
                <a:cxn ang="0">
                  <a:pos x="75" y="39"/>
                </a:cxn>
                <a:cxn ang="0">
                  <a:pos x="73" y="48"/>
                </a:cxn>
                <a:cxn ang="0">
                  <a:pos x="68" y="58"/>
                </a:cxn>
                <a:cxn ang="0">
                  <a:pos x="54" y="62"/>
                </a:cxn>
                <a:cxn ang="0">
                  <a:pos x="43" y="62"/>
                </a:cxn>
                <a:cxn ang="0">
                  <a:pos x="33" y="57"/>
                </a:cxn>
                <a:cxn ang="0">
                  <a:pos x="23" y="53"/>
                </a:cxn>
                <a:cxn ang="0">
                  <a:pos x="11" y="63"/>
                </a:cxn>
                <a:cxn ang="0">
                  <a:pos x="0" y="76"/>
                </a:cxn>
                <a:cxn ang="0">
                  <a:pos x="4" y="91"/>
                </a:cxn>
                <a:cxn ang="0">
                  <a:pos x="14" y="103"/>
                </a:cxn>
                <a:cxn ang="0">
                  <a:pos x="24" y="114"/>
                </a:cxn>
                <a:cxn ang="0">
                  <a:pos x="37" y="126"/>
                </a:cxn>
                <a:cxn ang="0">
                  <a:pos x="54" y="110"/>
                </a:cxn>
                <a:cxn ang="0">
                  <a:pos x="73" y="95"/>
                </a:cxn>
                <a:cxn ang="0">
                  <a:pos x="92" y="81"/>
                </a:cxn>
                <a:cxn ang="0">
                  <a:pos x="113" y="67"/>
                </a:cxn>
                <a:cxn ang="0">
                  <a:pos x="133" y="53"/>
                </a:cxn>
                <a:cxn ang="0">
                  <a:pos x="154" y="39"/>
                </a:cxn>
                <a:cxn ang="0">
                  <a:pos x="175" y="25"/>
                </a:cxn>
                <a:cxn ang="0">
                  <a:pos x="196" y="13"/>
                </a:cxn>
                <a:cxn ang="0">
                  <a:pos x="185" y="12"/>
                </a:cxn>
                <a:cxn ang="0">
                  <a:pos x="175" y="12"/>
                </a:cxn>
                <a:cxn ang="0">
                  <a:pos x="164" y="10"/>
                </a:cxn>
                <a:cxn ang="0">
                  <a:pos x="154" y="10"/>
                </a:cxn>
                <a:cxn ang="0">
                  <a:pos x="144" y="6"/>
                </a:cxn>
                <a:cxn ang="0">
                  <a:pos x="133" y="6"/>
                </a:cxn>
                <a:cxn ang="0">
                  <a:pos x="125" y="3"/>
                </a:cxn>
                <a:cxn ang="0">
                  <a:pos x="118" y="3"/>
                </a:cxn>
              </a:cxnLst>
              <a:rect l="0" t="0" r="r" b="b"/>
              <a:pathLst>
                <a:path w="196" h="126">
                  <a:moveTo>
                    <a:pt x="118" y="3"/>
                  </a:moveTo>
                  <a:lnTo>
                    <a:pt x="109" y="1"/>
                  </a:lnTo>
                  <a:lnTo>
                    <a:pt x="101" y="0"/>
                  </a:lnTo>
                  <a:lnTo>
                    <a:pt x="85" y="8"/>
                  </a:lnTo>
                  <a:lnTo>
                    <a:pt x="73" y="17"/>
                  </a:lnTo>
                  <a:lnTo>
                    <a:pt x="75" y="27"/>
                  </a:lnTo>
                  <a:lnTo>
                    <a:pt x="75" y="39"/>
                  </a:lnTo>
                  <a:lnTo>
                    <a:pt x="73" y="48"/>
                  </a:lnTo>
                  <a:lnTo>
                    <a:pt x="68" y="58"/>
                  </a:lnTo>
                  <a:lnTo>
                    <a:pt x="54" y="62"/>
                  </a:lnTo>
                  <a:lnTo>
                    <a:pt x="43" y="62"/>
                  </a:lnTo>
                  <a:lnTo>
                    <a:pt x="33" y="57"/>
                  </a:lnTo>
                  <a:lnTo>
                    <a:pt x="23" y="53"/>
                  </a:lnTo>
                  <a:lnTo>
                    <a:pt x="11" y="63"/>
                  </a:lnTo>
                  <a:lnTo>
                    <a:pt x="0" y="76"/>
                  </a:lnTo>
                  <a:lnTo>
                    <a:pt x="4" y="91"/>
                  </a:lnTo>
                  <a:lnTo>
                    <a:pt x="14" y="103"/>
                  </a:lnTo>
                  <a:lnTo>
                    <a:pt x="24" y="114"/>
                  </a:lnTo>
                  <a:lnTo>
                    <a:pt x="37" y="126"/>
                  </a:lnTo>
                  <a:lnTo>
                    <a:pt x="54" y="110"/>
                  </a:lnTo>
                  <a:lnTo>
                    <a:pt x="73" y="95"/>
                  </a:lnTo>
                  <a:lnTo>
                    <a:pt x="92" y="81"/>
                  </a:lnTo>
                  <a:lnTo>
                    <a:pt x="113" y="67"/>
                  </a:lnTo>
                  <a:lnTo>
                    <a:pt x="133" y="53"/>
                  </a:lnTo>
                  <a:lnTo>
                    <a:pt x="154" y="39"/>
                  </a:lnTo>
                  <a:lnTo>
                    <a:pt x="175" y="25"/>
                  </a:lnTo>
                  <a:lnTo>
                    <a:pt x="196" y="13"/>
                  </a:lnTo>
                  <a:lnTo>
                    <a:pt x="185" y="12"/>
                  </a:lnTo>
                  <a:lnTo>
                    <a:pt x="175" y="12"/>
                  </a:lnTo>
                  <a:lnTo>
                    <a:pt x="164" y="10"/>
                  </a:lnTo>
                  <a:lnTo>
                    <a:pt x="154" y="10"/>
                  </a:lnTo>
                  <a:lnTo>
                    <a:pt x="144" y="6"/>
                  </a:lnTo>
                  <a:lnTo>
                    <a:pt x="133" y="6"/>
                  </a:lnTo>
                  <a:lnTo>
                    <a:pt x="125" y="3"/>
                  </a:lnTo>
                  <a:lnTo>
                    <a:pt x="118" y="3"/>
                  </a:lnTo>
                  <a:close/>
                </a:path>
              </a:pathLst>
            </a:custGeom>
            <a:solidFill>
              <a:srgbClr val="FF3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8" name="Freeform 294"/>
            <p:cNvSpPr>
              <a:spLocks/>
            </p:cNvSpPr>
            <p:nvPr/>
          </p:nvSpPr>
          <p:spPr bwMode="auto">
            <a:xfrm>
              <a:off x="2097" y="1614"/>
              <a:ext cx="27" cy="38"/>
            </a:xfrm>
            <a:custGeom>
              <a:avLst/>
              <a:gdLst/>
              <a:ahLst/>
              <a:cxnLst>
                <a:cxn ang="0">
                  <a:pos x="14" y="54"/>
                </a:cxn>
                <a:cxn ang="0">
                  <a:pos x="19" y="62"/>
                </a:cxn>
                <a:cxn ang="0">
                  <a:pos x="25" y="69"/>
                </a:cxn>
                <a:cxn ang="0">
                  <a:pos x="30" y="73"/>
                </a:cxn>
                <a:cxn ang="0">
                  <a:pos x="37" y="76"/>
                </a:cxn>
                <a:cxn ang="0">
                  <a:pos x="45" y="73"/>
                </a:cxn>
                <a:cxn ang="0">
                  <a:pos x="56" y="67"/>
                </a:cxn>
                <a:cxn ang="0">
                  <a:pos x="45" y="50"/>
                </a:cxn>
                <a:cxn ang="0">
                  <a:pos x="37" y="33"/>
                </a:cxn>
                <a:cxn ang="0">
                  <a:pos x="28" y="16"/>
                </a:cxn>
                <a:cxn ang="0">
                  <a:pos x="19" y="0"/>
                </a:cxn>
                <a:cxn ang="0">
                  <a:pos x="9" y="11"/>
                </a:cxn>
                <a:cxn ang="0">
                  <a:pos x="2" y="21"/>
                </a:cxn>
                <a:cxn ang="0">
                  <a:pos x="0" y="26"/>
                </a:cxn>
                <a:cxn ang="0">
                  <a:pos x="2" y="35"/>
                </a:cxn>
                <a:cxn ang="0">
                  <a:pos x="6" y="43"/>
                </a:cxn>
                <a:cxn ang="0">
                  <a:pos x="14" y="54"/>
                </a:cxn>
              </a:cxnLst>
              <a:rect l="0" t="0" r="r" b="b"/>
              <a:pathLst>
                <a:path w="56" h="76">
                  <a:moveTo>
                    <a:pt x="14" y="54"/>
                  </a:moveTo>
                  <a:lnTo>
                    <a:pt x="19" y="62"/>
                  </a:lnTo>
                  <a:lnTo>
                    <a:pt x="25" y="69"/>
                  </a:lnTo>
                  <a:lnTo>
                    <a:pt x="30" y="73"/>
                  </a:lnTo>
                  <a:lnTo>
                    <a:pt x="37" y="76"/>
                  </a:lnTo>
                  <a:lnTo>
                    <a:pt x="45" y="73"/>
                  </a:lnTo>
                  <a:lnTo>
                    <a:pt x="56" y="67"/>
                  </a:lnTo>
                  <a:lnTo>
                    <a:pt x="45" y="50"/>
                  </a:lnTo>
                  <a:lnTo>
                    <a:pt x="37" y="33"/>
                  </a:lnTo>
                  <a:lnTo>
                    <a:pt x="28" y="16"/>
                  </a:lnTo>
                  <a:lnTo>
                    <a:pt x="19" y="0"/>
                  </a:lnTo>
                  <a:lnTo>
                    <a:pt x="9" y="11"/>
                  </a:lnTo>
                  <a:lnTo>
                    <a:pt x="2" y="21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6" y="43"/>
                  </a:lnTo>
                  <a:lnTo>
                    <a:pt x="14" y="54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39" name="Freeform 295"/>
            <p:cNvSpPr>
              <a:spLocks/>
            </p:cNvSpPr>
            <p:nvPr/>
          </p:nvSpPr>
          <p:spPr bwMode="auto">
            <a:xfrm>
              <a:off x="2010" y="1298"/>
              <a:ext cx="39" cy="136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59" y="17"/>
                </a:cxn>
                <a:cxn ang="0">
                  <a:pos x="56" y="19"/>
                </a:cxn>
                <a:cxn ang="0">
                  <a:pos x="42" y="19"/>
                </a:cxn>
                <a:cxn ang="0">
                  <a:pos x="35" y="14"/>
                </a:cxn>
                <a:cxn ang="0">
                  <a:pos x="26" y="5"/>
                </a:cxn>
                <a:cxn ang="0">
                  <a:pos x="19" y="0"/>
                </a:cxn>
                <a:cxn ang="0">
                  <a:pos x="7" y="2"/>
                </a:cxn>
                <a:cxn ang="0">
                  <a:pos x="0" y="5"/>
                </a:cxn>
                <a:cxn ang="0">
                  <a:pos x="0" y="19"/>
                </a:cxn>
                <a:cxn ang="0">
                  <a:pos x="0" y="35"/>
                </a:cxn>
                <a:cxn ang="0">
                  <a:pos x="0" y="48"/>
                </a:cxn>
                <a:cxn ang="0">
                  <a:pos x="0" y="64"/>
                </a:cxn>
                <a:cxn ang="0">
                  <a:pos x="0" y="81"/>
                </a:cxn>
                <a:cxn ang="0">
                  <a:pos x="0" y="99"/>
                </a:cxn>
                <a:cxn ang="0">
                  <a:pos x="0" y="116"/>
                </a:cxn>
                <a:cxn ang="0">
                  <a:pos x="0" y="135"/>
                </a:cxn>
                <a:cxn ang="0">
                  <a:pos x="0" y="152"/>
                </a:cxn>
                <a:cxn ang="0">
                  <a:pos x="0" y="169"/>
                </a:cxn>
                <a:cxn ang="0">
                  <a:pos x="2" y="187"/>
                </a:cxn>
                <a:cxn ang="0">
                  <a:pos x="6" y="206"/>
                </a:cxn>
                <a:cxn ang="0">
                  <a:pos x="14" y="207"/>
                </a:cxn>
                <a:cxn ang="0">
                  <a:pos x="25" y="219"/>
                </a:cxn>
                <a:cxn ang="0">
                  <a:pos x="25" y="230"/>
                </a:cxn>
                <a:cxn ang="0">
                  <a:pos x="30" y="240"/>
                </a:cxn>
                <a:cxn ang="0">
                  <a:pos x="35" y="249"/>
                </a:cxn>
                <a:cxn ang="0">
                  <a:pos x="44" y="256"/>
                </a:cxn>
                <a:cxn ang="0">
                  <a:pos x="59" y="264"/>
                </a:cxn>
                <a:cxn ang="0">
                  <a:pos x="78" y="273"/>
                </a:cxn>
                <a:cxn ang="0">
                  <a:pos x="73" y="247"/>
                </a:cxn>
                <a:cxn ang="0">
                  <a:pos x="71" y="221"/>
                </a:cxn>
                <a:cxn ang="0">
                  <a:pos x="68" y="195"/>
                </a:cxn>
                <a:cxn ang="0">
                  <a:pos x="68" y="169"/>
                </a:cxn>
                <a:cxn ang="0">
                  <a:pos x="64" y="142"/>
                </a:cxn>
                <a:cxn ang="0">
                  <a:pos x="64" y="116"/>
                </a:cxn>
                <a:cxn ang="0">
                  <a:pos x="64" y="90"/>
                </a:cxn>
                <a:cxn ang="0">
                  <a:pos x="64" y="64"/>
                </a:cxn>
                <a:cxn ang="0">
                  <a:pos x="64" y="52"/>
                </a:cxn>
                <a:cxn ang="0">
                  <a:pos x="64" y="40"/>
                </a:cxn>
                <a:cxn ang="0">
                  <a:pos x="64" y="26"/>
                </a:cxn>
                <a:cxn ang="0">
                  <a:pos x="64" y="14"/>
                </a:cxn>
              </a:cxnLst>
              <a:rect l="0" t="0" r="r" b="b"/>
              <a:pathLst>
                <a:path w="78" h="273">
                  <a:moveTo>
                    <a:pt x="64" y="14"/>
                  </a:moveTo>
                  <a:lnTo>
                    <a:pt x="59" y="17"/>
                  </a:lnTo>
                  <a:lnTo>
                    <a:pt x="56" y="19"/>
                  </a:lnTo>
                  <a:lnTo>
                    <a:pt x="42" y="19"/>
                  </a:lnTo>
                  <a:lnTo>
                    <a:pt x="35" y="14"/>
                  </a:lnTo>
                  <a:lnTo>
                    <a:pt x="26" y="5"/>
                  </a:lnTo>
                  <a:lnTo>
                    <a:pt x="19" y="0"/>
                  </a:lnTo>
                  <a:lnTo>
                    <a:pt x="7" y="2"/>
                  </a:lnTo>
                  <a:lnTo>
                    <a:pt x="0" y="5"/>
                  </a:lnTo>
                  <a:lnTo>
                    <a:pt x="0" y="19"/>
                  </a:lnTo>
                  <a:lnTo>
                    <a:pt x="0" y="35"/>
                  </a:lnTo>
                  <a:lnTo>
                    <a:pt x="0" y="48"/>
                  </a:lnTo>
                  <a:lnTo>
                    <a:pt x="0" y="64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0" y="116"/>
                  </a:lnTo>
                  <a:lnTo>
                    <a:pt x="0" y="135"/>
                  </a:lnTo>
                  <a:lnTo>
                    <a:pt x="0" y="152"/>
                  </a:lnTo>
                  <a:lnTo>
                    <a:pt x="0" y="169"/>
                  </a:lnTo>
                  <a:lnTo>
                    <a:pt x="2" y="187"/>
                  </a:lnTo>
                  <a:lnTo>
                    <a:pt x="6" y="206"/>
                  </a:lnTo>
                  <a:lnTo>
                    <a:pt x="14" y="207"/>
                  </a:lnTo>
                  <a:lnTo>
                    <a:pt x="25" y="219"/>
                  </a:lnTo>
                  <a:lnTo>
                    <a:pt x="25" y="230"/>
                  </a:lnTo>
                  <a:lnTo>
                    <a:pt x="30" y="240"/>
                  </a:lnTo>
                  <a:lnTo>
                    <a:pt x="35" y="249"/>
                  </a:lnTo>
                  <a:lnTo>
                    <a:pt x="44" y="256"/>
                  </a:lnTo>
                  <a:lnTo>
                    <a:pt x="59" y="264"/>
                  </a:lnTo>
                  <a:lnTo>
                    <a:pt x="78" y="273"/>
                  </a:lnTo>
                  <a:lnTo>
                    <a:pt x="73" y="247"/>
                  </a:lnTo>
                  <a:lnTo>
                    <a:pt x="71" y="221"/>
                  </a:lnTo>
                  <a:lnTo>
                    <a:pt x="68" y="195"/>
                  </a:lnTo>
                  <a:lnTo>
                    <a:pt x="68" y="169"/>
                  </a:lnTo>
                  <a:lnTo>
                    <a:pt x="64" y="142"/>
                  </a:lnTo>
                  <a:lnTo>
                    <a:pt x="64" y="116"/>
                  </a:lnTo>
                  <a:lnTo>
                    <a:pt x="64" y="90"/>
                  </a:lnTo>
                  <a:lnTo>
                    <a:pt x="64" y="64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26"/>
                  </a:lnTo>
                  <a:lnTo>
                    <a:pt x="64" y="14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0" name="Freeform 296"/>
            <p:cNvSpPr>
              <a:spLocks/>
            </p:cNvSpPr>
            <p:nvPr/>
          </p:nvSpPr>
          <p:spPr bwMode="auto">
            <a:xfrm>
              <a:off x="3263" y="996"/>
              <a:ext cx="44" cy="34"/>
            </a:xfrm>
            <a:custGeom>
              <a:avLst/>
              <a:gdLst/>
              <a:ahLst/>
              <a:cxnLst>
                <a:cxn ang="0">
                  <a:pos x="86" y="69"/>
                </a:cxn>
                <a:cxn ang="0">
                  <a:pos x="88" y="67"/>
                </a:cxn>
                <a:cxn ang="0">
                  <a:pos x="90" y="65"/>
                </a:cxn>
                <a:cxn ang="0">
                  <a:pos x="80" y="50"/>
                </a:cxn>
                <a:cxn ang="0">
                  <a:pos x="71" y="34"/>
                </a:cxn>
                <a:cxn ang="0">
                  <a:pos x="62" y="17"/>
                </a:cxn>
                <a:cxn ang="0">
                  <a:pos x="54" y="1"/>
                </a:cxn>
                <a:cxn ang="0">
                  <a:pos x="40" y="0"/>
                </a:cxn>
                <a:cxn ang="0">
                  <a:pos x="26" y="5"/>
                </a:cxn>
                <a:cxn ang="0">
                  <a:pos x="12" y="14"/>
                </a:cxn>
                <a:cxn ang="0">
                  <a:pos x="0" y="29"/>
                </a:cxn>
                <a:cxn ang="0">
                  <a:pos x="2" y="34"/>
                </a:cxn>
                <a:cxn ang="0">
                  <a:pos x="5" y="41"/>
                </a:cxn>
                <a:cxn ang="0">
                  <a:pos x="14" y="38"/>
                </a:cxn>
                <a:cxn ang="0">
                  <a:pos x="23" y="41"/>
                </a:cxn>
                <a:cxn ang="0">
                  <a:pos x="33" y="46"/>
                </a:cxn>
                <a:cxn ang="0">
                  <a:pos x="43" y="53"/>
                </a:cxn>
                <a:cxn ang="0">
                  <a:pos x="52" y="58"/>
                </a:cxn>
                <a:cxn ang="0">
                  <a:pos x="62" y="64"/>
                </a:cxn>
                <a:cxn ang="0">
                  <a:pos x="73" y="67"/>
                </a:cxn>
                <a:cxn ang="0">
                  <a:pos x="86" y="69"/>
                </a:cxn>
              </a:cxnLst>
              <a:rect l="0" t="0" r="r" b="b"/>
              <a:pathLst>
                <a:path w="90" h="69">
                  <a:moveTo>
                    <a:pt x="86" y="69"/>
                  </a:moveTo>
                  <a:lnTo>
                    <a:pt x="88" y="67"/>
                  </a:lnTo>
                  <a:lnTo>
                    <a:pt x="90" y="65"/>
                  </a:lnTo>
                  <a:lnTo>
                    <a:pt x="80" y="50"/>
                  </a:lnTo>
                  <a:lnTo>
                    <a:pt x="71" y="34"/>
                  </a:lnTo>
                  <a:lnTo>
                    <a:pt x="62" y="17"/>
                  </a:lnTo>
                  <a:lnTo>
                    <a:pt x="54" y="1"/>
                  </a:lnTo>
                  <a:lnTo>
                    <a:pt x="40" y="0"/>
                  </a:lnTo>
                  <a:lnTo>
                    <a:pt x="26" y="5"/>
                  </a:lnTo>
                  <a:lnTo>
                    <a:pt x="12" y="14"/>
                  </a:lnTo>
                  <a:lnTo>
                    <a:pt x="0" y="29"/>
                  </a:lnTo>
                  <a:lnTo>
                    <a:pt x="2" y="34"/>
                  </a:lnTo>
                  <a:lnTo>
                    <a:pt x="5" y="41"/>
                  </a:lnTo>
                  <a:lnTo>
                    <a:pt x="14" y="38"/>
                  </a:lnTo>
                  <a:lnTo>
                    <a:pt x="23" y="41"/>
                  </a:lnTo>
                  <a:lnTo>
                    <a:pt x="33" y="46"/>
                  </a:lnTo>
                  <a:lnTo>
                    <a:pt x="43" y="53"/>
                  </a:lnTo>
                  <a:lnTo>
                    <a:pt x="52" y="58"/>
                  </a:lnTo>
                  <a:lnTo>
                    <a:pt x="62" y="64"/>
                  </a:lnTo>
                  <a:lnTo>
                    <a:pt x="73" y="67"/>
                  </a:lnTo>
                  <a:lnTo>
                    <a:pt x="86" y="69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1" name="Freeform 297"/>
            <p:cNvSpPr>
              <a:spLocks/>
            </p:cNvSpPr>
            <p:nvPr/>
          </p:nvSpPr>
          <p:spPr bwMode="auto">
            <a:xfrm>
              <a:off x="2781" y="1975"/>
              <a:ext cx="2" cy="2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2" name="Freeform 298"/>
            <p:cNvSpPr>
              <a:spLocks/>
            </p:cNvSpPr>
            <p:nvPr/>
          </p:nvSpPr>
          <p:spPr bwMode="auto">
            <a:xfrm>
              <a:off x="3285" y="1580"/>
              <a:ext cx="41" cy="36"/>
            </a:xfrm>
            <a:custGeom>
              <a:avLst/>
              <a:gdLst/>
              <a:ahLst/>
              <a:cxnLst>
                <a:cxn ang="0">
                  <a:pos x="36" y="64"/>
                </a:cxn>
                <a:cxn ang="0">
                  <a:pos x="48" y="66"/>
                </a:cxn>
                <a:cxn ang="0">
                  <a:pos x="59" y="73"/>
                </a:cxn>
                <a:cxn ang="0">
                  <a:pos x="64" y="61"/>
                </a:cxn>
                <a:cxn ang="0">
                  <a:pos x="71" y="50"/>
                </a:cxn>
                <a:cxn ang="0">
                  <a:pos x="76" y="38"/>
                </a:cxn>
                <a:cxn ang="0">
                  <a:pos x="83" y="28"/>
                </a:cxn>
                <a:cxn ang="0">
                  <a:pos x="22" y="5"/>
                </a:cxn>
                <a:cxn ang="0">
                  <a:pos x="22" y="2"/>
                </a:cxn>
                <a:cxn ang="0">
                  <a:pos x="22" y="0"/>
                </a:cxn>
                <a:cxn ang="0">
                  <a:pos x="16" y="12"/>
                </a:cxn>
                <a:cxn ang="0">
                  <a:pos x="10" y="24"/>
                </a:cxn>
                <a:cxn ang="0">
                  <a:pos x="5" y="36"/>
                </a:cxn>
                <a:cxn ang="0">
                  <a:pos x="0" y="50"/>
                </a:cxn>
                <a:cxn ang="0">
                  <a:pos x="10" y="48"/>
                </a:cxn>
                <a:cxn ang="0">
                  <a:pos x="21" y="50"/>
                </a:cxn>
                <a:cxn ang="0">
                  <a:pos x="29" y="54"/>
                </a:cxn>
                <a:cxn ang="0">
                  <a:pos x="36" y="64"/>
                </a:cxn>
              </a:cxnLst>
              <a:rect l="0" t="0" r="r" b="b"/>
              <a:pathLst>
                <a:path w="83" h="73">
                  <a:moveTo>
                    <a:pt x="36" y="64"/>
                  </a:moveTo>
                  <a:lnTo>
                    <a:pt x="48" y="66"/>
                  </a:lnTo>
                  <a:lnTo>
                    <a:pt x="59" y="73"/>
                  </a:lnTo>
                  <a:lnTo>
                    <a:pt x="64" y="61"/>
                  </a:lnTo>
                  <a:lnTo>
                    <a:pt x="71" y="50"/>
                  </a:lnTo>
                  <a:lnTo>
                    <a:pt x="76" y="38"/>
                  </a:lnTo>
                  <a:lnTo>
                    <a:pt x="83" y="28"/>
                  </a:lnTo>
                  <a:lnTo>
                    <a:pt x="22" y="5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16" y="12"/>
                  </a:lnTo>
                  <a:lnTo>
                    <a:pt x="10" y="24"/>
                  </a:lnTo>
                  <a:lnTo>
                    <a:pt x="5" y="36"/>
                  </a:lnTo>
                  <a:lnTo>
                    <a:pt x="0" y="50"/>
                  </a:lnTo>
                  <a:lnTo>
                    <a:pt x="10" y="48"/>
                  </a:lnTo>
                  <a:lnTo>
                    <a:pt x="21" y="50"/>
                  </a:lnTo>
                  <a:lnTo>
                    <a:pt x="29" y="54"/>
                  </a:lnTo>
                  <a:lnTo>
                    <a:pt x="36" y="64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3" name="Freeform 299"/>
            <p:cNvSpPr>
              <a:spLocks/>
            </p:cNvSpPr>
            <p:nvPr/>
          </p:nvSpPr>
          <p:spPr bwMode="auto">
            <a:xfrm>
              <a:off x="2836" y="1959"/>
              <a:ext cx="29" cy="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4"/>
                </a:cxn>
                <a:cxn ang="0">
                  <a:pos x="26" y="7"/>
                </a:cxn>
                <a:cxn ang="0">
                  <a:pos x="12" y="11"/>
                </a:cxn>
                <a:cxn ang="0">
                  <a:pos x="0" y="14"/>
                </a:cxn>
                <a:cxn ang="0">
                  <a:pos x="16" y="19"/>
                </a:cxn>
                <a:cxn ang="0">
                  <a:pos x="31" y="19"/>
                </a:cxn>
                <a:cxn ang="0">
                  <a:pos x="43" y="11"/>
                </a:cxn>
                <a:cxn ang="0">
                  <a:pos x="59" y="0"/>
                </a:cxn>
              </a:cxnLst>
              <a:rect l="0" t="0" r="r" b="b"/>
              <a:pathLst>
                <a:path w="59" h="19">
                  <a:moveTo>
                    <a:pt x="59" y="0"/>
                  </a:moveTo>
                  <a:lnTo>
                    <a:pt x="42" y="4"/>
                  </a:lnTo>
                  <a:lnTo>
                    <a:pt x="26" y="7"/>
                  </a:lnTo>
                  <a:lnTo>
                    <a:pt x="12" y="11"/>
                  </a:lnTo>
                  <a:lnTo>
                    <a:pt x="0" y="14"/>
                  </a:lnTo>
                  <a:lnTo>
                    <a:pt x="16" y="19"/>
                  </a:lnTo>
                  <a:lnTo>
                    <a:pt x="31" y="19"/>
                  </a:lnTo>
                  <a:lnTo>
                    <a:pt x="43" y="1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4" name="Freeform 300"/>
            <p:cNvSpPr>
              <a:spLocks/>
            </p:cNvSpPr>
            <p:nvPr/>
          </p:nvSpPr>
          <p:spPr bwMode="auto">
            <a:xfrm>
              <a:off x="2724" y="1977"/>
              <a:ext cx="52" cy="27"/>
            </a:xfrm>
            <a:custGeom>
              <a:avLst/>
              <a:gdLst/>
              <a:ahLst/>
              <a:cxnLst>
                <a:cxn ang="0">
                  <a:pos x="64" y="56"/>
                </a:cxn>
                <a:cxn ang="0">
                  <a:pos x="57" y="42"/>
                </a:cxn>
                <a:cxn ang="0">
                  <a:pos x="61" y="35"/>
                </a:cxn>
                <a:cxn ang="0">
                  <a:pos x="69" y="25"/>
                </a:cxn>
                <a:cxn ang="0">
                  <a:pos x="78" y="14"/>
                </a:cxn>
                <a:cxn ang="0">
                  <a:pos x="90" y="4"/>
                </a:cxn>
                <a:cxn ang="0">
                  <a:pos x="104" y="0"/>
                </a:cxn>
                <a:cxn ang="0">
                  <a:pos x="90" y="0"/>
                </a:cxn>
                <a:cxn ang="0">
                  <a:pos x="78" y="2"/>
                </a:cxn>
                <a:cxn ang="0">
                  <a:pos x="66" y="4"/>
                </a:cxn>
                <a:cxn ang="0">
                  <a:pos x="54" y="6"/>
                </a:cxn>
                <a:cxn ang="0">
                  <a:pos x="40" y="6"/>
                </a:cxn>
                <a:cxn ang="0">
                  <a:pos x="26" y="6"/>
                </a:cxn>
                <a:cxn ang="0">
                  <a:pos x="12" y="7"/>
                </a:cxn>
                <a:cxn ang="0">
                  <a:pos x="0" y="11"/>
                </a:cxn>
                <a:cxn ang="0">
                  <a:pos x="7" y="25"/>
                </a:cxn>
                <a:cxn ang="0">
                  <a:pos x="24" y="33"/>
                </a:cxn>
                <a:cxn ang="0">
                  <a:pos x="33" y="37"/>
                </a:cxn>
                <a:cxn ang="0">
                  <a:pos x="43" y="42"/>
                </a:cxn>
                <a:cxn ang="0">
                  <a:pos x="54" y="47"/>
                </a:cxn>
                <a:cxn ang="0">
                  <a:pos x="64" y="56"/>
                </a:cxn>
              </a:cxnLst>
              <a:rect l="0" t="0" r="r" b="b"/>
              <a:pathLst>
                <a:path w="104" h="56">
                  <a:moveTo>
                    <a:pt x="64" y="56"/>
                  </a:moveTo>
                  <a:lnTo>
                    <a:pt x="57" y="42"/>
                  </a:lnTo>
                  <a:lnTo>
                    <a:pt x="61" y="35"/>
                  </a:lnTo>
                  <a:lnTo>
                    <a:pt x="69" y="25"/>
                  </a:lnTo>
                  <a:lnTo>
                    <a:pt x="78" y="14"/>
                  </a:lnTo>
                  <a:lnTo>
                    <a:pt x="90" y="4"/>
                  </a:lnTo>
                  <a:lnTo>
                    <a:pt x="104" y="0"/>
                  </a:lnTo>
                  <a:lnTo>
                    <a:pt x="90" y="0"/>
                  </a:lnTo>
                  <a:lnTo>
                    <a:pt x="78" y="2"/>
                  </a:lnTo>
                  <a:lnTo>
                    <a:pt x="66" y="4"/>
                  </a:lnTo>
                  <a:lnTo>
                    <a:pt x="54" y="6"/>
                  </a:lnTo>
                  <a:lnTo>
                    <a:pt x="40" y="6"/>
                  </a:lnTo>
                  <a:lnTo>
                    <a:pt x="26" y="6"/>
                  </a:lnTo>
                  <a:lnTo>
                    <a:pt x="12" y="7"/>
                  </a:lnTo>
                  <a:lnTo>
                    <a:pt x="0" y="11"/>
                  </a:lnTo>
                  <a:lnTo>
                    <a:pt x="7" y="25"/>
                  </a:lnTo>
                  <a:lnTo>
                    <a:pt x="24" y="33"/>
                  </a:lnTo>
                  <a:lnTo>
                    <a:pt x="33" y="37"/>
                  </a:lnTo>
                  <a:lnTo>
                    <a:pt x="43" y="42"/>
                  </a:lnTo>
                  <a:lnTo>
                    <a:pt x="54" y="47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5" name="Freeform 301"/>
            <p:cNvSpPr>
              <a:spLocks/>
            </p:cNvSpPr>
            <p:nvPr/>
          </p:nvSpPr>
          <p:spPr bwMode="auto">
            <a:xfrm>
              <a:off x="2444" y="1939"/>
              <a:ext cx="78" cy="52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6" y="64"/>
                </a:cxn>
                <a:cxn ang="0">
                  <a:pos x="33" y="70"/>
                </a:cxn>
                <a:cxn ang="0">
                  <a:pos x="50" y="75"/>
                </a:cxn>
                <a:cxn ang="0">
                  <a:pos x="68" y="82"/>
                </a:cxn>
                <a:cxn ang="0">
                  <a:pos x="85" y="87"/>
                </a:cxn>
                <a:cxn ang="0">
                  <a:pos x="102" y="92"/>
                </a:cxn>
                <a:cxn ang="0">
                  <a:pos x="119" y="97"/>
                </a:cxn>
                <a:cxn ang="0">
                  <a:pos x="137" y="104"/>
                </a:cxn>
                <a:cxn ang="0">
                  <a:pos x="138" y="95"/>
                </a:cxn>
                <a:cxn ang="0">
                  <a:pos x="140" y="89"/>
                </a:cxn>
                <a:cxn ang="0">
                  <a:pos x="137" y="78"/>
                </a:cxn>
                <a:cxn ang="0">
                  <a:pos x="133" y="68"/>
                </a:cxn>
                <a:cxn ang="0">
                  <a:pos x="144" y="54"/>
                </a:cxn>
                <a:cxn ang="0">
                  <a:pos x="156" y="40"/>
                </a:cxn>
                <a:cxn ang="0">
                  <a:pos x="140" y="35"/>
                </a:cxn>
                <a:cxn ang="0">
                  <a:pos x="125" y="30"/>
                </a:cxn>
                <a:cxn ang="0">
                  <a:pos x="109" y="25"/>
                </a:cxn>
                <a:cxn ang="0">
                  <a:pos x="94" y="21"/>
                </a:cxn>
                <a:cxn ang="0">
                  <a:pos x="78" y="16"/>
                </a:cxn>
                <a:cxn ang="0">
                  <a:pos x="64" y="11"/>
                </a:cxn>
                <a:cxn ang="0">
                  <a:pos x="50" y="6"/>
                </a:cxn>
                <a:cxn ang="0">
                  <a:pos x="38" y="0"/>
                </a:cxn>
                <a:cxn ang="0">
                  <a:pos x="30" y="14"/>
                </a:cxn>
                <a:cxn ang="0">
                  <a:pos x="21" y="30"/>
                </a:cxn>
                <a:cxn ang="0">
                  <a:pos x="9" y="44"/>
                </a:cxn>
                <a:cxn ang="0">
                  <a:pos x="0" y="59"/>
                </a:cxn>
              </a:cxnLst>
              <a:rect l="0" t="0" r="r" b="b"/>
              <a:pathLst>
                <a:path w="156" h="104">
                  <a:moveTo>
                    <a:pt x="0" y="59"/>
                  </a:moveTo>
                  <a:lnTo>
                    <a:pt x="16" y="64"/>
                  </a:lnTo>
                  <a:lnTo>
                    <a:pt x="33" y="70"/>
                  </a:lnTo>
                  <a:lnTo>
                    <a:pt x="50" y="75"/>
                  </a:lnTo>
                  <a:lnTo>
                    <a:pt x="68" y="82"/>
                  </a:lnTo>
                  <a:lnTo>
                    <a:pt x="85" y="87"/>
                  </a:lnTo>
                  <a:lnTo>
                    <a:pt x="102" y="92"/>
                  </a:lnTo>
                  <a:lnTo>
                    <a:pt x="119" y="97"/>
                  </a:lnTo>
                  <a:lnTo>
                    <a:pt x="137" y="104"/>
                  </a:lnTo>
                  <a:lnTo>
                    <a:pt x="138" y="95"/>
                  </a:lnTo>
                  <a:lnTo>
                    <a:pt x="140" y="89"/>
                  </a:lnTo>
                  <a:lnTo>
                    <a:pt x="137" y="78"/>
                  </a:lnTo>
                  <a:lnTo>
                    <a:pt x="133" y="68"/>
                  </a:lnTo>
                  <a:lnTo>
                    <a:pt x="144" y="54"/>
                  </a:lnTo>
                  <a:lnTo>
                    <a:pt x="156" y="40"/>
                  </a:lnTo>
                  <a:lnTo>
                    <a:pt x="140" y="35"/>
                  </a:lnTo>
                  <a:lnTo>
                    <a:pt x="125" y="30"/>
                  </a:lnTo>
                  <a:lnTo>
                    <a:pt x="109" y="25"/>
                  </a:lnTo>
                  <a:lnTo>
                    <a:pt x="94" y="21"/>
                  </a:lnTo>
                  <a:lnTo>
                    <a:pt x="78" y="16"/>
                  </a:lnTo>
                  <a:lnTo>
                    <a:pt x="64" y="11"/>
                  </a:lnTo>
                  <a:lnTo>
                    <a:pt x="50" y="6"/>
                  </a:lnTo>
                  <a:lnTo>
                    <a:pt x="38" y="0"/>
                  </a:lnTo>
                  <a:lnTo>
                    <a:pt x="30" y="14"/>
                  </a:lnTo>
                  <a:lnTo>
                    <a:pt x="21" y="30"/>
                  </a:lnTo>
                  <a:lnTo>
                    <a:pt x="9" y="44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6" name="Freeform 302"/>
            <p:cNvSpPr>
              <a:spLocks/>
            </p:cNvSpPr>
            <p:nvPr/>
          </p:nvSpPr>
          <p:spPr bwMode="auto">
            <a:xfrm>
              <a:off x="3338" y="1224"/>
              <a:ext cx="33" cy="11"/>
            </a:xfrm>
            <a:custGeom>
              <a:avLst/>
              <a:gdLst/>
              <a:ahLst/>
              <a:cxnLst>
                <a:cxn ang="0">
                  <a:pos x="68" y="22"/>
                </a:cxn>
                <a:cxn ang="0">
                  <a:pos x="66" y="15"/>
                </a:cxn>
                <a:cxn ang="0">
                  <a:pos x="63" y="8"/>
                </a:cxn>
                <a:cxn ang="0">
                  <a:pos x="52" y="8"/>
                </a:cxn>
                <a:cxn ang="0">
                  <a:pos x="42" y="8"/>
                </a:cxn>
                <a:cxn ang="0">
                  <a:pos x="30" y="8"/>
                </a:cxn>
                <a:cxn ang="0">
                  <a:pos x="18" y="8"/>
                </a:cxn>
                <a:cxn ang="0">
                  <a:pos x="9" y="5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16" y="17"/>
                </a:cxn>
                <a:cxn ang="0">
                  <a:pos x="33" y="19"/>
                </a:cxn>
                <a:cxn ang="0">
                  <a:pos x="51" y="20"/>
                </a:cxn>
                <a:cxn ang="0">
                  <a:pos x="68" y="22"/>
                </a:cxn>
              </a:cxnLst>
              <a:rect l="0" t="0" r="r" b="b"/>
              <a:pathLst>
                <a:path w="68" h="22">
                  <a:moveTo>
                    <a:pt x="68" y="22"/>
                  </a:moveTo>
                  <a:lnTo>
                    <a:pt x="66" y="15"/>
                  </a:lnTo>
                  <a:lnTo>
                    <a:pt x="63" y="8"/>
                  </a:lnTo>
                  <a:lnTo>
                    <a:pt x="52" y="8"/>
                  </a:lnTo>
                  <a:lnTo>
                    <a:pt x="42" y="8"/>
                  </a:lnTo>
                  <a:lnTo>
                    <a:pt x="30" y="8"/>
                  </a:lnTo>
                  <a:lnTo>
                    <a:pt x="18" y="8"/>
                  </a:lnTo>
                  <a:lnTo>
                    <a:pt x="9" y="5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16" y="17"/>
                  </a:lnTo>
                  <a:lnTo>
                    <a:pt x="33" y="19"/>
                  </a:lnTo>
                  <a:lnTo>
                    <a:pt x="51" y="20"/>
                  </a:lnTo>
                  <a:lnTo>
                    <a:pt x="68" y="22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7" name="Freeform 303"/>
            <p:cNvSpPr>
              <a:spLocks/>
            </p:cNvSpPr>
            <p:nvPr/>
          </p:nvSpPr>
          <p:spPr bwMode="auto">
            <a:xfrm>
              <a:off x="2187" y="1755"/>
              <a:ext cx="53" cy="50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4" y="1"/>
                </a:cxn>
                <a:cxn ang="0">
                  <a:pos x="24" y="0"/>
                </a:cxn>
                <a:cxn ang="0">
                  <a:pos x="19" y="8"/>
                </a:cxn>
                <a:cxn ang="0">
                  <a:pos x="17" y="19"/>
                </a:cxn>
                <a:cxn ang="0">
                  <a:pos x="14" y="27"/>
                </a:cxn>
                <a:cxn ang="0">
                  <a:pos x="12" y="38"/>
                </a:cxn>
                <a:cxn ang="0">
                  <a:pos x="5" y="55"/>
                </a:cxn>
                <a:cxn ang="0">
                  <a:pos x="0" y="72"/>
                </a:cxn>
                <a:cxn ang="0">
                  <a:pos x="12" y="84"/>
                </a:cxn>
                <a:cxn ang="0">
                  <a:pos x="24" y="100"/>
                </a:cxn>
                <a:cxn ang="0">
                  <a:pos x="33" y="95"/>
                </a:cxn>
                <a:cxn ang="0">
                  <a:pos x="43" y="89"/>
                </a:cxn>
                <a:cxn ang="0">
                  <a:pos x="53" y="86"/>
                </a:cxn>
                <a:cxn ang="0">
                  <a:pos x="64" y="84"/>
                </a:cxn>
                <a:cxn ang="0">
                  <a:pos x="74" y="83"/>
                </a:cxn>
                <a:cxn ang="0">
                  <a:pos x="85" y="83"/>
                </a:cxn>
                <a:cxn ang="0">
                  <a:pos x="95" y="83"/>
                </a:cxn>
                <a:cxn ang="0">
                  <a:pos x="105" y="86"/>
                </a:cxn>
                <a:cxn ang="0">
                  <a:pos x="95" y="76"/>
                </a:cxn>
                <a:cxn ang="0">
                  <a:pos x="85" y="65"/>
                </a:cxn>
                <a:cxn ang="0">
                  <a:pos x="74" y="55"/>
                </a:cxn>
                <a:cxn ang="0">
                  <a:pos x="64" y="45"/>
                </a:cxn>
                <a:cxn ang="0">
                  <a:pos x="53" y="34"/>
                </a:cxn>
                <a:cxn ang="0">
                  <a:pos x="43" y="24"/>
                </a:cxn>
                <a:cxn ang="0">
                  <a:pos x="34" y="13"/>
                </a:cxn>
                <a:cxn ang="0">
                  <a:pos x="27" y="3"/>
                </a:cxn>
              </a:cxnLst>
              <a:rect l="0" t="0" r="r" b="b"/>
              <a:pathLst>
                <a:path w="105" h="100">
                  <a:moveTo>
                    <a:pt x="27" y="3"/>
                  </a:moveTo>
                  <a:lnTo>
                    <a:pt x="24" y="1"/>
                  </a:lnTo>
                  <a:lnTo>
                    <a:pt x="24" y="0"/>
                  </a:lnTo>
                  <a:lnTo>
                    <a:pt x="19" y="8"/>
                  </a:lnTo>
                  <a:lnTo>
                    <a:pt x="17" y="19"/>
                  </a:lnTo>
                  <a:lnTo>
                    <a:pt x="14" y="27"/>
                  </a:lnTo>
                  <a:lnTo>
                    <a:pt x="12" y="38"/>
                  </a:lnTo>
                  <a:lnTo>
                    <a:pt x="5" y="55"/>
                  </a:lnTo>
                  <a:lnTo>
                    <a:pt x="0" y="72"/>
                  </a:lnTo>
                  <a:lnTo>
                    <a:pt x="12" y="84"/>
                  </a:lnTo>
                  <a:lnTo>
                    <a:pt x="24" y="100"/>
                  </a:lnTo>
                  <a:lnTo>
                    <a:pt x="33" y="95"/>
                  </a:lnTo>
                  <a:lnTo>
                    <a:pt x="43" y="89"/>
                  </a:lnTo>
                  <a:lnTo>
                    <a:pt x="53" y="86"/>
                  </a:lnTo>
                  <a:lnTo>
                    <a:pt x="64" y="84"/>
                  </a:lnTo>
                  <a:lnTo>
                    <a:pt x="74" y="83"/>
                  </a:lnTo>
                  <a:lnTo>
                    <a:pt x="85" y="83"/>
                  </a:lnTo>
                  <a:lnTo>
                    <a:pt x="95" y="83"/>
                  </a:lnTo>
                  <a:lnTo>
                    <a:pt x="105" y="86"/>
                  </a:lnTo>
                  <a:lnTo>
                    <a:pt x="95" y="76"/>
                  </a:lnTo>
                  <a:lnTo>
                    <a:pt x="85" y="65"/>
                  </a:lnTo>
                  <a:lnTo>
                    <a:pt x="74" y="55"/>
                  </a:lnTo>
                  <a:lnTo>
                    <a:pt x="64" y="45"/>
                  </a:lnTo>
                  <a:lnTo>
                    <a:pt x="53" y="34"/>
                  </a:lnTo>
                  <a:lnTo>
                    <a:pt x="43" y="24"/>
                  </a:lnTo>
                  <a:lnTo>
                    <a:pt x="34" y="13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8" name="Freeform 304"/>
            <p:cNvSpPr>
              <a:spLocks/>
            </p:cNvSpPr>
            <p:nvPr/>
          </p:nvSpPr>
          <p:spPr bwMode="auto">
            <a:xfrm>
              <a:off x="3339" y="1384"/>
              <a:ext cx="35" cy="42"/>
            </a:xfrm>
            <a:custGeom>
              <a:avLst/>
              <a:gdLst/>
              <a:ahLst/>
              <a:cxnLst>
                <a:cxn ang="0">
                  <a:pos x="64" y="83"/>
                </a:cxn>
                <a:cxn ang="0">
                  <a:pos x="64" y="65"/>
                </a:cxn>
                <a:cxn ang="0">
                  <a:pos x="66" y="50"/>
                </a:cxn>
                <a:cxn ang="0">
                  <a:pos x="67" y="34"/>
                </a:cxn>
                <a:cxn ang="0">
                  <a:pos x="69" y="19"/>
                </a:cxn>
                <a:cxn ang="0">
                  <a:pos x="53" y="14"/>
                </a:cxn>
                <a:cxn ang="0">
                  <a:pos x="38" y="12"/>
                </a:cxn>
                <a:cxn ang="0">
                  <a:pos x="21" y="7"/>
                </a:cxn>
                <a:cxn ang="0">
                  <a:pos x="5" y="0"/>
                </a:cxn>
                <a:cxn ang="0">
                  <a:pos x="3" y="12"/>
                </a:cxn>
                <a:cxn ang="0">
                  <a:pos x="3" y="27"/>
                </a:cxn>
                <a:cxn ang="0">
                  <a:pos x="2" y="41"/>
                </a:cxn>
                <a:cxn ang="0">
                  <a:pos x="0" y="59"/>
                </a:cxn>
                <a:cxn ang="0">
                  <a:pos x="15" y="62"/>
                </a:cxn>
                <a:cxn ang="0">
                  <a:pos x="31" y="67"/>
                </a:cxn>
                <a:cxn ang="0">
                  <a:pos x="47" y="74"/>
                </a:cxn>
                <a:cxn ang="0">
                  <a:pos x="64" y="83"/>
                </a:cxn>
              </a:cxnLst>
              <a:rect l="0" t="0" r="r" b="b"/>
              <a:pathLst>
                <a:path w="69" h="83">
                  <a:moveTo>
                    <a:pt x="64" y="83"/>
                  </a:moveTo>
                  <a:lnTo>
                    <a:pt x="64" y="65"/>
                  </a:lnTo>
                  <a:lnTo>
                    <a:pt x="66" y="50"/>
                  </a:lnTo>
                  <a:lnTo>
                    <a:pt x="67" y="34"/>
                  </a:lnTo>
                  <a:lnTo>
                    <a:pt x="69" y="19"/>
                  </a:lnTo>
                  <a:lnTo>
                    <a:pt x="53" y="14"/>
                  </a:lnTo>
                  <a:lnTo>
                    <a:pt x="38" y="12"/>
                  </a:lnTo>
                  <a:lnTo>
                    <a:pt x="21" y="7"/>
                  </a:lnTo>
                  <a:lnTo>
                    <a:pt x="5" y="0"/>
                  </a:lnTo>
                  <a:lnTo>
                    <a:pt x="3" y="12"/>
                  </a:lnTo>
                  <a:lnTo>
                    <a:pt x="3" y="27"/>
                  </a:lnTo>
                  <a:lnTo>
                    <a:pt x="2" y="41"/>
                  </a:lnTo>
                  <a:lnTo>
                    <a:pt x="0" y="59"/>
                  </a:lnTo>
                  <a:lnTo>
                    <a:pt x="15" y="62"/>
                  </a:lnTo>
                  <a:lnTo>
                    <a:pt x="31" y="67"/>
                  </a:lnTo>
                  <a:lnTo>
                    <a:pt x="47" y="74"/>
                  </a:lnTo>
                  <a:lnTo>
                    <a:pt x="64" y="83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49" name="Freeform 305"/>
            <p:cNvSpPr>
              <a:spLocks/>
            </p:cNvSpPr>
            <p:nvPr/>
          </p:nvSpPr>
          <p:spPr bwMode="auto">
            <a:xfrm>
              <a:off x="2053" y="1017"/>
              <a:ext cx="67" cy="89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62" y="156"/>
                </a:cxn>
                <a:cxn ang="0">
                  <a:pos x="71" y="133"/>
                </a:cxn>
                <a:cxn ang="0">
                  <a:pos x="81" y="112"/>
                </a:cxn>
                <a:cxn ang="0">
                  <a:pos x="92" y="92"/>
                </a:cxn>
                <a:cxn ang="0">
                  <a:pos x="102" y="71"/>
                </a:cxn>
                <a:cxn ang="0">
                  <a:pos x="112" y="50"/>
                </a:cxn>
                <a:cxn ang="0">
                  <a:pos x="123" y="30"/>
                </a:cxn>
                <a:cxn ang="0">
                  <a:pos x="133" y="11"/>
                </a:cxn>
                <a:cxn ang="0">
                  <a:pos x="123" y="17"/>
                </a:cxn>
                <a:cxn ang="0">
                  <a:pos x="112" y="23"/>
                </a:cxn>
                <a:cxn ang="0">
                  <a:pos x="104" y="23"/>
                </a:cxn>
                <a:cxn ang="0">
                  <a:pos x="95" y="21"/>
                </a:cxn>
                <a:cxn ang="0">
                  <a:pos x="79" y="11"/>
                </a:cxn>
                <a:cxn ang="0">
                  <a:pos x="64" y="0"/>
                </a:cxn>
                <a:cxn ang="0">
                  <a:pos x="53" y="16"/>
                </a:cxn>
                <a:cxn ang="0">
                  <a:pos x="47" y="35"/>
                </a:cxn>
                <a:cxn ang="0">
                  <a:pos x="36" y="52"/>
                </a:cxn>
                <a:cxn ang="0">
                  <a:pos x="29" y="73"/>
                </a:cxn>
                <a:cxn ang="0">
                  <a:pos x="21" y="90"/>
                </a:cxn>
                <a:cxn ang="0">
                  <a:pos x="14" y="109"/>
                </a:cxn>
                <a:cxn ang="0">
                  <a:pos x="5" y="130"/>
                </a:cxn>
                <a:cxn ang="0">
                  <a:pos x="0" y="150"/>
                </a:cxn>
                <a:cxn ang="0">
                  <a:pos x="12" y="156"/>
                </a:cxn>
                <a:cxn ang="0">
                  <a:pos x="28" y="164"/>
                </a:cxn>
                <a:cxn ang="0">
                  <a:pos x="40" y="169"/>
                </a:cxn>
                <a:cxn ang="0">
                  <a:pos x="55" y="178"/>
                </a:cxn>
              </a:cxnLst>
              <a:rect l="0" t="0" r="r" b="b"/>
              <a:pathLst>
                <a:path w="133" h="178">
                  <a:moveTo>
                    <a:pt x="55" y="178"/>
                  </a:moveTo>
                  <a:lnTo>
                    <a:pt x="62" y="156"/>
                  </a:lnTo>
                  <a:lnTo>
                    <a:pt x="71" y="133"/>
                  </a:lnTo>
                  <a:lnTo>
                    <a:pt x="81" y="112"/>
                  </a:lnTo>
                  <a:lnTo>
                    <a:pt x="92" y="92"/>
                  </a:lnTo>
                  <a:lnTo>
                    <a:pt x="102" y="71"/>
                  </a:lnTo>
                  <a:lnTo>
                    <a:pt x="112" y="50"/>
                  </a:lnTo>
                  <a:lnTo>
                    <a:pt x="123" y="30"/>
                  </a:lnTo>
                  <a:lnTo>
                    <a:pt x="133" y="11"/>
                  </a:lnTo>
                  <a:lnTo>
                    <a:pt x="123" y="17"/>
                  </a:lnTo>
                  <a:lnTo>
                    <a:pt x="112" y="23"/>
                  </a:lnTo>
                  <a:lnTo>
                    <a:pt x="104" y="23"/>
                  </a:lnTo>
                  <a:lnTo>
                    <a:pt x="95" y="21"/>
                  </a:lnTo>
                  <a:lnTo>
                    <a:pt x="79" y="11"/>
                  </a:lnTo>
                  <a:lnTo>
                    <a:pt x="64" y="0"/>
                  </a:lnTo>
                  <a:lnTo>
                    <a:pt x="53" y="16"/>
                  </a:lnTo>
                  <a:lnTo>
                    <a:pt x="47" y="35"/>
                  </a:lnTo>
                  <a:lnTo>
                    <a:pt x="36" y="52"/>
                  </a:lnTo>
                  <a:lnTo>
                    <a:pt x="29" y="73"/>
                  </a:lnTo>
                  <a:lnTo>
                    <a:pt x="21" y="90"/>
                  </a:lnTo>
                  <a:lnTo>
                    <a:pt x="14" y="109"/>
                  </a:lnTo>
                  <a:lnTo>
                    <a:pt x="5" y="130"/>
                  </a:lnTo>
                  <a:lnTo>
                    <a:pt x="0" y="150"/>
                  </a:lnTo>
                  <a:lnTo>
                    <a:pt x="12" y="156"/>
                  </a:lnTo>
                  <a:lnTo>
                    <a:pt x="28" y="164"/>
                  </a:lnTo>
                  <a:lnTo>
                    <a:pt x="40" y="169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0" name="Freeform 306"/>
            <p:cNvSpPr>
              <a:spLocks/>
            </p:cNvSpPr>
            <p:nvPr/>
          </p:nvSpPr>
          <p:spPr bwMode="auto">
            <a:xfrm>
              <a:off x="3076" y="1830"/>
              <a:ext cx="43" cy="56"/>
            </a:xfrm>
            <a:custGeom>
              <a:avLst/>
              <a:gdLst/>
              <a:ahLst/>
              <a:cxnLst>
                <a:cxn ang="0">
                  <a:pos x="36" y="112"/>
                </a:cxn>
                <a:cxn ang="0">
                  <a:pos x="36" y="109"/>
                </a:cxn>
                <a:cxn ang="0">
                  <a:pos x="41" y="109"/>
                </a:cxn>
                <a:cxn ang="0">
                  <a:pos x="86" y="36"/>
                </a:cxn>
                <a:cxn ang="0">
                  <a:pos x="86" y="21"/>
                </a:cxn>
                <a:cxn ang="0">
                  <a:pos x="86" y="12"/>
                </a:cxn>
                <a:cxn ang="0">
                  <a:pos x="79" y="3"/>
                </a:cxn>
                <a:cxn ang="0">
                  <a:pos x="72" y="0"/>
                </a:cxn>
                <a:cxn ang="0">
                  <a:pos x="53" y="12"/>
                </a:cxn>
                <a:cxn ang="0">
                  <a:pos x="36" y="26"/>
                </a:cxn>
                <a:cxn ang="0">
                  <a:pos x="26" y="33"/>
                </a:cxn>
                <a:cxn ang="0">
                  <a:pos x="15" y="41"/>
                </a:cxn>
                <a:cxn ang="0">
                  <a:pos x="7" y="48"/>
                </a:cxn>
                <a:cxn ang="0">
                  <a:pos x="0" y="59"/>
                </a:cxn>
                <a:cxn ang="0">
                  <a:pos x="8" y="69"/>
                </a:cxn>
                <a:cxn ang="0">
                  <a:pos x="19" y="81"/>
                </a:cxn>
                <a:cxn ang="0">
                  <a:pos x="27" y="95"/>
                </a:cxn>
                <a:cxn ang="0">
                  <a:pos x="36" y="112"/>
                </a:cxn>
              </a:cxnLst>
              <a:rect l="0" t="0" r="r" b="b"/>
              <a:pathLst>
                <a:path w="86" h="112">
                  <a:moveTo>
                    <a:pt x="36" y="112"/>
                  </a:moveTo>
                  <a:lnTo>
                    <a:pt x="36" y="109"/>
                  </a:lnTo>
                  <a:lnTo>
                    <a:pt x="41" y="109"/>
                  </a:lnTo>
                  <a:lnTo>
                    <a:pt x="86" y="36"/>
                  </a:lnTo>
                  <a:lnTo>
                    <a:pt x="86" y="21"/>
                  </a:lnTo>
                  <a:lnTo>
                    <a:pt x="86" y="12"/>
                  </a:lnTo>
                  <a:lnTo>
                    <a:pt x="79" y="3"/>
                  </a:lnTo>
                  <a:lnTo>
                    <a:pt x="72" y="0"/>
                  </a:lnTo>
                  <a:lnTo>
                    <a:pt x="53" y="12"/>
                  </a:lnTo>
                  <a:lnTo>
                    <a:pt x="36" y="26"/>
                  </a:lnTo>
                  <a:lnTo>
                    <a:pt x="26" y="33"/>
                  </a:lnTo>
                  <a:lnTo>
                    <a:pt x="15" y="41"/>
                  </a:lnTo>
                  <a:lnTo>
                    <a:pt x="7" y="48"/>
                  </a:lnTo>
                  <a:lnTo>
                    <a:pt x="0" y="59"/>
                  </a:lnTo>
                  <a:lnTo>
                    <a:pt x="8" y="69"/>
                  </a:lnTo>
                  <a:lnTo>
                    <a:pt x="19" y="81"/>
                  </a:lnTo>
                  <a:lnTo>
                    <a:pt x="27" y="95"/>
                  </a:lnTo>
                  <a:lnTo>
                    <a:pt x="36" y="112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1" name="Freeform 307"/>
            <p:cNvSpPr>
              <a:spLocks/>
            </p:cNvSpPr>
            <p:nvPr/>
          </p:nvSpPr>
          <p:spPr bwMode="auto">
            <a:xfrm>
              <a:off x="2837" y="665"/>
              <a:ext cx="23" cy="34"/>
            </a:xfrm>
            <a:custGeom>
              <a:avLst/>
              <a:gdLst/>
              <a:ahLst/>
              <a:cxnLst>
                <a:cxn ang="0">
                  <a:pos x="41" y="59"/>
                </a:cxn>
                <a:cxn ang="0">
                  <a:pos x="45" y="45"/>
                </a:cxn>
                <a:cxn ang="0">
                  <a:pos x="45" y="31"/>
                </a:cxn>
                <a:cxn ang="0">
                  <a:pos x="41" y="18"/>
                </a:cxn>
                <a:cxn ang="0">
                  <a:pos x="36" y="6"/>
                </a:cxn>
                <a:cxn ang="0">
                  <a:pos x="24" y="0"/>
                </a:cxn>
                <a:cxn ang="0">
                  <a:pos x="13" y="0"/>
                </a:cxn>
                <a:cxn ang="0">
                  <a:pos x="7" y="12"/>
                </a:cxn>
                <a:cxn ang="0">
                  <a:pos x="3" y="26"/>
                </a:cxn>
                <a:cxn ang="0">
                  <a:pos x="0" y="42"/>
                </a:cxn>
                <a:cxn ang="0">
                  <a:pos x="0" y="59"/>
                </a:cxn>
                <a:cxn ang="0">
                  <a:pos x="15" y="62"/>
                </a:cxn>
                <a:cxn ang="0">
                  <a:pos x="32" y="68"/>
                </a:cxn>
                <a:cxn ang="0">
                  <a:pos x="36" y="62"/>
                </a:cxn>
                <a:cxn ang="0">
                  <a:pos x="41" y="59"/>
                </a:cxn>
              </a:cxnLst>
              <a:rect l="0" t="0" r="r" b="b"/>
              <a:pathLst>
                <a:path w="45" h="68">
                  <a:moveTo>
                    <a:pt x="41" y="59"/>
                  </a:moveTo>
                  <a:lnTo>
                    <a:pt x="45" y="45"/>
                  </a:lnTo>
                  <a:lnTo>
                    <a:pt x="45" y="31"/>
                  </a:lnTo>
                  <a:lnTo>
                    <a:pt x="41" y="18"/>
                  </a:lnTo>
                  <a:lnTo>
                    <a:pt x="36" y="6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7" y="12"/>
                  </a:lnTo>
                  <a:lnTo>
                    <a:pt x="3" y="26"/>
                  </a:lnTo>
                  <a:lnTo>
                    <a:pt x="0" y="42"/>
                  </a:lnTo>
                  <a:lnTo>
                    <a:pt x="0" y="59"/>
                  </a:lnTo>
                  <a:lnTo>
                    <a:pt x="15" y="62"/>
                  </a:lnTo>
                  <a:lnTo>
                    <a:pt x="32" y="68"/>
                  </a:lnTo>
                  <a:lnTo>
                    <a:pt x="36" y="62"/>
                  </a:lnTo>
                  <a:lnTo>
                    <a:pt x="41" y="59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2" name="Freeform 308"/>
            <p:cNvSpPr>
              <a:spLocks/>
            </p:cNvSpPr>
            <p:nvPr/>
          </p:nvSpPr>
          <p:spPr bwMode="auto">
            <a:xfrm>
              <a:off x="2258" y="726"/>
              <a:ext cx="139" cy="102"/>
            </a:xfrm>
            <a:custGeom>
              <a:avLst/>
              <a:gdLst/>
              <a:ahLst/>
              <a:cxnLst>
                <a:cxn ang="0">
                  <a:pos x="245" y="0"/>
                </a:cxn>
                <a:cxn ang="0">
                  <a:pos x="242" y="14"/>
                </a:cxn>
                <a:cxn ang="0">
                  <a:pos x="233" y="26"/>
                </a:cxn>
                <a:cxn ang="0">
                  <a:pos x="221" y="36"/>
                </a:cxn>
                <a:cxn ang="0">
                  <a:pos x="209" y="50"/>
                </a:cxn>
                <a:cxn ang="0">
                  <a:pos x="193" y="45"/>
                </a:cxn>
                <a:cxn ang="0">
                  <a:pos x="181" y="45"/>
                </a:cxn>
                <a:cxn ang="0">
                  <a:pos x="169" y="43"/>
                </a:cxn>
                <a:cxn ang="0">
                  <a:pos x="159" y="41"/>
                </a:cxn>
                <a:cxn ang="0">
                  <a:pos x="138" y="53"/>
                </a:cxn>
                <a:cxn ang="0">
                  <a:pos x="117" y="67"/>
                </a:cxn>
                <a:cxn ang="0">
                  <a:pos x="96" y="81"/>
                </a:cxn>
                <a:cxn ang="0">
                  <a:pos x="76" y="95"/>
                </a:cxn>
                <a:cxn ang="0">
                  <a:pos x="55" y="109"/>
                </a:cxn>
                <a:cxn ang="0">
                  <a:pos x="36" y="123"/>
                </a:cxn>
                <a:cxn ang="0">
                  <a:pos x="17" y="138"/>
                </a:cxn>
                <a:cxn ang="0">
                  <a:pos x="0" y="154"/>
                </a:cxn>
                <a:cxn ang="0">
                  <a:pos x="10" y="164"/>
                </a:cxn>
                <a:cxn ang="0">
                  <a:pos x="20" y="174"/>
                </a:cxn>
                <a:cxn ang="0">
                  <a:pos x="31" y="186"/>
                </a:cxn>
                <a:cxn ang="0">
                  <a:pos x="41" y="204"/>
                </a:cxn>
                <a:cxn ang="0">
                  <a:pos x="67" y="181"/>
                </a:cxn>
                <a:cxn ang="0">
                  <a:pos x="95" y="159"/>
                </a:cxn>
                <a:cxn ang="0">
                  <a:pos x="122" y="138"/>
                </a:cxn>
                <a:cxn ang="0">
                  <a:pos x="153" y="119"/>
                </a:cxn>
                <a:cxn ang="0">
                  <a:pos x="181" y="98"/>
                </a:cxn>
                <a:cxn ang="0">
                  <a:pos x="212" y="81"/>
                </a:cxn>
                <a:cxn ang="0">
                  <a:pos x="243" y="64"/>
                </a:cxn>
                <a:cxn ang="0">
                  <a:pos x="276" y="50"/>
                </a:cxn>
                <a:cxn ang="0">
                  <a:pos x="264" y="36"/>
                </a:cxn>
                <a:cxn ang="0">
                  <a:pos x="257" y="24"/>
                </a:cxn>
                <a:cxn ang="0">
                  <a:pos x="250" y="10"/>
                </a:cxn>
                <a:cxn ang="0">
                  <a:pos x="245" y="0"/>
                </a:cxn>
              </a:cxnLst>
              <a:rect l="0" t="0" r="r" b="b"/>
              <a:pathLst>
                <a:path w="276" h="204">
                  <a:moveTo>
                    <a:pt x="245" y="0"/>
                  </a:moveTo>
                  <a:lnTo>
                    <a:pt x="242" y="14"/>
                  </a:lnTo>
                  <a:lnTo>
                    <a:pt x="233" y="26"/>
                  </a:lnTo>
                  <a:lnTo>
                    <a:pt x="221" y="36"/>
                  </a:lnTo>
                  <a:lnTo>
                    <a:pt x="209" y="50"/>
                  </a:lnTo>
                  <a:lnTo>
                    <a:pt x="193" y="45"/>
                  </a:lnTo>
                  <a:lnTo>
                    <a:pt x="181" y="45"/>
                  </a:lnTo>
                  <a:lnTo>
                    <a:pt x="169" y="43"/>
                  </a:lnTo>
                  <a:lnTo>
                    <a:pt x="159" y="41"/>
                  </a:lnTo>
                  <a:lnTo>
                    <a:pt x="138" y="53"/>
                  </a:lnTo>
                  <a:lnTo>
                    <a:pt x="117" y="67"/>
                  </a:lnTo>
                  <a:lnTo>
                    <a:pt x="96" y="81"/>
                  </a:lnTo>
                  <a:lnTo>
                    <a:pt x="76" y="95"/>
                  </a:lnTo>
                  <a:lnTo>
                    <a:pt x="55" y="109"/>
                  </a:lnTo>
                  <a:lnTo>
                    <a:pt x="36" y="123"/>
                  </a:lnTo>
                  <a:lnTo>
                    <a:pt x="17" y="138"/>
                  </a:lnTo>
                  <a:lnTo>
                    <a:pt x="0" y="154"/>
                  </a:lnTo>
                  <a:lnTo>
                    <a:pt x="10" y="164"/>
                  </a:lnTo>
                  <a:lnTo>
                    <a:pt x="20" y="174"/>
                  </a:lnTo>
                  <a:lnTo>
                    <a:pt x="31" y="186"/>
                  </a:lnTo>
                  <a:lnTo>
                    <a:pt x="41" y="204"/>
                  </a:lnTo>
                  <a:lnTo>
                    <a:pt x="67" y="181"/>
                  </a:lnTo>
                  <a:lnTo>
                    <a:pt x="95" y="159"/>
                  </a:lnTo>
                  <a:lnTo>
                    <a:pt x="122" y="138"/>
                  </a:lnTo>
                  <a:lnTo>
                    <a:pt x="153" y="119"/>
                  </a:lnTo>
                  <a:lnTo>
                    <a:pt x="181" y="98"/>
                  </a:lnTo>
                  <a:lnTo>
                    <a:pt x="212" y="81"/>
                  </a:lnTo>
                  <a:lnTo>
                    <a:pt x="243" y="64"/>
                  </a:lnTo>
                  <a:lnTo>
                    <a:pt x="276" y="50"/>
                  </a:lnTo>
                  <a:lnTo>
                    <a:pt x="264" y="36"/>
                  </a:lnTo>
                  <a:lnTo>
                    <a:pt x="257" y="24"/>
                  </a:lnTo>
                  <a:lnTo>
                    <a:pt x="250" y="1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3" name="Freeform 309"/>
            <p:cNvSpPr>
              <a:spLocks/>
            </p:cNvSpPr>
            <p:nvPr/>
          </p:nvSpPr>
          <p:spPr bwMode="auto">
            <a:xfrm>
              <a:off x="2499" y="669"/>
              <a:ext cx="52" cy="37"/>
            </a:xfrm>
            <a:custGeom>
              <a:avLst/>
              <a:gdLst/>
              <a:ahLst/>
              <a:cxnLst>
                <a:cxn ang="0">
                  <a:pos x="76" y="28"/>
                </a:cxn>
                <a:cxn ang="0">
                  <a:pos x="64" y="21"/>
                </a:cxn>
                <a:cxn ang="0">
                  <a:pos x="55" y="14"/>
                </a:cxn>
                <a:cxn ang="0">
                  <a:pos x="50" y="5"/>
                </a:cxn>
                <a:cxn ang="0">
                  <a:pos x="50" y="0"/>
                </a:cxn>
                <a:cxn ang="0">
                  <a:pos x="34" y="2"/>
                </a:cxn>
                <a:cxn ang="0">
                  <a:pos x="22" y="7"/>
                </a:cxn>
                <a:cxn ang="0">
                  <a:pos x="8" y="9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5" y="31"/>
                </a:cxn>
                <a:cxn ang="0">
                  <a:pos x="12" y="38"/>
                </a:cxn>
                <a:cxn ang="0">
                  <a:pos x="22" y="45"/>
                </a:cxn>
                <a:cxn ang="0">
                  <a:pos x="24" y="59"/>
                </a:cxn>
                <a:cxn ang="0">
                  <a:pos x="26" y="72"/>
                </a:cxn>
                <a:cxn ang="0">
                  <a:pos x="43" y="66"/>
                </a:cxn>
                <a:cxn ang="0">
                  <a:pos x="62" y="59"/>
                </a:cxn>
                <a:cxn ang="0">
                  <a:pos x="72" y="55"/>
                </a:cxn>
                <a:cxn ang="0">
                  <a:pos x="83" y="53"/>
                </a:cxn>
                <a:cxn ang="0">
                  <a:pos x="93" y="50"/>
                </a:cxn>
                <a:cxn ang="0">
                  <a:pos x="104" y="50"/>
                </a:cxn>
                <a:cxn ang="0">
                  <a:pos x="97" y="40"/>
                </a:cxn>
                <a:cxn ang="0">
                  <a:pos x="91" y="33"/>
                </a:cxn>
                <a:cxn ang="0">
                  <a:pos x="83" y="28"/>
                </a:cxn>
                <a:cxn ang="0">
                  <a:pos x="76" y="28"/>
                </a:cxn>
              </a:cxnLst>
              <a:rect l="0" t="0" r="r" b="b"/>
              <a:pathLst>
                <a:path w="104" h="72">
                  <a:moveTo>
                    <a:pt x="76" y="28"/>
                  </a:moveTo>
                  <a:lnTo>
                    <a:pt x="64" y="21"/>
                  </a:lnTo>
                  <a:lnTo>
                    <a:pt x="55" y="14"/>
                  </a:lnTo>
                  <a:lnTo>
                    <a:pt x="50" y="5"/>
                  </a:lnTo>
                  <a:lnTo>
                    <a:pt x="50" y="0"/>
                  </a:lnTo>
                  <a:lnTo>
                    <a:pt x="34" y="2"/>
                  </a:lnTo>
                  <a:lnTo>
                    <a:pt x="22" y="7"/>
                  </a:lnTo>
                  <a:lnTo>
                    <a:pt x="8" y="9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5" y="31"/>
                  </a:lnTo>
                  <a:lnTo>
                    <a:pt x="12" y="38"/>
                  </a:lnTo>
                  <a:lnTo>
                    <a:pt x="22" y="45"/>
                  </a:lnTo>
                  <a:lnTo>
                    <a:pt x="24" y="59"/>
                  </a:lnTo>
                  <a:lnTo>
                    <a:pt x="26" y="72"/>
                  </a:lnTo>
                  <a:lnTo>
                    <a:pt x="43" y="66"/>
                  </a:lnTo>
                  <a:lnTo>
                    <a:pt x="62" y="59"/>
                  </a:lnTo>
                  <a:lnTo>
                    <a:pt x="72" y="55"/>
                  </a:lnTo>
                  <a:lnTo>
                    <a:pt x="83" y="53"/>
                  </a:lnTo>
                  <a:lnTo>
                    <a:pt x="93" y="50"/>
                  </a:lnTo>
                  <a:lnTo>
                    <a:pt x="104" y="50"/>
                  </a:lnTo>
                  <a:lnTo>
                    <a:pt x="97" y="40"/>
                  </a:lnTo>
                  <a:lnTo>
                    <a:pt x="91" y="33"/>
                  </a:lnTo>
                  <a:lnTo>
                    <a:pt x="83" y="28"/>
                  </a:lnTo>
                  <a:lnTo>
                    <a:pt x="76" y="28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4" name="Freeform 310"/>
            <p:cNvSpPr>
              <a:spLocks/>
            </p:cNvSpPr>
            <p:nvPr/>
          </p:nvSpPr>
          <p:spPr bwMode="auto">
            <a:xfrm>
              <a:off x="2942" y="699"/>
              <a:ext cx="34" cy="41"/>
            </a:xfrm>
            <a:custGeom>
              <a:avLst/>
              <a:gdLst/>
              <a:ahLst/>
              <a:cxnLst>
                <a:cxn ang="0">
                  <a:pos x="46" y="60"/>
                </a:cxn>
                <a:cxn ang="0">
                  <a:pos x="48" y="50"/>
                </a:cxn>
                <a:cxn ang="0">
                  <a:pos x="55" y="39"/>
                </a:cxn>
                <a:cxn ang="0">
                  <a:pos x="60" y="29"/>
                </a:cxn>
                <a:cxn ang="0">
                  <a:pos x="69" y="19"/>
                </a:cxn>
                <a:cxn ang="0">
                  <a:pos x="59" y="13"/>
                </a:cxn>
                <a:cxn ang="0">
                  <a:pos x="50" y="10"/>
                </a:cxn>
                <a:cxn ang="0">
                  <a:pos x="41" y="5"/>
                </a:cxn>
                <a:cxn ang="0">
                  <a:pos x="33" y="0"/>
                </a:cxn>
                <a:cxn ang="0">
                  <a:pos x="24" y="15"/>
                </a:cxn>
                <a:cxn ang="0">
                  <a:pos x="17" y="31"/>
                </a:cxn>
                <a:cxn ang="0">
                  <a:pos x="8" y="45"/>
                </a:cxn>
                <a:cxn ang="0">
                  <a:pos x="0" y="60"/>
                </a:cxn>
                <a:cxn ang="0">
                  <a:pos x="12" y="62"/>
                </a:cxn>
                <a:cxn ang="0">
                  <a:pos x="24" y="69"/>
                </a:cxn>
                <a:cxn ang="0">
                  <a:pos x="36" y="74"/>
                </a:cxn>
                <a:cxn ang="0">
                  <a:pos x="50" y="83"/>
                </a:cxn>
                <a:cxn ang="0">
                  <a:pos x="45" y="70"/>
                </a:cxn>
                <a:cxn ang="0">
                  <a:pos x="46" y="60"/>
                </a:cxn>
              </a:cxnLst>
              <a:rect l="0" t="0" r="r" b="b"/>
              <a:pathLst>
                <a:path w="69" h="83">
                  <a:moveTo>
                    <a:pt x="46" y="60"/>
                  </a:moveTo>
                  <a:lnTo>
                    <a:pt x="48" y="50"/>
                  </a:lnTo>
                  <a:lnTo>
                    <a:pt x="55" y="39"/>
                  </a:lnTo>
                  <a:lnTo>
                    <a:pt x="60" y="29"/>
                  </a:lnTo>
                  <a:lnTo>
                    <a:pt x="69" y="19"/>
                  </a:lnTo>
                  <a:lnTo>
                    <a:pt x="59" y="13"/>
                  </a:lnTo>
                  <a:lnTo>
                    <a:pt x="50" y="10"/>
                  </a:lnTo>
                  <a:lnTo>
                    <a:pt x="41" y="5"/>
                  </a:lnTo>
                  <a:lnTo>
                    <a:pt x="33" y="0"/>
                  </a:lnTo>
                  <a:lnTo>
                    <a:pt x="24" y="15"/>
                  </a:lnTo>
                  <a:lnTo>
                    <a:pt x="17" y="31"/>
                  </a:lnTo>
                  <a:lnTo>
                    <a:pt x="8" y="45"/>
                  </a:lnTo>
                  <a:lnTo>
                    <a:pt x="0" y="60"/>
                  </a:lnTo>
                  <a:lnTo>
                    <a:pt x="12" y="62"/>
                  </a:lnTo>
                  <a:lnTo>
                    <a:pt x="24" y="69"/>
                  </a:lnTo>
                  <a:lnTo>
                    <a:pt x="36" y="74"/>
                  </a:lnTo>
                  <a:lnTo>
                    <a:pt x="50" y="83"/>
                  </a:lnTo>
                  <a:lnTo>
                    <a:pt x="45" y="7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5" name="Freeform 311"/>
            <p:cNvSpPr>
              <a:spLocks/>
            </p:cNvSpPr>
            <p:nvPr/>
          </p:nvSpPr>
          <p:spPr bwMode="auto">
            <a:xfrm>
              <a:off x="2717" y="650"/>
              <a:ext cx="36" cy="31"/>
            </a:xfrm>
            <a:custGeom>
              <a:avLst/>
              <a:gdLst/>
              <a:ahLst/>
              <a:cxnLst>
                <a:cxn ang="0">
                  <a:pos x="68" y="59"/>
                </a:cxn>
                <a:cxn ang="0">
                  <a:pos x="61" y="42"/>
                </a:cxn>
                <a:cxn ang="0">
                  <a:pos x="59" y="26"/>
                </a:cxn>
                <a:cxn ang="0">
                  <a:pos x="61" y="12"/>
                </a:cxn>
                <a:cxn ang="0">
                  <a:pos x="68" y="0"/>
                </a:cxn>
                <a:cxn ang="0">
                  <a:pos x="51" y="0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28"/>
                </a:cxn>
                <a:cxn ang="0">
                  <a:pos x="0" y="43"/>
                </a:cxn>
                <a:cxn ang="0">
                  <a:pos x="0" y="59"/>
                </a:cxn>
                <a:cxn ang="0">
                  <a:pos x="7" y="59"/>
                </a:cxn>
                <a:cxn ang="0">
                  <a:pos x="16" y="59"/>
                </a:cxn>
                <a:cxn ang="0">
                  <a:pos x="26" y="59"/>
                </a:cxn>
                <a:cxn ang="0">
                  <a:pos x="37" y="61"/>
                </a:cxn>
                <a:cxn ang="0">
                  <a:pos x="54" y="61"/>
                </a:cxn>
                <a:cxn ang="0">
                  <a:pos x="73" y="62"/>
                </a:cxn>
                <a:cxn ang="0">
                  <a:pos x="68" y="59"/>
                </a:cxn>
              </a:cxnLst>
              <a:rect l="0" t="0" r="r" b="b"/>
              <a:pathLst>
                <a:path w="73" h="62">
                  <a:moveTo>
                    <a:pt x="68" y="59"/>
                  </a:moveTo>
                  <a:lnTo>
                    <a:pt x="61" y="42"/>
                  </a:lnTo>
                  <a:lnTo>
                    <a:pt x="59" y="26"/>
                  </a:lnTo>
                  <a:lnTo>
                    <a:pt x="61" y="12"/>
                  </a:lnTo>
                  <a:lnTo>
                    <a:pt x="68" y="0"/>
                  </a:lnTo>
                  <a:lnTo>
                    <a:pt x="51" y="0"/>
                  </a:lnTo>
                  <a:lnTo>
                    <a:pt x="33" y="0"/>
                  </a:lnTo>
                  <a:lnTo>
                    <a:pt x="18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0" y="43"/>
                  </a:lnTo>
                  <a:lnTo>
                    <a:pt x="0" y="59"/>
                  </a:lnTo>
                  <a:lnTo>
                    <a:pt x="7" y="59"/>
                  </a:lnTo>
                  <a:lnTo>
                    <a:pt x="16" y="59"/>
                  </a:lnTo>
                  <a:lnTo>
                    <a:pt x="26" y="59"/>
                  </a:lnTo>
                  <a:lnTo>
                    <a:pt x="37" y="61"/>
                  </a:lnTo>
                  <a:lnTo>
                    <a:pt x="54" y="61"/>
                  </a:lnTo>
                  <a:lnTo>
                    <a:pt x="73" y="62"/>
                  </a:lnTo>
                  <a:lnTo>
                    <a:pt x="68" y="59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6" name="Freeform 312"/>
            <p:cNvSpPr>
              <a:spLocks/>
            </p:cNvSpPr>
            <p:nvPr/>
          </p:nvSpPr>
          <p:spPr bwMode="auto">
            <a:xfrm>
              <a:off x="3049" y="784"/>
              <a:ext cx="34" cy="22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47" y="0"/>
                </a:cxn>
                <a:cxn ang="0">
                  <a:pos x="31" y="1"/>
                </a:cxn>
                <a:cxn ang="0">
                  <a:pos x="16" y="1"/>
                </a:cxn>
                <a:cxn ang="0">
                  <a:pos x="0" y="1"/>
                </a:cxn>
                <a:cxn ang="0">
                  <a:pos x="16" y="12"/>
                </a:cxn>
                <a:cxn ang="0">
                  <a:pos x="31" y="22"/>
                </a:cxn>
                <a:cxn ang="0">
                  <a:pos x="47" y="32"/>
                </a:cxn>
                <a:cxn ang="0">
                  <a:pos x="64" y="43"/>
                </a:cxn>
                <a:cxn ang="0">
                  <a:pos x="66" y="32"/>
                </a:cxn>
                <a:cxn ang="0">
                  <a:pos x="68" y="22"/>
                </a:cxn>
                <a:cxn ang="0">
                  <a:pos x="68" y="12"/>
                </a:cxn>
                <a:cxn ang="0">
                  <a:pos x="64" y="1"/>
                </a:cxn>
              </a:cxnLst>
              <a:rect l="0" t="0" r="r" b="b"/>
              <a:pathLst>
                <a:path w="68" h="43">
                  <a:moveTo>
                    <a:pt x="64" y="1"/>
                  </a:moveTo>
                  <a:lnTo>
                    <a:pt x="47" y="0"/>
                  </a:lnTo>
                  <a:lnTo>
                    <a:pt x="31" y="1"/>
                  </a:lnTo>
                  <a:lnTo>
                    <a:pt x="16" y="1"/>
                  </a:lnTo>
                  <a:lnTo>
                    <a:pt x="0" y="1"/>
                  </a:lnTo>
                  <a:lnTo>
                    <a:pt x="16" y="12"/>
                  </a:lnTo>
                  <a:lnTo>
                    <a:pt x="31" y="22"/>
                  </a:lnTo>
                  <a:lnTo>
                    <a:pt x="47" y="32"/>
                  </a:lnTo>
                  <a:lnTo>
                    <a:pt x="64" y="43"/>
                  </a:lnTo>
                  <a:lnTo>
                    <a:pt x="66" y="32"/>
                  </a:lnTo>
                  <a:lnTo>
                    <a:pt x="68" y="22"/>
                  </a:lnTo>
                  <a:lnTo>
                    <a:pt x="68" y="12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7" name="Freeform 313"/>
            <p:cNvSpPr>
              <a:spLocks/>
            </p:cNvSpPr>
            <p:nvPr/>
          </p:nvSpPr>
          <p:spPr bwMode="auto">
            <a:xfrm>
              <a:off x="3122" y="817"/>
              <a:ext cx="40" cy="48"/>
            </a:xfrm>
            <a:custGeom>
              <a:avLst/>
              <a:gdLst/>
              <a:ahLst/>
              <a:cxnLst>
                <a:cxn ang="0">
                  <a:pos x="64" y="68"/>
                </a:cxn>
                <a:cxn ang="0">
                  <a:pos x="73" y="50"/>
                </a:cxn>
                <a:cxn ang="0">
                  <a:pos x="82" y="37"/>
                </a:cxn>
                <a:cxn ang="0">
                  <a:pos x="73" y="26"/>
                </a:cxn>
                <a:cxn ang="0">
                  <a:pos x="64" y="16"/>
                </a:cxn>
                <a:cxn ang="0">
                  <a:pos x="54" y="5"/>
                </a:cxn>
                <a:cxn ang="0">
                  <a:pos x="45" y="0"/>
                </a:cxn>
                <a:cxn ang="0">
                  <a:pos x="44" y="7"/>
                </a:cxn>
                <a:cxn ang="0">
                  <a:pos x="42" y="14"/>
                </a:cxn>
                <a:cxn ang="0">
                  <a:pos x="31" y="23"/>
                </a:cxn>
                <a:cxn ang="0">
                  <a:pos x="21" y="31"/>
                </a:cxn>
                <a:cxn ang="0">
                  <a:pos x="11" y="38"/>
                </a:cxn>
                <a:cxn ang="0">
                  <a:pos x="0" y="45"/>
                </a:cxn>
                <a:cxn ang="0">
                  <a:pos x="12" y="56"/>
                </a:cxn>
                <a:cxn ang="0">
                  <a:pos x="26" y="68"/>
                </a:cxn>
                <a:cxn ang="0">
                  <a:pos x="40" y="81"/>
                </a:cxn>
                <a:cxn ang="0">
                  <a:pos x="54" y="95"/>
                </a:cxn>
                <a:cxn ang="0">
                  <a:pos x="54" y="87"/>
                </a:cxn>
                <a:cxn ang="0">
                  <a:pos x="56" y="80"/>
                </a:cxn>
                <a:cxn ang="0">
                  <a:pos x="59" y="71"/>
                </a:cxn>
                <a:cxn ang="0">
                  <a:pos x="64" y="68"/>
                </a:cxn>
              </a:cxnLst>
              <a:rect l="0" t="0" r="r" b="b"/>
              <a:pathLst>
                <a:path w="82" h="95">
                  <a:moveTo>
                    <a:pt x="64" y="68"/>
                  </a:moveTo>
                  <a:lnTo>
                    <a:pt x="73" y="50"/>
                  </a:lnTo>
                  <a:lnTo>
                    <a:pt x="82" y="37"/>
                  </a:lnTo>
                  <a:lnTo>
                    <a:pt x="73" y="26"/>
                  </a:lnTo>
                  <a:lnTo>
                    <a:pt x="64" y="16"/>
                  </a:lnTo>
                  <a:lnTo>
                    <a:pt x="54" y="5"/>
                  </a:lnTo>
                  <a:lnTo>
                    <a:pt x="45" y="0"/>
                  </a:lnTo>
                  <a:lnTo>
                    <a:pt x="44" y="7"/>
                  </a:lnTo>
                  <a:lnTo>
                    <a:pt x="42" y="14"/>
                  </a:lnTo>
                  <a:lnTo>
                    <a:pt x="31" y="23"/>
                  </a:lnTo>
                  <a:lnTo>
                    <a:pt x="21" y="31"/>
                  </a:lnTo>
                  <a:lnTo>
                    <a:pt x="11" y="38"/>
                  </a:lnTo>
                  <a:lnTo>
                    <a:pt x="0" y="45"/>
                  </a:lnTo>
                  <a:lnTo>
                    <a:pt x="12" y="56"/>
                  </a:lnTo>
                  <a:lnTo>
                    <a:pt x="26" y="68"/>
                  </a:lnTo>
                  <a:lnTo>
                    <a:pt x="40" y="81"/>
                  </a:lnTo>
                  <a:lnTo>
                    <a:pt x="54" y="95"/>
                  </a:lnTo>
                  <a:lnTo>
                    <a:pt x="54" y="87"/>
                  </a:lnTo>
                  <a:lnTo>
                    <a:pt x="56" y="80"/>
                  </a:lnTo>
                  <a:lnTo>
                    <a:pt x="59" y="71"/>
                  </a:lnTo>
                  <a:lnTo>
                    <a:pt x="64" y="68"/>
                  </a:lnTo>
                  <a:close/>
                </a:path>
              </a:pathLst>
            </a:custGeom>
            <a:solidFill>
              <a:srgbClr val="FF3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8" name="Freeform 314"/>
            <p:cNvSpPr>
              <a:spLocks/>
            </p:cNvSpPr>
            <p:nvPr/>
          </p:nvSpPr>
          <p:spPr bwMode="auto">
            <a:xfrm>
              <a:off x="3299" y="1189"/>
              <a:ext cx="39" cy="64"/>
            </a:xfrm>
            <a:custGeom>
              <a:avLst/>
              <a:gdLst/>
              <a:ahLst/>
              <a:cxnLst>
                <a:cxn ang="0">
                  <a:pos x="27" y="127"/>
                </a:cxn>
                <a:cxn ang="0">
                  <a:pos x="29" y="115"/>
                </a:cxn>
                <a:cxn ang="0">
                  <a:pos x="34" y="107"/>
                </a:cxn>
                <a:cxn ang="0">
                  <a:pos x="41" y="100"/>
                </a:cxn>
                <a:cxn ang="0">
                  <a:pos x="48" y="96"/>
                </a:cxn>
                <a:cxn ang="0">
                  <a:pos x="62" y="88"/>
                </a:cxn>
                <a:cxn ang="0">
                  <a:pos x="77" y="86"/>
                </a:cxn>
                <a:cxn ang="0">
                  <a:pos x="77" y="79"/>
                </a:cxn>
                <a:cxn ang="0">
                  <a:pos x="77" y="69"/>
                </a:cxn>
                <a:cxn ang="0">
                  <a:pos x="67" y="62"/>
                </a:cxn>
                <a:cxn ang="0">
                  <a:pos x="60" y="55"/>
                </a:cxn>
                <a:cxn ang="0">
                  <a:pos x="55" y="44"/>
                </a:cxn>
                <a:cxn ang="0">
                  <a:pos x="55" y="36"/>
                </a:cxn>
                <a:cxn ang="0">
                  <a:pos x="50" y="17"/>
                </a:cxn>
                <a:cxn ang="0">
                  <a:pos x="45" y="6"/>
                </a:cxn>
                <a:cxn ang="0">
                  <a:pos x="38" y="0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7" y="5"/>
                </a:cxn>
                <a:cxn ang="0">
                  <a:pos x="8" y="10"/>
                </a:cxn>
                <a:cxn ang="0">
                  <a:pos x="0" y="19"/>
                </a:cxn>
                <a:cxn ang="0">
                  <a:pos x="1" y="31"/>
                </a:cxn>
                <a:cxn ang="0">
                  <a:pos x="5" y="44"/>
                </a:cxn>
                <a:cxn ang="0">
                  <a:pos x="7" y="58"/>
                </a:cxn>
                <a:cxn ang="0">
                  <a:pos x="10" y="72"/>
                </a:cxn>
                <a:cxn ang="0">
                  <a:pos x="10" y="84"/>
                </a:cxn>
                <a:cxn ang="0">
                  <a:pos x="13" y="100"/>
                </a:cxn>
                <a:cxn ang="0">
                  <a:pos x="13" y="112"/>
                </a:cxn>
                <a:cxn ang="0">
                  <a:pos x="17" y="127"/>
                </a:cxn>
                <a:cxn ang="0">
                  <a:pos x="22" y="127"/>
                </a:cxn>
                <a:cxn ang="0">
                  <a:pos x="27" y="127"/>
                </a:cxn>
              </a:cxnLst>
              <a:rect l="0" t="0" r="r" b="b"/>
              <a:pathLst>
                <a:path w="77" h="127">
                  <a:moveTo>
                    <a:pt x="27" y="127"/>
                  </a:moveTo>
                  <a:lnTo>
                    <a:pt x="29" y="115"/>
                  </a:lnTo>
                  <a:lnTo>
                    <a:pt x="34" y="107"/>
                  </a:lnTo>
                  <a:lnTo>
                    <a:pt x="41" y="100"/>
                  </a:lnTo>
                  <a:lnTo>
                    <a:pt x="48" y="96"/>
                  </a:lnTo>
                  <a:lnTo>
                    <a:pt x="62" y="88"/>
                  </a:lnTo>
                  <a:lnTo>
                    <a:pt x="77" y="86"/>
                  </a:lnTo>
                  <a:lnTo>
                    <a:pt x="77" y="79"/>
                  </a:lnTo>
                  <a:lnTo>
                    <a:pt x="77" y="69"/>
                  </a:lnTo>
                  <a:lnTo>
                    <a:pt x="67" y="62"/>
                  </a:lnTo>
                  <a:lnTo>
                    <a:pt x="60" y="55"/>
                  </a:lnTo>
                  <a:lnTo>
                    <a:pt x="55" y="44"/>
                  </a:lnTo>
                  <a:lnTo>
                    <a:pt x="55" y="36"/>
                  </a:lnTo>
                  <a:lnTo>
                    <a:pt x="50" y="17"/>
                  </a:lnTo>
                  <a:lnTo>
                    <a:pt x="45" y="6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7" y="5"/>
                  </a:lnTo>
                  <a:lnTo>
                    <a:pt x="8" y="10"/>
                  </a:lnTo>
                  <a:lnTo>
                    <a:pt x="0" y="19"/>
                  </a:lnTo>
                  <a:lnTo>
                    <a:pt x="1" y="31"/>
                  </a:lnTo>
                  <a:lnTo>
                    <a:pt x="5" y="44"/>
                  </a:lnTo>
                  <a:lnTo>
                    <a:pt x="7" y="58"/>
                  </a:lnTo>
                  <a:lnTo>
                    <a:pt x="10" y="72"/>
                  </a:lnTo>
                  <a:lnTo>
                    <a:pt x="10" y="84"/>
                  </a:lnTo>
                  <a:lnTo>
                    <a:pt x="13" y="100"/>
                  </a:lnTo>
                  <a:lnTo>
                    <a:pt x="13" y="112"/>
                  </a:lnTo>
                  <a:lnTo>
                    <a:pt x="17" y="127"/>
                  </a:lnTo>
                  <a:lnTo>
                    <a:pt x="22" y="127"/>
                  </a:lnTo>
                  <a:lnTo>
                    <a:pt x="27" y="127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59" name="Freeform 315"/>
            <p:cNvSpPr>
              <a:spLocks/>
            </p:cNvSpPr>
            <p:nvPr/>
          </p:nvSpPr>
          <p:spPr bwMode="auto">
            <a:xfrm>
              <a:off x="2724" y="1911"/>
              <a:ext cx="180" cy="71"/>
            </a:xfrm>
            <a:custGeom>
              <a:avLst/>
              <a:gdLst/>
              <a:ahLst/>
              <a:cxnLst>
                <a:cxn ang="0">
                  <a:pos x="28" y="109"/>
                </a:cxn>
                <a:cxn ang="0">
                  <a:pos x="4" y="114"/>
                </a:cxn>
                <a:cxn ang="0">
                  <a:pos x="0" y="126"/>
                </a:cxn>
                <a:cxn ang="0">
                  <a:pos x="0" y="142"/>
                </a:cxn>
                <a:cxn ang="0">
                  <a:pos x="12" y="138"/>
                </a:cxn>
                <a:cxn ang="0">
                  <a:pos x="26" y="137"/>
                </a:cxn>
                <a:cxn ang="0">
                  <a:pos x="40" y="137"/>
                </a:cxn>
                <a:cxn ang="0">
                  <a:pos x="54" y="137"/>
                </a:cxn>
                <a:cxn ang="0">
                  <a:pos x="66" y="135"/>
                </a:cxn>
                <a:cxn ang="0">
                  <a:pos x="78" y="133"/>
                </a:cxn>
                <a:cxn ang="0">
                  <a:pos x="90" y="131"/>
                </a:cxn>
                <a:cxn ang="0">
                  <a:pos x="104" y="131"/>
                </a:cxn>
                <a:cxn ang="0">
                  <a:pos x="109" y="130"/>
                </a:cxn>
                <a:cxn ang="0">
                  <a:pos x="114" y="128"/>
                </a:cxn>
                <a:cxn ang="0">
                  <a:pos x="116" y="128"/>
                </a:cxn>
                <a:cxn ang="0">
                  <a:pos x="118" y="128"/>
                </a:cxn>
                <a:cxn ang="0">
                  <a:pos x="125" y="118"/>
                </a:cxn>
                <a:cxn ang="0">
                  <a:pos x="133" y="111"/>
                </a:cxn>
                <a:cxn ang="0">
                  <a:pos x="142" y="104"/>
                </a:cxn>
                <a:cxn ang="0">
                  <a:pos x="152" y="100"/>
                </a:cxn>
                <a:cxn ang="0">
                  <a:pos x="161" y="95"/>
                </a:cxn>
                <a:cxn ang="0">
                  <a:pos x="171" y="93"/>
                </a:cxn>
                <a:cxn ang="0">
                  <a:pos x="182" y="92"/>
                </a:cxn>
                <a:cxn ang="0">
                  <a:pos x="196" y="92"/>
                </a:cxn>
                <a:cxn ang="0">
                  <a:pos x="208" y="102"/>
                </a:cxn>
                <a:cxn ang="0">
                  <a:pos x="223" y="109"/>
                </a:cxn>
                <a:cxn ang="0">
                  <a:pos x="235" y="106"/>
                </a:cxn>
                <a:cxn ang="0">
                  <a:pos x="249" y="102"/>
                </a:cxn>
                <a:cxn ang="0">
                  <a:pos x="265" y="99"/>
                </a:cxn>
                <a:cxn ang="0">
                  <a:pos x="282" y="95"/>
                </a:cxn>
                <a:cxn ang="0">
                  <a:pos x="294" y="76"/>
                </a:cxn>
                <a:cxn ang="0">
                  <a:pos x="310" y="59"/>
                </a:cxn>
                <a:cxn ang="0">
                  <a:pos x="317" y="50"/>
                </a:cxn>
                <a:cxn ang="0">
                  <a:pos x="327" y="43"/>
                </a:cxn>
                <a:cxn ang="0">
                  <a:pos x="337" y="36"/>
                </a:cxn>
                <a:cxn ang="0">
                  <a:pos x="349" y="33"/>
                </a:cxn>
                <a:cxn ang="0">
                  <a:pos x="355" y="23"/>
                </a:cxn>
                <a:cxn ang="0">
                  <a:pos x="360" y="14"/>
                </a:cxn>
                <a:cxn ang="0">
                  <a:pos x="360" y="5"/>
                </a:cxn>
                <a:cxn ang="0">
                  <a:pos x="360" y="0"/>
                </a:cxn>
                <a:cxn ang="0">
                  <a:pos x="318" y="14"/>
                </a:cxn>
                <a:cxn ang="0">
                  <a:pos x="278" y="26"/>
                </a:cxn>
                <a:cxn ang="0">
                  <a:pos x="237" y="36"/>
                </a:cxn>
                <a:cxn ang="0">
                  <a:pos x="197" y="49"/>
                </a:cxn>
                <a:cxn ang="0">
                  <a:pos x="156" y="55"/>
                </a:cxn>
                <a:cxn ang="0">
                  <a:pos x="114" y="62"/>
                </a:cxn>
                <a:cxn ang="0">
                  <a:pos x="73" y="68"/>
                </a:cxn>
                <a:cxn ang="0">
                  <a:pos x="31" y="73"/>
                </a:cxn>
                <a:cxn ang="0">
                  <a:pos x="33" y="76"/>
                </a:cxn>
                <a:cxn ang="0">
                  <a:pos x="37" y="85"/>
                </a:cxn>
                <a:cxn ang="0">
                  <a:pos x="35" y="95"/>
                </a:cxn>
                <a:cxn ang="0">
                  <a:pos x="28" y="109"/>
                </a:cxn>
              </a:cxnLst>
              <a:rect l="0" t="0" r="r" b="b"/>
              <a:pathLst>
                <a:path w="360" h="142">
                  <a:moveTo>
                    <a:pt x="28" y="109"/>
                  </a:moveTo>
                  <a:lnTo>
                    <a:pt x="4" y="114"/>
                  </a:lnTo>
                  <a:lnTo>
                    <a:pt x="0" y="126"/>
                  </a:lnTo>
                  <a:lnTo>
                    <a:pt x="0" y="142"/>
                  </a:lnTo>
                  <a:lnTo>
                    <a:pt x="12" y="138"/>
                  </a:lnTo>
                  <a:lnTo>
                    <a:pt x="26" y="137"/>
                  </a:lnTo>
                  <a:lnTo>
                    <a:pt x="40" y="137"/>
                  </a:lnTo>
                  <a:lnTo>
                    <a:pt x="54" y="137"/>
                  </a:lnTo>
                  <a:lnTo>
                    <a:pt x="66" y="135"/>
                  </a:lnTo>
                  <a:lnTo>
                    <a:pt x="78" y="133"/>
                  </a:lnTo>
                  <a:lnTo>
                    <a:pt x="90" y="131"/>
                  </a:lnTo>
                  <a:lnTo>
                    <a:pt x="104" y="131"/>
                  </a:lnTo>
                  <a:lnTo>
                    <a:pt x="109" y="130"/>
                  </a:lnTo>
                  <a:lnTo>
                    <a:pt x="114" y="128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5" y="118"/>
                  </a:lnTo>
                  <a:lnTo>
                    <a:pt x="133" y="111"/>
                  </a:lnTo>
                  <a:lnTo>
                    <a:pt x="142" y="104"/>
                  </a:lnTo>
                  <a:lnTo>
                    <a:pt x="152" y="100"/>
                  </a:lnTo>
                  <a:lnTo>
                    <a:pt x="161" y="95"/>
                  </a:lnTo>
                  <a:lnTo>
                    <a:pt x="171" y="93"/>
                  </a:lnTo>
                  <a:lnTo>
                    <a:pt x="182" y="92"/>
                  </a:lnTo>
                  <a:lnTo>
                    <a:pt x="196" y="92"/>
                  </a:lnTo>
                  <a:lnTo>
                    <a:pt x="208" y="102"/>
                  </a:lnTo>
                  <a:lnTo>
                    <a:pt x="223" y="109"/>
                  </a:lnTo>
                  <a:lnTo>
                    <a:pt x="235" y="106"/>
                  </a:lnTo>
                  <a:lnTo>
                    <a:pt x="249" y="102"/>
                  </a:lnTo>
                  <a:lnTo>
                    <a:pt x="265" y="99"/>
                  </a:lnTo>
                  <a:lnTo>
                    <a:pt x="282" y="95"/>
                  </a:lnTo>
                  <a:lnTo>
                    <a:pt x="294" y="76"/>
                  </a:lnTo>
                  <a:lnTo>
                    <a:pt x="310" y="59"/>
                  </a:lnTo>
                  <a:lnTo>
                    <a:pt x="317" y="50"/>
                  </a:lnTo>
                  <a:lnTo>
                    <a:pt x="327" y="43"/>
                  </a:lnTo>
                  <a:lnTo>
                    <a:pt x="337" y="36"/>
                  </a:lnTo>
                  <a:lnTo>
                    <a:pt x="349" y="33"/>
                  </a:lnTo>
                  <a:lnTo>
                    <a:pt x="355" y="23"/>
                  </a:lnTo>
                  <a:lnTo>
                    <a:pt x="360" y="14"/>
                  </a:lnTo>
                  <a:lnTo>
                    <a:pt x="360" y="5"/>
                  </a:lnTo>
                  <a:lnTo>
                    <a:pt x="360" y="0"/>
                  </a:lnTo>
                  <a:lnTo>
                    <a:pt x="318" y="14"/>
                  </a:lnTo>
                  <a:lnTo>
                    <a:pt x="278" y="26"/>
                  </a:lnTo>
                  <a:lnTo>
                    <a:pt x="237" y="36"/>
                  </a:lnTo>
                  <a:lnTo>
                    <a:pt x="197" y="49"/>
                  </a:lnTo>
                  <a:lnTo>
                    <a:pt x="156" y="55"/>
                  </a:lnTo>
                  <a:lnTo>
                    <a:pt x="114" y="62"/>
                  </a:lnTo>
                  <a:lnTo>
                    <a:pt x="73" y="68"/>
                  </a:lnTo>
                  <a:lnTo>
                    <a:pt x="31" y="73"/>
                  </a:lnTo>
                  <a:lnTo>
                    <a:pt x="33" y="76"/>
                  </a:lnTo>
                  <a:lnTo>
                    <a:pt x="37" y="85"/>
                  </a:lnTo>
                  <a:lnTo>
                    <a:pt x="35" y="95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0" name="Freeform 316"/>
            <p:cNvSpPr>
              <a:spLocks/>
            </p:cNvSpPr>
            <p:nvPr/>
          </p:nvSpPr>
          <p:spPr bwMode="auto">
            <a:xfrm>
              <a:off x="2908" y="729"/>
              <a:ext cx="68" cy="45"/>
            </a:xfrm>
            <a:custGeom>
              <a:avLst/>
              <a:gdLst/>
              <a:ahLst/>
              <a:cxnLst>
                <a:cxn ang="0">
                  <a:pos x="137" y="62"/>
                </a:cxn>
                <a:cxn ang="0">
                  <a:pos x="135" y="52"/>
                </a:cxn>
                <a:cxn ang="0">
                  <a:pos x="132" y="42"/>
                </a:cxn>
                <a:cxn ang="0">
                  <a:pos x="123" y="31"/>
                </a:cxn>
                <a:cxn ang="0">
                  <a:pos x="118" y="23"/>
                </a:cxn>
                <a:cxn ang="0">
                  <a:pos x="104" y="14"/>
                </a:cxn>
                <a:cxn ang="0">
                  <a:pos x="92" y="9"/>
                </a:cxn>
                <a:cxn ang="0">
                  <a:pos x="80" y="2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45" y="5"/>
                </a:cxn>
                <a:cxn ang="0">
                  <a:pos x="37" y="9"/>
                </a:cxn>
                <a:cxn ang="0">
                  <a:pos x="30" y="16"/>
                </a:cxn>
                <a:cxn ang="0">
                  <a:pos x="14" y="28"/>
                </a:cxn>
                <a:cxn ang="0">
                  <a:pos x="0" y="40"/>
                </a:cxn>
                <a:cxn ang="0">
                  <a:pos x="14" y="45"/>
                </a:cxn>
                <a:cxn ang="0">
                  <a:pos x="28" y="50"/>
                </a:cxn>
                <a:cxn ang="0">
                  <a:pos x="42" y="55"/>
                </a:cxn>
                <a:cxn ang="0">
                  <a:pos x="57" y="62"/>
                </a:cxn>
                <a:cxn ang="0">
                  <a:pos x="71" y="67"/>
                </a:cxn>
                <a:cxn ang="0">
                  <a:pos x="87" y="76"/>
                </a:cxn>
                <a:cxn ang="0">
                  <a:pos x="102" y="81"/>
                </a:cxn>
                <a:cxn ang="0">
                  <a:pos x="118" y="90"/>
                </a:cxn>
                <a:cxn ang="0">
                  <a:pos x="116" y="80"/>
                </a:cxn>
                <a:cxn ang="0">
                  <a:pos x="120" y="73"/>
                </a:cxn>
                <a:cxn ang="0">
                  <a:pos x="127" y="66"/>
                </a:cxn>
                <a:cxn ang="0">
                  <a:pos x="137" y="62"/>
                </a:cxn>
              </a:cxnLst>
              <a:rect l="0" t="0" r="r" b="b"/>
              <a:pathLst>
                <a:path w="137" h="90">
                  <a:moveTo>
                    <a:pt x="137" y="62"/>
                  </a:moveTo>
                  <a:lnTo>
                    <a:pt x="135" y="52"/>
                  </a:lnTo>
                  <a:lnTo>
                    <a:pt x="132" y="42"/>
                  </a:lnTo>
                  <a:lnTo>
                    <a:pt x="123" y="31"/>
                  </a:lnTo>
                  <a:lnTo>
                    <a:pt x="118" y="23"/>
                  </a:lnTo>
                  <a:lnTo>
                    <a:pt x="104" y="14"/>
                  </a:lnTo>
                  <a:lnTo>
                    <a:pt x="92" y="9"/>
                  </a:lnTo>
                  <a:lnTo>
                    <a:pt x="80" y="2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5"/>
                  </a:lnTo>
                  <a:lnTo>
                    <a:pt x="37" y="9"/>
                  </a:lnTo>
                  <a:lnTo>
                    <a:pt x="30" y="16"/>
                  </a:lnTo>
                  <a:lnTo>
                    <a:pt x="14" y="28"/>
                  </a:lnTo>
                  <a:lnTo>
                    <a:pt x="0" y="40"/>
                  </a:lnTo>
                  <a:lnTo>
                    <a:pt x="14" y="45"/>
                  </a:lnTo>
                  <a:lnTo>
                    <a:pt x="28" y="50"/>
                  </a:lnTo>
                  <a:lnTo>
                    <a:pt x="42" y="55"/>
                  </a:lnTo>
                  <a:lnTo>
                    <a:pt x="57" y="62"/>
                  </a:lnTo>
                  <a:lnTo>
                    <a:pt x="71" y="67"/>
                  </a:lnTo>
                  <a:lnTo>
                    <a:pt x="87" y="76"/>
                  </a:lnTo>
                  <a:lnTo>
                    <a:pt x="102" y="81"/>
                  </a:lnTo>
                  <a:lnTo>
                    <a:pt x="118" y="90"/>
                  </a:lnTo>
                  <a:lnTo>
                    <a:pt x="116" y="80"/>
                  </a:lnTo>
                  <a:lnTo>
                    <a:pt x="120" y="73"/>
                  </a:lnTo>
                  <a:lnTo>
                    <a:pt x="127" y="66"/>
                  </a:lnTo>
                  <a:lnTo>
                    <a:pt x="137" y="62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1" name="Freeform 317"/>
            <p:cNvSpPr>
              <a:spLocks/>
            </p:cNvSpPr>
            <p:nvPr/>
          </p:nvSpPr>
          <p:spPr bwMode="auto">
            <a:xfrm>
              <a:off x="3249" y="1561"/>
              <a:ext cx="47" cy="53"/>
            </a:xfrm>
            <a:custGeom>
              <a:avLst/>
              <a:gdLst/>
              <a:ahLst/>
              <a:cxnLst>
                <a:cxn ang="0">
                  <a:pos x="42" y="105"/>
                </a:cxn>
                <a:cxn ang="0">
                  <a:pos x="51" y="91"/>
                </a:cxn>
                <a:cxn ang="0">
                  <a:pos x="59" y="88"/>
                </a:cxn>
                <a:cxn ang="0">
                  <a:pos x="73" y="86"/>
                </a:cxn>
                <a:cxn ang="0">
                  <a:pos x="78" y="72"/>
                </a:cxn>
                <a:cxn ang="0">
                  <a:pos x="83" y="60"/>
                </a:cxn>
                <a:cxn ang="0">
                  <a:pos x="89" y="48"/>
                </a:cxn>
                <a:cxn ang="0">
                  <a:pos x="95" y="36"/>
                </a:cxn>
                <a:cxn ang="0">
                  <a:pos x="89" y="26"/>
                </a:cxn>
                <a:cxn ang="0">
                  <a:pos x="83" y="19"/>
                </a:cxn>
                <a:cxn ang="0">
                  <a:pos x="76" y="12"/>
                </a:cxn>
                <a:cxn ang="0">
                  <a:pos x="71" y="7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37" y="10"/>
                </a:cxn>
                <a:cxn ang="0">
                  <a:pos x="32" y="21"/>
                </a:cxn>
                <a:cxn ang="0">
                  <a:pos x="26" y="31"/>
                </a:cxn>
                <a:cxn ang="0">
                  <a:pos x="21" y="41"/>
                </a:cxn>
                <a:cxn ang="0">
                  <a:pos x="16" y="52"/>
                </a:cxn>
                <a:cxn ang="0">
                  <a:pos x="11" y="62"/>
                </a:cxn>
                <a:cxn ang="0">
                  <a:pos x="6" y="72"/>
                </a:cxn>
                <a:cxn ang="0">
                  <a:pos x="0" y="83"/>
                </a:cxn>
                <a:cxn ang="0">
                  <a:pos x="11" y="86"/>
                </a:cxn>
                <a:cxn ang="0">
                  <a:pos x="23" y="91"/>
                </a:cxn>
                <a:cxn ang="0">
                  <a:pos x="32" y="97"/>
                </a:cxn>
                <a:cxn ang="0">
                  <a:pos x="42" y="105"/>
                </a:cxn>
              </a:cxnLst>
              <a:rect l="0" t="0" r="r" b="b"/>
              <a:pathLst>
                <a:path w="95" h="105">
                  <a:moveTo>
                    <a:pt x="42" y="105"/>
                  </a:moveTo>
                  <a:lnTo>
                    <a:pt x="51" y="91"/>
                  </a:lnTo>
                  <a:lnTo>
                    <a:pt x="59" y="88"/>
                  </a:lnTo>
                  <a:lnTo>
                    <a:pt x="73" y="86"/>
                  </a:lnTo>
                  <a:lnTo>
                    <a:pt x="78" y="72"/>
                  </a:lnTo>
                  <a:lnTo>
                    <a:pt x="83" y="60"/>
                  </a:lnTo>
                  <a:lnTo>
                    <a:pt x="89" y="48"/>
                  </a:lnTo>
                  <a:lnTo>
                    <a:pt x="95" y="36"/>
                  </a:lnTo>
                  <a:lnTo>
                    <a:pt x="89" y="26"/>
                  </a:lnTo>
                  <a:lnTo>
                    <a:pt x="83" y="19"/>
                  </a:lnTo>
                  <a:lnTo>
                    <a:pt x="76" y="12"/>
                  </a:lnTo>
                  <a:lnTo>
                    <a:pt x="71" y="7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37" y="10"/>
                  </a:lnTo>
                  <a:lnTo>
                    <a:pt x="32" y="21"/>
                  </a:lnTo>
                  <a:lnTo>
                    <a:pt x="26" y="31"/>
                  </a:lnTo>
                  <a:lnTo>
                    <a:pt x="21" y="41"/>
                  </a:lnTo>
                  <a:lnTo>
                    <a:pt x="16" y="52"/>
                  </a:lnTo>
                  <a:lnTo>
                    <a:pt x="11" y="62"/>
                  </a:lnTo>
                  <a:lnTo>
                    <a:pt x="6" y="72"/>
                  </a:lnTo>
                  <a:lnTo>
                    <a:pt x="0" y="83"/>
                  </a:lnTo>
                  <a:lnTo>
                    <a:pt x="11" y="86"/>
                  </a:lnTo>
                  <a:lnTo>
                    <a:pt x="23" y="91"/>
                  </a:lnTo>
                  <a:lnTo>
                    <a:pt x="32" y="97"/>
                  </a:lnTo>
                  <a:lnTo>
                    <a:pt x="42" y="105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2" name="Freeform 318"/>
            <p:cNvSpPr>
              <a:spLocks/>
            </p:cNvSpPr>
            <p:nvPr/>
          </p:nvSpPr>
          <p:spPr bwMode="auto">
            <a:xfrm>
              <a:off x="3307" y="1358"/>
              <a:ext cx="35" cy="58"/>
            </a:xfrm>
            <a:custGeom>
              <a:avLst/>
              <a:gdLst/>
              <a:ahLst/>
              <a:cxnLst>
                <a:cxn ang="0">
                  <a:pos x="64" y="111"/>
                </a:cxn>
                <a:cxn ang="0">
                  <a:pos x="66" y="93"/>
                </a:cxn>
                <a:cxn ang="0">
                  <a:pos x="67" y="79"/>
                </a:cxn>
                <a:cxn ang="0">
                  <a:pos x="67" y="64"/>
                </a:cxn>
                <a:cxn ang="0">
                  <a:pos x="69" y="52"/>
                </a:cxn>
                <a:cxn ang="0">
                  <a:pos x="60" y="45"/>
                </a:cxn>
                <a:cxn ang="0">
                  <a:pos x="55" y="38"/>
                </a:cxn>
                <a:cxn ang="0">
                  <a:pos x="50" y="29"/>
                </a:cxn>
                <a:cxn ang="0">
                  <a:pos x="47" y="21"/>
                </a:cxn>
                <a:cxn ang="0">
                  <a:pos x="36" y="16"/>
                </a:cxn>
                <a:cxn ang="0">
                  <a:pos x="28" y="5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9" y="19"/>
                </a:cxn>
                <a:cxn ang="0">
                  <a:pos x="9" y="33"/>
                </a:cxn>
                <a:cxn ang="0">
                  <a:pos x="7" y="47"/>
                </a:cxn>
                <a:cxn ang="0">
                  <a:pos x="7" y="60"/>
                </a:cxn>
                <a:cxn ang="0">
                  <a:pos x="3" y="73"/>
                </a:cxn>
                <a:cxn ang="0">
                  <a:pos x="3" y="88"/>
                </a:cxn>
                <a:cxn ang="0">
                  <a:pos x="0" y="100"/>
                </a:cxn>
                <a:cxn ang="0">
                  <a:pos x="0" y="116"/>
                </a:cxn>
                <a:cxn ang="0">
                  <a:pos x="14" y="107"/>
                </a:cxn>
                <a:cxn ang="0">
                  <a:pos x="29" y="104"/>
                </a:cxn>
                <a:cxn ang="0">
                  <a:pos x="47" y="104"/>
                </a:cxn>
                <a:cxn ang="0">
                  <a:pos x="64" y="111"/>
                </a:cxn>
              </a:cxnLst>
              <a:rect l="0" t="0" r="r" b="b"/>
              <a:pathLst>
                <a:path w="69" h="116">
                  <a:moveTo>
                    <a:pt x="64" y="111"/>
                  </a:moveTo>
                  <a:lnTo>
                    <a:pt x="66" y="93"/>
                  </a:lnTo>
                  <a:lnTo>
                    <a:pt x="67" y="79"/>
                  </a:lnTo>
                  <a:lnTo>
                    <a:pt x="67" y="64"/>
                  </a:lnTo>
                  <a:lnTo>
                    <a:pt x="69" y="52"/>
                  </a:lnTo>
                  <a:lnTo>
                    <a:pt x="60" y="45"/>
                  </a:lnTo>
                  <a:lnTo>
                    <a:pt x="55" y="38"/>
                  </a:lnTo>
                  <a:lnTo>
                    <a:pt x="50" y="29"/>
                  </a:lnTo>
                  <a:lnTo>
                    <a:pt x="47" y="21"/>
                  </a:lnTo>
                  <a:lnTo>
                    <a:pt x="36" y="16"/>
                  </a:lnTo>
                  <a:lnTo>
                    <a:pt x="28" y="5"/>
                  </a:lnTo>
                  <a:lnTo>
                    <a:pt x="19" y="0"/>
                  </a:lnTo>
                  <a:lnTo>
                    <a:pt x="10" y="7"/>
                  </a:lnTo>
                  <a:lnTo>
                    <a:pt x="9" y="19"/>
                  </a:lnTo>
                  <a:lnTo>
                    <a:pt x="9" y="33"/>
                  </a:lnTo>
                  <a:lnTo>
                    <a:pt x="7" y="47"/>
                  </a:lnTo>
                  <a:lnTo>
                    <a:pt x="7" y="60"/>
                  </a:lnTo>
                  <a:lnTo>
                    <a:pt x="3" y="73"/>
                  </a:lnTo>
                  <a:lnTo>
                    <a:pt x="3" y="88"/>
                  </a:lnTo>
                  <a:lnTo>
                    <a:pt x="0" y="100"/>
                  </a:lnTo>
                  <a:lnTo>
                    <a:pt x="0" y="116"/>
                  </a:lnTo>
                  <a:lnTo>
                    <a:pt x="14" y="107"/>
                  </a:lnTo>
                  <a:lnTo>
                    <a:pt x="29" y="104"/>
                  </a:lnTo>
                  <a:lnTo>
                    <a:pt x="47" y="104"/>
                  </a:lnTo>
                  <a:lnTo>
                    <a:pt x="64" y="111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3" name="Freeform 319"/>
            <p:cNvSpPr>
              <a:spLocks/>
            </p:cNvSpPr>
            <p:nvPr/>
          </p:nvSpPr>
          <p:spPr bwMode="auto">
            <a:xfrm>
              <a:off x="2420" y="1886"/>
              <a:ext cx="179" cy="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5" y="47"/>
                </a:cxn>
                <a:cxn ang="0">
                  <a:pos x="15" y="52"/>
                </a:cxn>
                <a:cxn ang="0">
                  <a:pos x="26" y="54"/>
                </a:cxn>
                <a:cxn ang="0">
                  <a:pos x="36" y="57"/>
                </a:cxn>
                <a:cxn ang="0">
                  <a:pos x="46" y="59"/>
                </a:cxn>
                <a:cxn ang="0">
                  <a:pos x="57" y="64"/>
                </a:cxn>
                <a:cxn ang="0">
                  <a:pos x="65" y="71"/>
                </a:cxn>
                <a:cxn ang="0">
                  <a:pos x="72" y="83"/>
                </a:cxn>
                <a:cxn ang="0">
                  <a:pos x="81" y="95"/>
                </a:cxn>
                <a:cxn ang="0">
                  <a:pos x="86" y="105"/>
                </a:cxn>
                <a:cxn ang="0">
                  <a:pos x="98" y="111"/>
                </a:cxn>
                <a:cxn ang="0">
                  <a:pos x="112" y="116"/>
                </a:cxn>
                <a:cxn ang="0">
                  <a:pos x="126" y="121"/>
                </a:cxn>
                <a:cxn ang="0">
                  <a:pos x="142" y="126"/>
                </a:cxn>
                <a:cxn ang="0">
                  <a:pos x="157" y="130"/>
                </a:cxn>
                <a:cxn ang="0">
                  <a:pos x="173" y="135"/>
                </a:cxn>
                <a:cxn ang="0">
                  <a:pos x="188" y="140"/>
                </a:cxn>
                <a:cxn ang="0">
                  <a:pos x="204" y="145"/>
                </a:cxn>
                <a:cxn ang="0">
                  <a:pos x="218" y="135"/>
                </a:cxn>
                <a:cxn ang="0">
                  <a:pos x="233" y="128"/>
                </a:cxn>
                <a:cxn ang="0">
                  <a:pos x="247" y="123"/>
                </a:cxn>
                <a:cxn ang="0">
                  <a:pos x="263" y="119"/>
                </a:cxn>
                <a:cxn ang="0">
                  <a:pos x="271" y="116"/>
                </a:cxn>
                <a:cxn ang="0">
                  <a:pos x="282" y="116"/>
                </a:cxn>
                <a:cxn ang="0">
                  <a:pos x="290" y="119"/>
                </a:cxn>
                <a:cxn ang="0">
                  <a:pos x="299" y="124"/>
                </a:cxn>
                <a:cxn ang="0">
                  <a:pos x="313" y="137"/>
                </a:cxn>
                <a:cxn ang="0">
                  <a:pos x="326" y="150"/>
                </a:cxn>
                <a:cxn ang="0">
                  <a:pos x="358" y="109"/>
                </a:cxn>
                <a:cxn ang="0">
                  <a:pos x="309" y="100"/>
                </a:cxn>
                <a:cxn ang="0">
                  <a:pos x="263" y="92"/>
                </a:cxn>
                <a:cxn ang="0">
                  <a:pos x="218" y="80"/>
                </a:cxn>
                <a:cxn ang="0">
                  <a:pos x="173" y="67"/>
                </a:cxn>
                <a:cxn ang="0">
                  <a:pos x="128" y="52"/>
                </a:cxn>
                <a:cxn ang="0">
                  <a:pos x="84" y="36"/>
                </a:cxn>
                <a:cxn ang="0">
                  <a:pos x="43" y="19"/>
                </a:cxn>
                <a:cxn ang="0">
                  <a:pos x="3" y="0"/>
                </a:cxn>
                <a:cxn ang="0">
                  <a:pos x="2" y="9"/>
                </a:cxn>
                <a:cxn ang="0">
                  <a:pos x="2" y="17"/>
                </a:cxn>
                <a:cxn ang="0">
                  <a:pos x="0" y="28"/>
                </a:cxn>
                <a:cxn ang="0">
                  <a:pos x="0" y="42"/>
                </a:cxn>
              </a:cxnLst>
              <a:rect l="0" t="0" r="r" b="b"/>
              <a:pathLst>
                <a:path w="358" h="150">
                  <a:moveTo>
                    <a:pt x="0" y="42"/>
                  </a:moveTo>
                  <a:lnTo>
                    <a:pt x="5" y="47"/>
                  </a:lnTo>
                  <a:lnTo>
                    <a:pt x="15" y="52"/>
                  </a:lnTo>
                  <a:lnTo>
                    <a:pt x="26" y="54"/>
                  </a:lnTo>
                  <a:lnTo>
                    <a:pt x="36" y="57"/>
                  </a:lnTo>
                  <a:lnTo>
                    <a:pt x="46" y="59"/>
                  </a:lnTo>
                  <a:lnTo>
                    <a:pt x="57" y="64"/>
                  </a:lnTo>
                  <a:lnTo>
                    <a:pt x="65" y="71"/>
                  </a:lnTo>
                  <a:lnTo>
                    <a:pt x="72" y="83"/>
                  </a:lnTo>
                  <a:lnTo>
                    <a:pt x="81" y="95"/>
                  </a:lnTo>
                  <a:lnTo>
                    <a:pt x="86" y="105"/>
                  </a:lnTo>
                  <a:lnTo>
                    <a:pt x="98" y="111"/>
                  </a:lnTo>
                  <a:lnTo>
                    <a:pt x="112" y="116"/>
                  </a:lnTo>
                  <a:lnTo>
                    <a:pt x="126" y="121"/>
                  </a:lnTo>
                  <a:lnTo>
                    <a:pt x="142" y="126"/>
                  </a:lnTo>
                  <a:lnTo>
                    <a:pt x="157" y="130"/>
                  </a:lnTo>
                  <a:lnTo>
                    <a:pt x="173" y="135"/>
                  </a:lnTo>
                  <a:lnTo>
                    <a:pt x="188" y="140"/>
                  </a:lnTo>
                  <a:lnTo>
                    <a:pt x="204" y="145"/>
                  </a:lnTo>
                  <a:lnTo>
                    <a:pt x="218" y="135"/>
                  </a:lnTo>
                  <a:lnTo>
                    <a:pt x="233" y="128"/>
                  </a:lnTo>
                  <a:lnTo>
                    <a:pt x="247" y="123"/>
                  </a:lnTo>
                  <a:lnTo>
                    <a:pt x="263" y="119"/>
                  </a:lnTo>
                  <a:lnTo>
                    <a:pt x="271" y="116"/>
                  </a:lnTo>
                  <a:lnTo>
                    <a:pt x="282" y="116"/>
                  </a:lnTo>
                  <a:lnTo>
                    <a:pt x="290" y="119"/>
                  </a:lnTo>
                  <a:lnTo>
                    <a:pt x="299" y="124"/>
                  </a:lnTo>
                  <a:lnTo>
                    <a:pt x="313" y="137"/>
                  </a:lnTo>
                  <a:lnTo>
                    <a:pt x="326" y="150"/>
                  </a:lnTo>
                  <a:lnTo>
                    <a:pt x="358" y="109"/>
                  </a:lnTo>
                  <a:lnTo>
                    <a:pt x="309" y="100"/>
                  </a:lnTo>
                  <a:lnTo>
                    <a:pt x="263" y="92"/>
                  </a:lnTo>
                  <a:lnTo>
                    <a:pt x="218" y="80"/>
                  </a:lnTo>
                  <a:lnTo>
                    <a:pt x="173" y="67"/>
                  </a:lnTo>
                  <a:lnTo>
                    <a:pt x="128" y="52"/>
                  </a:lnTo>
                  <a:lnTo>
                    <a:pt x="84" y="36"/>
                  </a:lnTo>
                  <a:lnTo>
                    <a:pt x="43" y="19"/>
                  </a:lnTo>
                  <a:lnTo>
                    <a:pt x="3" y="0"/>
                  </a:lnTo>
                  <a:lnTo>
                    <a:pt x="2" y="9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4" name="Freeform 320"/>
            <p:cNvSpPr>
              <a:spLocks/>
            </p:cNvSpPr>
            <p:nvPr/>
          </p:nvSpPr>
          <p:spPr bwMode="auto">
            <a:xfrm>
              <a:off x="3235" y="1011"/>
              <a:ext cx="30" cy="49"/>
            </a:xfrm>
            <a:custGeom>
              <a:avLst/>
              <a:gdLst/>
              <a:ahLst/>
              <a:cxnLst>
                <a:cxn ang="0">
                  <a:pos x="41" y="26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57" y="5"/>
                </a:cxn>
                <a:cxn ang="0">
                  <a:pos x="55" y="0"/>
                </a:cxn>
                <a:cxn ang="0">
                  <a:pos x="43" y="9"/>
                </a:cxn>
                <a:cxn ang="0">
                  <a:pos x="33" y="17"/>
                </a:cxn>
                <a:cxn ang="0">
                  <a:pos x="20" y="26"/>
                </a:cxn>
                <a:cxn ang="0">
                  <a:pos x="10" y="36"/>
                </a:cxn>
                <a:cxn ang="0">
                  <a:pos x="5" y="36"/>
                </a:cxn>
                <a:cxn ang="0">
                  <a:pos x="0" y="36"/>
                </a:cxn>
                <a:cxn ang="0">
                  <a:pos x="7" y="48"/>
                </a:cxn>
                <a:cxn ang="0">
                  <a:pos x="15" y="64"/>
                </a:cxn>
                <a:cxn ang="0">
                  <a:pos x="24" y="81"/>
                </a:cxn>
                <a:cxn ang="0">
                  <a:pos x="33" y="99"/>
                </a:cxn>
                <a:cxn ang="0">
                  <a:pos x="38" y="92"/>
                </a:cxn>
                <a:cxn ang="0">
                  <a:pos x="41" y="83"/>
                </a:cxn>
                <a:cxn ang="0">
                  <a:pos x="41" y="73"/>
                </a:cxn>
                <a:cxn ang="0">
                  <a:pos x="41" y="64"/>
                </a:cxn>
                <a:cxn ang="0">
                  <a:pos x="38" y="52"/>
                </a:cxn>
                <a:cxn ang="0">
                  <a:pos x="38" y="42"/>
                </a:cxn>
                <a:cxn ang="0">
                  <a:pos x="38" y="33"/>
                </a:cxn>
                <a:cxn ang="0">
                  <a:pos x="41" y="26"/>
                </a:cxn>
              </a:cxnLst>
              <a:rect l="0" t="0" r="r" b="b"/>
              <a:pathLst>
                <a:path w="60" h="99">
                  <a:moveTo>
                    <a:pt x="41" y="26"/>
                  </a:moveTo>
                  <a:lnTo>
                    <a:pt x="50" y="16"/>
                  </a:lnTo>
                  <a:lnTo>
                    <a:pt x="60" y="12"/>
                  </a:lnTo>
                  <a:lnTo>
                    <a:pt x="57" y="5"/>
                  </a:lnTo>
                  <a:lnTo>
                    <a:pt x="55" y="0"/>
                  </a:lnTo>
                  <a:lnTo>
                    <a:pt x="43" y="9"/>
                  </a:lnTo>
                  <a:lnTo>
                    <a:pt x="33" y="17"/>
                  </a:lnTo>
                  <a:lnTo>
                    <a:pt x="20" y="26"/>
                  </a:lnTo>
                  <a:lnTo>
                    <a:pt x="10" y="36"/>
                  </a:lnTo>
                  <a:lnTo>
                    <a:pt x="5" y="36"/>
                  </a:lnTo>
                  <a:lnTo>
                    <a:pt x="0" y="36"/>
                  </a:lnTo>
                  <a:lnTo>
                    <a:pt x="7" y="48"/>
                  </a:lnTo>
                  <a:lnTo>
                    <a:pt x="15" y="64"/>
                  </a:lnTo>
                  <a:lnTo>
                    <a:pt x="24" y="81"/>
                  </a:lnTo>
                  <a:lnTo>
                    <a:pt x="33" y="99"/>
                  </a:lnTo>
                  <a:lnTo>
                    <a:pt x="38" y="92"/>
                  </a:lnTo>
                  <a:lnTo>
                    <a:pt x="41" y="83"/>
                  </a:lnTo>
                  <a:lnTo>
                    <a:pt x="41" y="73"/>
                  </a:lnTo>
                  <a:lnTo>
                    <a:pt x="41" y="64"/>
                  </a:lnTo>
                  <a:lnTo>
                    <a:pt x="38" y="52"/>
                  </a:lnTo>
                  <a:lnTo>
                    <a:pt x="38" y="42"/>
                  </a:lnTo>
                  <a:lnTo>
                    <a:pt x="38" y="33"/>
                  </a:lnTo>
                  <a:lnTo>
                    <a:pt x="41" y="26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5" name="Freeform 321"/>
            <p:cNvSpPr>
              <a:spLocks/>
            </p:cNvSpPr>
            <p:nvPr/>
          </p:nvSpPr>
          <p:spPr bwMode="auto">
            <a:xfrm>
              <a:off x="3024" y="784"/>
              <a:ext cx="137" cy="126"/>
            </a:xfrm>
            <a:custGeom>
              <a:avLst/>
              <a:gdLst/>
              <a:ahLst/>
              <a:cxnLst>
                <a:cxn ang="0">
                  <a:pos x="249" y="252"/>
                </a:cxn>
                <a:cxn ang="0">
                  <a:pos x="258" y="238"/>
                </a:cxn>
                <a:cxn ang="0">
                  <a:pos x="273" y="224"/>
                </a:cxn>
                <a:cxn ang="0">
                  <a:pos x="263" y="209"/>
                </a:cxn>
                <a:cxn ang="0">
                  <a:pos x="254" y="193"/>
                </a:cxn>
                <a:cxn ang="0">
                  <a:pos x="249" y="176"/>
                </a:cxn>
                <a:cxn ang="0">
                  <a:pos x="249" y="160"/>
                </a:cxn>
                <a:cxn ang="0">
                  <a:pos x="235" y="146"/>
                </a:cxn>
                <a:cxn ang="0">
                  <a:pos x="221" y="133"/>
                </a:cxn>
                <a:cxn ang="0">
                  <a:pos x="207" y="121"/>
                </a:cxn>
                <a:cxn ang="0">
                  <a:pos x="195" y="110"/>
                </a:cxn>
                <a:cxn ang="0">
                  <a:pos x="178" y="117"/>
                </a:cxn>
                <a:cxn ang="0">
                  <a:pos x="161" y="122"/>
                </a:cxn>
                <a:cxn ang="0">
                  <a:pos x="150" y="122"/>
                </a:cxn>
                <a:cxn ang="0">
                  <a:pos x="142" y="124"/>
                </a:cxn>
                <a:cxn ang="0">
                  <a:pos x="131" y="122"/>
                </a:cxn>
                <a:cxn ang="0">
                  <a:pos x="123" y="121"/>
                </a:cxn>
                <a:cxn ang="0">
                  <a:pos x="107" y="112"/>
                </a:cxn>
                <a:cxn ang="0">
                  <a:pos x="99" y="103"/>
                </a:cxn>
                <a:cxn ang="0">
                  <a:pos x="93" y="93"/>
                </a:cxn>
                <a:cxn ang="0">
                  <a:pos x="95" y="84"/>
                </a:cxn>
                <a:cxn ang="0">
                  <a:pos x="97" y="74"/>
                </a:cxn>
                <a:cxn ang="0">
                  <a:pos x="102" y="64"/>
                </a:cxn>
                <a:cxn ang="0">
                  <a:pos x="107" y="53"/>
                </a:cxn>
                <a:cxn ang="0">
                  <a:pos x="114" y="43"/>
                </a:cxn>
                <a:cxn ang="0">
                  <a:pos x="97" y="32"/>
                </a:cxn>
                <a:cxn ang="0">
                  <a:pos x="81" y="22"/>
                </a:cxn>
                <a:cxn ang="0">
                  <a:pos x="66" y="12"/>
                </a:cxn>
                <a:cxn ang="0">
                  <a:pos x="50" y="1"/>
                </a:cxn>
                <a:cxn ang="0">
                  <a:pos x="38" y="0"/>
                </a:cxn>
                <a:cxn ang="0">
                  <a:pos x="29" y="3"/>
                </a:cxn>
                <a:cxn ang="0">
                  <a:pos x="22" y="7"/>
                </a:cxn>
                <a:cxn ang="0">
                  <a:pos x="17" y="13"/>
                </a:cxn>
                <a:cxn ang="0">
                  <a:pos x="9" y="27"/>
                </a:cxn>
                <a:cxn ang="0">
                  <a:pos x="0" y="43"/>
                </a:cxn>
                <a:cxn ang="0">
                  <a:pos x="33" y="64"/>
                </a:cxn>
                <a:cxn ang="0">
                  <a:pos x="66" y="88"/>
                </a:cxn>
                <a:cxn ang="0">
                  <a:pos x="97" y="112"/>
                </a:cxn>
                <a:cxn ang="0">
                  <a:pos x="130" y="138"/>
                </a:cxn>
                <a:cxn ang="0">
                  <a:pos x="161" y="164"/>
                </a:cxn>
                <a:cxn ang="0">
                  <a:pos x="192" y="191"/>
                </a:cxn>
                <a:cxn ang="0">
                  <a:pos x="220" y="221"/>
                </a:cxn>
                <a:cxn ang="0">
                  <a:pos x="249" y="252"/>
                </a:cxn>
              </a:cxnLst>
              <a:rect l="0" t="0" r="r" b="b"/>
              <a:pathLst>
                <a:path w="273" h="252">
                  <a:moveTo>
                    <a:pt x="249" y="252"/>
                  </a:moveTo>
                  <a:lnTo>
                    <a:pt x="258" y="238"/>
                  </a:lnTo>
                  <a:lnTo>
                    <a:pt x="273" y="224"/>
                  </a:lnTo>
                  <a:lnTo>
                    <a:pt x="263" y="209"/>
                  </a:lnTo>
                  <a:lnTo>
                    <a:pt x="254" y="193"/>
                  </a:lnTo>
                  <a:lnTo>
                    <a:pt x="249" y="176"/>
                  </a:lnTo>
                  <a:lnTo>
                    <a:pt x="249" y="160"/>
                  </a:lnTo>
                  <a:lnTo>
                    <a:pt x="235" y="146"/>
                  </a:lnTo>
                  <a:lnTo>
                    <a:pt x="221" y="133"/>
                  </a:lnTo>
                  <a:lnTo>
                    <a:pt x="207" y="121"/>
                  </a:lnTo>
                  <a:lnTo>
                    <a:pt x="195" y="110"/>
                  </a:lnTo>
                  <a:lnTo>
                    <a:pt x="178" y="117"/>
                  </a:lnTo>
                  <a:lnTo>
                    <a:pt x="161" y="122"/>
                  </a:lnTo>
                  <a:lnTo>
                    <a:pt x="150" y="122"/>
                  </a:lnTo>
                  <a:lnTo>
                    <a:pt x="142" y="124"/>
                  </a:lnTo>
                  <a:lnTo>
                    <a:pt x="131" y="122"/>
                  </a:lnTo>
                  <a:lnTo>
                    <a:pt x="123" y="121"/>
                  </a:lnTo>
                  <a:lnTo>
                    <a:pt x="107" y="112"/>
                  </a:lnTo>
                  <a:lnTo>
                    <a:pt x="99" y="103"/>
                  </a:lnTo>
                  <a:lnTo>
                    <a:pt x="93" y="93"/>
                  </a:lnTo>
                  <a:lnTo>
                    <a:pt x="95" y="84"/>
                  </a:lnTo>
                  <a:lnTo>
                    <a:pt x="97" y="74"/>
                  </a:lnTo>
                  <a:lnTo>
                    <a:pt x="102" y="64"/>
                  </a:lnTo>
                  <a:lnTo>
                    <a:pt x="107" y="53"/>
                  </a:lnTo>
                  <a:lnTo>
                    <a:pt x="114" y="43"/>
                  </a:lnTo>
                  <a:lnTo>
                    <a:pt x="97" y="32"/>
                  </a:lnTo>
                  <a:lnTo>
                    <a:pt x="81" y="22"/>
                  </a:lnTo>
                  <a:lnTo>
                    <a:pt x="66" y="12"/>
                  </a:lnTo>
                  <a:lnTo>
                    <a:pt x="50" y="1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2" y="7"/>
                  </a:lnTo>
                  <a:lnTo>
                    <a:pt x="17" y="13"/>
                  </a:lnTo>
                  <a:lnTo>
                    <a:pt x="9" y="27"/>
                  </a:lnTo>
                  <a:lnTo>
                    <a:pt x="0" y="43"/>
                  </a:lnTo>
                  <a:lnTo>
                    <a:pt x="33" y="64"/>
                  </a:lnTo>
                  <a:lnTo>
                    <a:pt x="66" y="88"/>
                  </a:lnTo>
                  <a:lnTo>
                    <a:pt x="97" y="112"/>
                  </a:lnTo>
                  <a:lnTo>
                    <a:pt x="130" y="138"/>
                  </a:lnTo>
                  <a:lnTo>
                    <a:pt x="161" y="164"/>
                  </a:lnTo>
                  <a:lnTo>
                    <a:pt x="192" y="191"/>
                  </a:lnTo>
                  <a:lnTo>
                    <a:pt x="220" y="221"/>
                  </a:lnTo>
                  <a:lnTo>
                    <a:pt x="249" y="252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6" name="Freeform 322"/>
            <p:cNvSpPr>
              <a:spLocks/>
            </p:cNvSpPr>
            <p:nvPr/>
          </p:nvSpPr>
          <p:spPr bwMode="auto">
            <a:xfrm>
              <a:off x="3049" y="1812"/>
              <a:ext cx="63" cy="47"/>
            </a:xfrm>
            <a:custGeom>
              <a:avLst/>
              <a:gdLst/>
              <a:ahLst/>
              <a:cxnLst>
                <a:cxn ang="0">
                  <a:pos x="54" y="95"/>
                </a:cxn>
                <a:cxn ang="0">
                  <a:pos x="61" y="84"/>
                </a:cxn>
                <a:cxn ang="0">
                  <a:pos x="69" y="77"/>
                </a:cxn>
                <a:cxn ang="0">
                  <a:pos x="80" y="69"/>
                </a:cxn>
                <a:cxn ang="0">
                  <a:pos x="90" y="62"/>
                </a:cxn>
                <a:cxn ang="0">
                  <a:pos x="107" y="48"/>
                </a:cxn>
                <a:cxn ang="0">
                  <a:pos x="126" y="36"/>
                </a:cxn>
                <a:cxn ang="0">
                  <a:pos x="112" y="26"/>
                </a:cxn>
                <a:cxn ang="0">
                  <a:pos x="99" y="17"/>
                </a:cxn>
                <a:cxn ang="0">
                  <a:pos x="85" y="8"/>
                </a:cxn>
                <a:cxn ang="0">
                  <a:pos x="73" y="3"/>
                </a:cxn>
                <a:cxn ang="0">
                  <a:pos x="69" y="0"/>
                </a:cxn>
                <a:cxn ang="0">
                  <a:pos x="68" y="0"/>
                </a:cxn>
                <a:cxn ang="0">
                  <a:pos x="50" y="12"/>
                </a:cxn>
                <a:cxn ang="0">
                  <a:pos x="33" y="26"/>
                </a:cxn>
                <a:cxn ang="0">
                  <a:pos x="16" y="36"/>
                </a:cxn>
                <a:cxn ang="0">
                  <a:pos x="0" y="48"/>
                </a:cxn>
                <a:cxn ang="0">
                  <a:pos x="12" y="58"/>
                </a:cxn>
                <a:cxn ang="0">
                  <a:pos x="26" y="69"/>
                </a:cxn>
                <a:cxn ang="0">
                  <a:pos x="40" y="79"/>
                </a:cxn>
                <a:cxn ang="0">
                  <a:pos x="54" y="95"/>
                </a:cxn>
              </a:cxnLst>
              <a:rect l="0" t="0" r="r" b="b"/>
              <a:pathLst>
                <a:path w="126" h="95">
                  <a:moveTo>
                    <a:pt x="54" y="95"/>
                  </a:moveTo>
                  <a:lnTo>
                    <a:pt x="61" y="84"/>
                  </a:lnTo>
                  <a:lnTo>
                    <a:pt x="69" y="77"/>
                  </a:lnTo>
                  <a:lnTo>
                    <a:pt x="80" y="69"/>
                  </a:lnTo>
                  <a:lnTo>
                    <a:pt x="90" y="62"/>
                  </a:lnTo>
                  <a:lnTo>
                    <a:pt x="107" y="48"/>
                  </a:lnTo>
                  <a:lnTo>
                    <a:pt x="126" y="36"/>
                  </a:lnTo>
                  <a:lnTo>
                    <a:pt x="112" y="26"/>
                  </a:lnTo>
                  <a:lnTo>
                    <a:pt x="99" y="17"/>
                  </a:lnTo>
                  <a:lnTo>
                    <a:pt x="85" y="8"/>
                  </a:lnTo>
                  <a:lnTo>
                    <a:pt x="73" y="3"/>
                  </a:lnTo>
                  <a:lnTo>
                    <a:pt x="69" y="0"/>
                  </a:lnTo>
                  <a:lnTo>
                    <a:pt x="68" y="0"/>
                  </a:lnTo>
                  <a:lnTo>
                    <a:pt x="50" y="12"/>
                  </a:lnTo>
                  <a:lnTo>
                    <a:pt x="33" y="26"/>
                  </a:lnTo>
                  <a:lnTo>
                    <a:pt x="16" y="36"/>
                  </a:lnTo>
                  <a:lnTo>
                    <a:pt x="0" y="48"/>
                  </a:lnTo>
                  <a:lnTo>
                    <a:pt x="12" y="58"/>
                  </a:lnTo>
                  <a:lnTo>
                    <a:pt x="26" y="69"/>
                  </a:lnTo>
                  <a:lnTo>
                    <a:pt x="40" y="79"/>
                  </a:lnTo>
                  <a:lnTo>
                    <a:pt x="54" y="95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7" name="Freeform 323"/>
            <p:cNvSpPr>
              <a:spLocks/>
            </p:cNvSpPr>
            <p:nvPr/>
          </p:nvSpPr>
          <p:spPr bwMode="auto">
            <a:xfrm>
              <a:off x="2824" y="695"/>
              <a:ext cx="34" cy="38"/>
            </a:xfrm>
            <a:custGeom>
              <a:avLst/>
              <a:gdLst/>
              <a:ahLst/>
              <a:cxnLst>
                <a:cxn ang="0">
                  <a:pos x="58" y="69"/>
                </a:cxn>
                <a:cxn ang="0">
                  <a:pos x="48" y="54"/>
                </a:cxn>
                <a:cxn ang="0">
                  <a:pos x="46" y="38"/>
                </a:cxn>
                <a:cxn ang="0">
                  <a:pos x="50" y="22"/>
                </a:cxn>
                <a:cxn ang="0">
                  <a:pos x="58" y="9"/>
                </a:cxn>
                <a:cxn ang="0">
                  <a:pos x="41" y="3"/>
                </a:cxn>
                <a:cxn ang="0">
                  <a:pos x="26" y="0"/>
                </a:cxn>
                <a:cxn ang="0">
                  <a:pos x="22" y="10"/>
                </a:cxn>
                <a:cxn ang="0">
                  <a:pos x="22" y="21"/>
                </a:cxn>
                <a:cxn ang="0">
                  <a:pos x="22" y="31"/>
                </a:cxn>
                <a:cxn ang="0">
                  <a:pos x="22" y="41"/>
                </a:cxn>
                <a:cxn ang="0">
                  <a:pos x="12" y="52"/>
                </a:cxn>
                <a:cxn ang="0">
                  <a:pos x="0" y="59"/>
                </a:cxn>
                <a:cxn ang="0">
                  <a:pos x="15" y="62"/>
                </a:cxn>
                <a:cxn ang="0">
                  <a:pos x="33" y="67"/>
                </a:cxn>
                <a:cxn ang="0">
                  <a:pos x="50" y="73"/>
                </a:cxn>
                <a:cxn ang="0">
                  <a:pos x="67" y="78"/>
                </a:cxn>
                <a:cxn ang="0">
                  <a:pos x="64" y="73"/>
                </a:cxn>
                <a:cxn ang="0">
                  <a:pos x="58" y="69"/>
                </a:cxn>
              </a:cxnLst>
              <a:rect l="0" t="0" r="r" b="b"/>
              <a:pathLst>
                <a:path w="67" h="78">
                  <a:moveTo>
                    <a:pt x="58" y="69"/>
                  </a:moveTo>
                  <a:lnTo>
                    <a:pt x="48" y="54"/>
                  </a:lnTo>
                  <a:lnTo>
                    <a:pt x="46" y="38"/>
                  </a:lnTo>
                  <a:lnTo>
                    <a:pt x="50" y="22"/>
                  </a:lnTo>
                  <a:lnTo>
                    <a:pt x="58" y="9"/>
                  </a:lnTo>
                  <a:lnTo>
                    <a:pt x="41" y="3"/>
                  </a:lnTo>
                  <a:lnTo>
                    <a:pt x="26" y="0"/>
                  </a:lnTo>
                  <a:lnTo>
                    <a:pt x="22" y="10"/>
                  </a:lnTo>
                  <a:lnTo>
                    <a:pt x="22" y="21"/>
                  </a:lnTo>
                  <a:lnTo>
                    <a:pt x="22" y="31"/>
                  </a:lnTo>
                  <a:lnTo>
                    <a:pt x="22" y="41"/>
                  </a:lnTo>
                  <a:lnTo>
                    <a:pt x="12" y="52"/>
                  </a:lnTo>
                  <a:lnTo>
                    <a:pt x="0" y="59"/>
                  </a:lnTo>
                  <a:lnTo>
                    <a:pt x="15" y="62"/>
                  </a:lnTo>
                  <a:lnTo>
                    <a:pt x="33" y="67"/>
                  </a:lnTo>
                  <a:lnTo>
                    <a:pt x="50" y="73"/>
                  </a:lnTo>
                  <a:lnTo>
                    <a:pt x="67" y="78"/>
                  </a:lnTo>
                  <a:lnTo>
                    <a:pt x="64" y="73"/>
                  </a:lnTo>
                  <a:lnTo>
                    <a:pt x="58" y="69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8" name="Freeform 324"/>
            <p:cNvSpPr>
              <a:spLocks/>
            </p:cNvSpPr>
            <p:nvPr/>
          </p:nvSpPr>
          <p:spPr bwMode="auto">
            <a:xfrm>
              <a:off x="2042" y="679"/>
              <a:ext cx="737" cy="1153"/>
            </a:xfrm>
            <a:custGeom>
              <a:avLst/>
              <a:gdLst/>
              <a:ahLst/>
              <a:cxnLst>
                <a:cxn ang="0">
                  <a:pos x="61" y="1112"/>
                </a:cxn>
                <a:cxn ang="0">
                  <a:pos x="28" y="1231"/>
                </a:cxn>
                <a:cxn ang="0">
                  <a:pos x="0" y="1290"/>
                </a:cxn>
                <a:cxn ang="0">
                  <a:pos x="0" y="1380"/>
                </a:cxn>
                <a:cxn ang="0">
                  <a:pos x="9" y="1485"/>
                </a:cxn>
                <a:cxn ang="0">
                  <a:pos x="45" y="1523"/>
                </a:cxn>
                <a:cxn ang="0">
                  <a:pos x="68" y="1566"/>
                </a:cxn>
                <a:cxn ang="0">
                  <a:pos x="78" y="1613"/>
                </a:cxn>
                <a:cxn ang="0">
                  <a:pos x="97" y="1697"/>
                </a:cxn>
                <a:cxn ang="0">
                  <a:pos x="132" y="1792"/>
                </a:cxn>
                <a:cxn ang="0">
                  <a:pos x="156" y="1837"/>
                </a:cxn>
                <a:cxn ang="0">
                  <a:pos x="137" y="1886"/>
                </a:cxn>
                <a:cxn ang="0">
                  <a:pos x="173" y="1929"/>
                </a:cxn>
                <a:cxn ang="0">
                  <a:pos x="204" y="1937"/>
                </a:cxn>
                <a:cxn ang="0">
                  <a:pos x="237" y="1984"/>
                </a:cxn>
                <a:cxn ang="0">
                  <a:pos x="282" y="2027"/>
                </a:cxn>
                <a:cxn ang="0">
                  <a:pos x="324" y="2086"/>
                </a:cxn>
                <a:cxn ang="0">
                  <a:pos x="351" y="2145"/>
                </a:cxn>
                <a:cxn ang="0">
                  <a:pos x="325" y="2165"/>
                </a:cxn>
                <a:cxn ang="0">
                  <a:pos x="365" y="2207"/>
                </a:cxn>
                <a:cxn ang="0">
                  <a:pos x="400" y="2238"/>
                </a:cxn>
                <a:cxn ang="0">
                  <a:pos x="434" y="2260"/>
                </a:cxn>
                <a:cxn ang="0">
                  <a:pos x="467" y="2295"/>
                </a:cxn>
                <a:cxn ang="0">
                  <a:pos x="500" y="2298"/>
                </a:cxn>
                <a:cxn ang="0">
                  <a:pos x="426" y="2174"/>
                </a:cxn>
                <a:cxn ang="0">
                  <a:pos x="135" y="1716"/>
                </a:cxn>
                <a:cxn ang="0">
                  <a:pos x="89" y="1050"/>
                </a:cxn>
                <a:cxn ang="0">
                  <a:pos x="611" y="273"/>
                </a:cxn>
                <a:cxn ang="0">
                  <a:pos x="1324" y="62"/>
                </a:cxn>
                <a:cxn ang="0">
                  <a:pos x="1409" y="66"/>
                </a:cxn>
                <a:cxn ang="0">
                  <a:pos x="1423" y="3"/>
                </a:cxn>
                <a:cxn ang="0">
                  <a:pos x="1366" y="0"/>
                </a:cxn>
                <a:cxn ang="0">
                  <a:pos x="1356" y="17"/>
                </a:cxn>
                <a:cxn ang="0">
                  <a:pos x="1318" y="45"/>
                </a:cxn>
                <a:cxn ang="0">
                  <a:pos x="1257" y="50"/>
                </a:cxn>
                <a:cxn ang="0">
                  <a:pos x="1186" y="60"/>
                </a:cxn>
                <a:cxn ang="0">
                  <a:pos x="1115" y="57"/>
                </a:cxn>
                <a:cxn ang="0">
                  <a:pos x="1062" y="71"/>
                </a:cxn>
                <a:cxn ang="0">
                  <a:pos x="1025" y="40"/>
                </a:cxn>
                <a:cxn ang="0">
                  <a:pos x="987" y="36"/>
                </a:cxn>
                <a:cxn ang="0">
                  <a:pos x="934" y="64"/>
                </a:cxn>
                <a:cxn ang="0">
                  <a:pos x="896" y="109"/>
                </a:cxn>
                <a:cxn ang="0">
                  <a:pos x="837" y="126"/>
                </a:cxn>
                <a:cxn ang="0">
                  <a:pos x="770" y="140"/>
                </a:cxn>
                <a:cxn ang="0">
                  <a:pos x="711" y="145"/>
                </a:cxn>
                <a:cxn ang="0">
                  <a:pos x="614" y="193"/>
                </a:cxn>
                <a:cxn ang="0">
                  <a:pos x="500" y="276"/>
                </a:cxn>
                <a:cxn ang="0">
                  <a:pos x="462" y="337"/>
                </a:cxn>
                <a:cxn ang="0">
                  <a:pos x="403" y="402"/>
                </a:cxn>
                <a:cxn ang="0">
                  <a:pos x="331" y="477"/>
                </a:cxn>
                <a:cxn ang="0">
                  <a:pos x="225" y="587"/>
                </a:cxn>
                <a:cxn ang="0">
                  <a:pos x="158" y="682"/>
                </a:cxn>
                <a:cxn ang="0">
                  <a:pos x="125" y="746"/>
                </a:cxn>
                <a:cxn ang="0">
                  <a:pos x="85" y="831"/>
                </a:cxn>
                <a:cxn ang="0">
                  <a:pos x="92" y="912"/>
                </a:cxn>
                <a:cxn ang="0">
                  <a:pos x="71" y="998"/>
                </a:cxn>
              </a:cxnLst>
              <a:rect l="0" t="0" r="r" b="b"/>
              <a:pathLst>
                <a:path w="1473" h="2305">
                  <a:moveTo>
                    <a:pt x="73" y="1021"/>
                  </a:moveTo>
                  <a:lnTo>
                    <a:pt x="64" y="1048"/>
                  </a:lnTo>
                  <a:lnTo>
                    <a:pt x="63" y="1081"/>
                  </a:lnTo>
                  <a:lnTo>
                    <a:pt x="61" y="1112"/>
                  </a:lnTo>
                  <a:lnTo>
                    <a:pt x="61" y="1147"/>
                  </a:lnTo>
                  <a:lnTo>
                    <a:pt x="56" y="1176"/>
                  </a:lnTo>
                  <a:lnTo>
                    <a:pt x="47" y="1207"/>
                  </a:lnTo>
                  <a:lnTo>
                    <a:pt x="28" y="1231"/>
                  </a:lnTo>
                  <a:lnTo>
                    <a:pt x="0" y="1252"/>
                  </a:lnTo>
                  <a:lnTo>
                    <a:pt x="0" y="1264"/>
                  </a:lnTo>
                  <a:lnTo>
                    <a:pt x="0" y="1278"/>
                  </a:lnTo>
                  <a:lnTo>
                    <a:pt x="0" y="1290"/>
                  </a:lnTo>
                  <a:lnTo>
                    <a:pt x="0" y="1302"/>
                  </a:lnTo>
                  <a:lnTo>
                    <a:pt x="0" y="1328"/>
                  </a:lnTo>
                  <a:lnTo>
                    <a:pt x="0" y="1354"/>
                  </a:lnTo>
                  <a:lnTo>
                    <a:pt x="0" y="1380"/>
                  </a:lnTo>
                  <a:lnTo>
                    <a:pt x="4" y="1407"/>
                  </a:lnTo>
                  <a:lnTo>
                    <a:pt x="4" y="1433"/>
                  </a:lnTo>
                  <a:lnTo>
                    <a:pt x="7" y="1459"/>
                  </a:lnTo>
                  <a:lnTo>
                    <a:pt x="9" y="1485"/>
                  </a:lnTo>
                  <a:lnTo>
                    <a:pt x="14" y="1511"/>
                  </a:lnTo>
                  <a:lnTo>
                    <a:pt x="25" y="1513"/>
                  </a:lnTo>
                  <a:lnTo>
                    <a:pt x="35" y="1518"/>
                  </a:lnTo>
                  <a:lnTo>
                    <a:pt x="45" y="1523"/>
                  </a:lnTo>
                  <a:lnTo>
                    <a:pt x="56" y="1533"/>
                  </a:lnTo>
                  <a:lnTo>
                    <a:pt x="57" y="1544"/>
                  </a:lnTo>
                  <a:lnTo>
                    <a:pt x="63" y="1554"/>
                  </a:lnTo>
                  <a:lnTo>
                    <a:pt x="68" y="1566"/>
                  </a:lnTo>
                  <a:lnTo>
                    <a:pt x="73" y="1578"/>
                  </a:lnTo>
                  <a:lnTo>
                    <a:pt x="75" y="1589"/>
                  </a:lnTo>
                  <a:lnTo>
                    <a:pt x="78" y="1601"/>
                  </a:lnTo>
                  <a:lnTo>
                    <a:pt x="78" y="1613"/>
                  </a:lnTo>
                  <a:lnTo>
                    <a:pt x="78" y="1625"/>
                  </a:lnTo>
                  <a:lnTo>
                    <a:pt x="87" y="1647"/>
                  </a:lnTo>
                  <a:lnTo>
                    <a:pt x="94" y="1672"/>
                  </a:lnTo>
                  <a:lnTo>
                    <a:pt x="97" y="1697"/>
                  </a:lnTo>
                  <a:lnTo>
                    <a:pt x="102" y="1723"/>
                  </a:lnTo>
                  <a:lnTo>
                    <a:pt x="106" y="1748"/>
                  </a:lnTo>
                  <a:lnTo>
                    <a:pt x="116" y="1772"/>
                  </a:lnTo>
                  <a:lnTo>
                    <a:pt x="132" y="1792"/>
                  </a:lnTo>
                  <a:lnTo>
                    <a:pt x="156" y="1811"/>
                  </a:lnTo>
                  <a:lnTo>
                    <a:pt x="158" y="1820"/>
                  </a:lnTo>
                  <a:lnTo>
                    <a:pt x="158" y="1830"/>
                  </a:lnTo>
                  <a:lnTo>
                    <a:pt x="156" y="1837"/>
                  </a:lnTo>
                  <a:lnTo>
                    <a:pt x="153" y="1846"/>
                  </a:lnTo>
                  <a:lnTo>
                    <a:pt x="140" y="1858"/>
                  </a:lnTo>
                  <a:lnTo>
                    <a:pt x="128" y="1870"/>
                  </a:lnTo>
                  <a:lnTo>
                    <a:pt x="137" y="1886"/>
                  </a:lnTo>
                  <a:lnTo>
                    <a:pt x="146" y="1903"/>
                  </a:lnTo>
                  <a:lnTo>
                    <a:pt x="154" y="1920"/>
                  </a:lnTo>
                  <a:lnTo>
                    <a:pt x="165" y="1937"/>
                  </a:lnTo>
                  <a:lnTo>
                    <a:pt x="173" y="1929"/>
                  </a:lnTo>
                  <a:lnTo>
                    <a:pt x="182" y="1924"/>
                  </a:lnTo>
                  <a:lnTo>
                    <a:pt x="192" y="1920"/>
                  </a:lnTo>
                  <a:lnTo>
                    <a:pt x="204" y="1924"/>
                  </a:lnTo>
                  <a:lnTo>
                    <a:pt x="204" y="1937"/>
                  </a:lnTo>
                  <a:lnTo>
                    <a:pt x="210" y="1951"/>
                  </a:lnTo>
                  <a:lnTo>
                    <a:pt x="216" y="1963"/>
                  </a:lnTo>
                  <a:lnTo>
                    <a:pt x="227" y="1975"/>
                  </a:lnTo>
                  <a:lnTo>
                    <a:pt x="237" y="1984"/>
                  </a:lnTo>
                  <a:lnTo>
                    <a:pt x="251" y="1994"/>
                  </a:lnTo>
                  <a:lnTo>
                    <a:pt x="265" y="2001"/>
                  </a:lnTo>
                  <a:lnTo>
                    <a:pt x="279" y="2010"/>
                  </a:lnTo>
                  <a:lnTo>
                    <a:pt x="282" y="2027"/>
                  </a:lnTo>
                  <a:lnTo>
                    <a:pt x="291" y="2045"/>
                  </a:lnTo>
                  <a:lnTo>
                    <a:pt x="301" y="2058"/>
                  </a:lnTo>
                  <a:lnTo>
                    <a:pt x="313" y="2074"/>
                  </a:lnTo>
                  <a:lnTo>
                    <a:pt x="324" y="2086"/>
                  </a:lnTo>
                  <a:lnTo>
                    <a:pt x="336" y="2102"/>
                  </a:lnTo>
                  <a:lnTo>
                    <a:pt x="348" y="2115"/>
                  </a:lnTo>
                  <a:lnTo>
                    <a:pt x="360" y="2133"/>
                  </a:lnTo>
                  <a:lnTo>
                    <a:pt x="351" y="2145"/>
                  </a:lnTo>
                  <a:lnTo>
                    <a:pt x="343" y="2153"/>
                  </a:lnTo>
                  <a:lnTo>
                    <a:pt x="331" y="2155"/>
                  </a:lnTo>
                  <a:lnTo>
                    <a:pt x="318" y="2155"/>
                  </a:lnTo>
                  <a:lnTo>
                    <a:pt x="325" y="2165"/>
                  </a:lnTo>
                  <a:lnTo>
                    <a:pt x="334" y="2176"/>
                  </a:lnTo>
                  <a:lnTo>
                    <a:pt x="344" y="2186"/>
                  </a:lnTo>
                  <a:lnTo>
                    <a:pt x="355" y="2197"/>
                  </a:lnTo>
                  <a:lnTo>
                    <a:pt x="365" y="2207"/>
                  </a:lnTo>
                  <a:lnTo>
                    <a:pt x="376" y="2217"/>
                  </a:lnTo>
                  <a:lnTo>
                    <a:pt x="386" y="2228"/>
                  </a:lnTo>
                  <a:lnTo>
                    <a:pt x="396" y="2238"/>
                  </a:lnTo>
                  <a:lnTo>
                    <a:pt x="400" y="2238"/>
                  </a:lnTo>
                  <a:lnTo>
                    <a:pt x="405" y="2241"/>
                  </a:lnTo>
                  <a:lnTo>
                    <a:pt x="414" y="2247"/>
                  </a:lnTo>
                  <a:lnTo>
                    <a:pt x="424" y="2254"/>
                  </a:lnTo>
                  <a:lnTo>
                    <a:pt x="434" y="2260"/>
                  </a:lnTo>
                  <a:lnTo>
                    <a:pt x="445" y="2269"/>
                  </a:lnTo>
                  <a:lnTo>
                    <a:pt x="452" y="2276"/>
                  </a:lnTo>
                  <a:lnTo>
                    <a:pt x="460" y="2285"/>
                  </a:lnTo>
                  <a:lnTo>
                    <a:pt x="467" y="2295"/>
                  </a:lnTo>
                  <a:lnTo>
                    <a:pt x="474" y="2305"/>
                  </a:lnTo>
                  <a:lnTo>
                    <a:pt x="484" y="2305"/>
                  </a:lnTo>
                  <a:lnTo>
                    <a:pt x="493" y="2304"/>
                  </a:lnTo>
                  <a:lnTo>
                    <a:pt x="500" y="2298"/>
                  </a:lnTo>
                  <a:lnTo>
                    <a:pt x="507" y="2293"/>
                  </a:lnTo>
                  <a:lnTo>
                    <a:pt x="516" y="2276"/>
                  </a:lnTo>
                  <a:lnTo>
                    <a:pt x="528" y="2266"/>
                  </a:lnTo>
                  <a:lnTo>
                    <a:pt x="426" y="2174"/>
                  </a:lnTo>
                  <a:lnTo>
                    <a:pt x="334" y="2072"/>
                  </a:lnTo>
                  <a:lnTo>
                    <a:pt x="255" y="1962"/>
                  </a:lnTo>
                  <a:lnTo>
                    <a:pt x="189" y="1844"/>
                  </a:lnTo>
                  <a:lnTo>
                    <a:pt x="135" y="1716"/>
                  </a:lnTo>
                  <a:lnTo>
                    <a:pt x="95" y="1583"/>
                  </a:lnTo>
                  <a:lnTo>
                    <a:pt x="71" y="1445"/>
                  </a:lnTo>
                  <a:lnTo>
                    <a:pt x="64" y="1302"/>
                  </a:lnTo>
                  <a:lnTo>
                    <a:pt x="89" y="1050"/>
                  </a:lnTo>
                  <a:lnTo>
                    <a:pt x="161" y="818"/>
                  </a:lnTo>
                  <a:lnTo>
                    <a:pt x="275" y="608"/>
                  </a:lnTo>
                  <a:lnTo>
                    <a:pt x="427" y="425"/>
                  </a:lnTo>
                  <a:lnTo>
                    <a:pt x="611" y="273"/>
                  </a:lnTo>
                  <a:lnTo>
                    <a:pt x="821" y="159"/>
                  </a:lnTo>
                  <a:lnTo>
                    <a:pt x="1053" y="86"/>
                  </a:lnTo>
                  <a:lnTo>
                    <a:pt x="1305" y="62"/>
                  </a:lnTo>
                  <a:lnTo>
                    <a:pt x="1324" y="62"/>
                  </a:lnTo>
                  <a:lnTo>
                    <a:pt x="1345" y="62"/>
                  </a:lnTo>
                  <a:lnTo>
                    <a:pt x="1366" y="62"/>
                  </a:lnTo>
                  <a:lnTo>
                    <a:pt x="1388" y="66"/>
                  </a:lnTo>
                  <a:lnTo>
                    <a:pt x="1409" y="66"/>
                  </a:lnTo>
                  <a:lnTo>
                    <a:pt x="1430" y="69"/>
                  </a:lnTo>
                  <a:lnTo>
                    <a:pt x="1451" y="71"/>
                  </a:lnTo>
                  <a:lnTo>
                    <a:pt x="1473" y="76"/>
                  </a:lnTo>
                  <a:lnTo>
                    <a:pt x="1423" y="3"/>
                  </a:lnTo>
                  <a:lnTo>
                    <a:pt x="1404" y="2"/>
                  </a:lnTo>
                  <a:lnTo>
                    <a:pt x="1387" y="2"/>
                  </a:lnTo>
                  <a:lnTo>
                    <a:pt x="1376" y="0"/>
                  </a:lnTo>
                  <a:lnTo>
                    <a:pt x="1366" y="0"/>
                  </a:lnTo>
                  <a:lnTo>
                    <a:pt x="1357" y="0"/>
                  </a:lnTo>
                  <a:lnTo>
                    <a:pt x="1350" y="0"/>
                  </a:lnTo>
                  <a:lnTo>
                    <a:pt x="1352" y="10"/>
                  </a:lnTo>
                  <a:lnTo>
                    <a:pt x="1356" y="17"/>
                  </a:lnTo>
                  <a:lnTo>
                    <a:pt x="1364" y="26"/>
                  </a:lnTo>
                  <a:lnTo>
                    <a:pt x="1347" y="34"/>
                  </a:lnTo>
                  <a:lnTo>
                    <a:pt x="1331" y="41"/>
                  </a:lnTo>
                  <a:lnTo>
                    <a:pt x="1318" y="45"/>
                  </a:lnTo>
                  <a:lnTo>
                    <a:pt x="1304" y="48"/>
                  </a:lnTo>
                  <a:lnTo>
                    <a:pt x="1288" y="48"/>
                  </a:lnTo>
                  <a:lnTo>
                    <a:pt x="1274" y="48"/>
                  </a:lnTo>
                  <a:lnTo>
                    <a:pt x="1257" y="50"/>
                  </a:lnTo>
                  <a:lnTo>
                    <a:pt x="1241" y="53"/>
                  </a:lnTo>
                  <a:lnTo>
                    <a:pt x="1222" y="59"/>
                  </a:lnTo>
                  <a:lnTo>
                    <a:pt x="1205" y="62"/>
                  </a:lnTo>
                  <a:lnTo>
                    <a:pt x="1186" y="60"/>
                  </a:lnTo>
                  <a:lnTo>
                    <a:pt x="1169" y="60"/>
                  </a:lnTo>
                  <a:lnTo>
                    <a:pt x="1150" y="57"/>
                  </a:lnTo>
                  <a:lnTo>
                    <a:pt x="1133" y="57"/>
                  </a:lnTo>
                  <a:lnTo>
                    <a:pt x="1115" y="57"/>
                  </a:lnTo>
                  <a:lnTo>
                    <a:pt x="1100" y="62"/>
                  </a:lnTo>
                  <a:lnTo>
                    <a:pt x="1084" y="69"/>
                  </a:lnTo>
                  <a:lnTo>
                    <a:pt x="1072" y="72"/>
                  </a:lnTo>
                  <a:lnTo>
                    <a:pt x="1062" y="71"/>
                  </a:lnTo>
                  <a:lnTo>
                    <a:pt x="1051" y="67"/>
                  </a:lnTo>
                  <a:lnTo>
                    <a:pt x="1041" y="59"/>
                  </a:lnTo>
                  <a:lnTo>
                    <a:pt x="1034" y="50"/>
                  </a:lnTo>
                  <a:lnTo>
                    <a:pt x="1025" y="40"/>
                  </a:lnTo>
                  <a:lnTo>
                    <a:pt x="1019" y="31"/>
                  </a:lnTo>
                  <a:lnTo>
                    <a:pt x="1008" y="31"/>
                  </a:lnTo>
                  <a:lnTo>
                    <a:pt x="998" y="34"/>
                  </a:lnTo>
                  <a:lnTo>
                    <a:pt x="987" y="36"/>
                  </a:lnTo>
                  <a:lnTo>
                    <a:pt x="977" y="40"/>
                  </a:lnTo>
                  <a:lnTo>
                    <a:pt x="958" y="47"/>
                  </a:lnTo>
                  <a:lnTo>
                    <a:pt x="941" y="53"/>
                  </a:lnTo>
                  <a:lnTo>
                    <a:pt x="934" y="64"/>
                  </a:lnTo>
                  <a:lnTo>
                    <a:pt x="927" y="76"/>
                  </a:lnTo>
                  <a:lnTo>
                    <a:pt x="917" y="90"/>
                  </a:lnTo>
                  <a:lnTo>
                    <a:pt x="910" y="104"/>
                  </a:lnTo>
                  <a:lnTo>
                    <a:pt x="896" y="109"/>
                  </a:lnTo>
                  <a:lnTo>
                    <a:pt x="882" y="114"/>
                  </a:lnTo>
                  <a:lnTo>
                    <a:pt x="866" y="117"/>
                  </a:lnTo>
                  <a:lnTo>
                    <a:pt x="854" y="123"/>
                  </a:lnTo>
                  <a:lnTo>
                    <a:pt x="837" y="126"/>
                  </a:lnTo>
                  <a:lnTo>
                    <a:pt x="821" y="131"/>
                  </a:lnTo>
                  <a:lnTo>
                    <a:pt x="804" y="135"/>
                  </a:lnTo>
                  <a:lnTo>
                    <a:pt x="789" y="138"/>
                  </a:lnTo>
                  <a:lnTo>
                    <a:pt x="770" y="140"/>
                  </a:lnTo>
                  <a:lnTo>
                    <a:pt x="752" y="142"/>
                  </a:lnTo>
                  <a:lnTo>
                    <a:pt x="733" y="143"/>
                  </a:lnTo>
                  <a:lnTo>
                    <a:pt x="714" y="145"/>
                  </a:lnTo>
                  <a:lnTo>
                    <a:pt x="711" y="145"/>
                  </a:lnTo>
                  <a:lnTo>
                    <a:pt x="709" y="145"/>
                  </a:lnTo>
                  <a:lnTo>
                    <a:pt x="676" y="159"/>
                  </a:lnTo>
                  <a:lnTo>
                    <a:pt x="645" y="176"/>
                  </a:lnTo>
                  <a:lnTo>
                    <a:pt x="614" y="193"/>
                  </a:lnTo>
                  <a:lnTo>
                    <a:pt x="586" y="214"/>
                  </a:lnTo>
                  <a:lnTo>
                    <a:pt x="555" y="233"/>
                  </a:lnTo>
                  <a:lnTo>
                    <a:pt x="528" y="254"/>
                  </a:lnTo>
                  <a:lnTo>
                    <a:pt x="500" y="276"/>
                  </a:lnTo>
                  <a:lnTo>
                    <a:pt x="474" y="299"/>
                  </a:lnTo>
                  <a:lnTo>
                    <a:pt x="476" y="307"/>
                  </a:lnTo>
                  <a:lnTo>
                    <a:pt x="477" y="321"/>
                  </a:lnTo>
                  <a:lnTo>
                    <a:pt x="462" y="337"/>
                  </a:lnTo>
                  <a:lnTo>
                    <a:pt x="448" y="354"/>
                  </a:lnTo>
                  <a:lnTo>
                    <a:pt x="433" y="370"/>
                  </a:lnTo>
                  <a:lnTo>
                    <a:pt x="419" y="387"/>
                  </a:lnTo>
                  <a:lnTo>
                    <a:pt x="403" y="402"/>
                  </a:lnTo>
                  <a:lnTo>
                    <a:pt x="388" y="421"/>
                  </a:lnTo>
                  <a:lnTo>
                    <a:pt x="374" y="440"/>
                  </a:lnTo>
                  <a:lnTo>
                    <a:pt x="363" y="463"/>
                  </a:lnTo>
                  <a:lnTo>
                    <a:pt x="331" y="477"/>
                  </a:lnTo>
                  <a:lnTo>
                    <a:pt x="303" y="499"/>
                  </a:lnTo>
                  <a:lnTo>
                    <a:pt x="275" y="525"/>
                  </a:lnTo>
                  <a:lnTo>
                    <a:pt x="251" y="556"/>
                  </a:lnTo>
                  <a:lnTo>
                    <a:pt x="225" y="587"/>
                  </a:lnTo>
                  <a:lnTo>
                    <a:pt x="203" y="620"/>
                  </a:lnTo>
                  <a:lnTo>
                    <a:pt x="180" y="649"/>
                  </a:lnTo>
                  <a:lnTo>
                    <a:pt x="159" y="680"/>
                  </a:lnTo>
                  <a:lnTo>
                    <a:pt x="158" y="682"/>
                  </a:lnTo>
                  <a:lnTo>
                    <a:pt x="156" y="686"/>
                  </a:lnTo>
                  <a:lnTo>
                    <a:pt x="146" y="705"/>
                  </a:lnTo>
                  <a:lnTo>
                    <a:pt x="135" y="725"/>
                  </a:lnTo>
                  <a:lnTo>
                    <a:pt x="125" y="746"/>
                  </a:lnTo>
                  <a:lnTo>
                    <a:pt x="115" y="767"/>
                  </a:lnTo>
                  <a:lnTo>
                    <a:pt x="104" y="787"/>
                  </a:lnTo>
                  <a:lnTo>
                    <a:pt x="94" y="808"/>
                  </a:lnTo>
                  <a:lnTo>
                    <a:pt x="85" y="831"/>
                  </a:lnTo>
                  <a:lnTo>
                    <a:pt x="78" y="853"/>
                  </a:lnTo>
                  <a:lnTo>
                    <a:pt x="89" y="870"/>
                  </a:lnTo>
                  <a:lnTo>
                    <a:pt x="94" y="891"/>
                  </a:lnTo>
                  <a:lnTo>
                    <a:pt x="92" y="912"/>
                  </a:lnTo>
                  <a:lnTo>
                    <a:pt x="89" y="934"/>
                  </a:lnTo>
                  <a:lnTo>
                    <a:pt x="80" y="955"/>
                  </a:lnTo>
                  <a:lnTo>
                    <a:pt x="75" y="977"/>
                  </a:lnTo>
                  <a:lnTo>
                    <a:pt x="71" y="998"/>
                  </a:lnTo>
                  <a:lnTo>
                    <a:pt x="73" y="1021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69" name="Freeform 325"/>
            <p:cNvSpPr>
              <a:spLocks/>
            </p:cNvSpPr>
            <p:nvPr/>
          </p:nvSpPr>
          <p:spPr bwMode="auto">
            <a:xfrm>
              <a:off x="2781" y="717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0" name="Freeform 326"/>
            <p:cNvSpPr>
              <a:spLocks/>
            </p:cNvSpPr>
            <p:nvPr/>
          </p:nvSpPr>
          <p:spPr bwMode="auto">
            <a:xfrm>
              <a:off x="3210" y="1560"/>
              <a:ext cx="59" cy="50"/>
            </a:xfrm>
            <a:custGeom>
              <a:avLst/>
              <a:gdLst/>
              <a:ahLst/>
              <a:cxnLst>
                <a:cxn ang="0">
                  <a:pos x="64" y="68"/>
                </a:cxn>
                <a:cxn ang="0">
                  <a:pos x="67" y="78"/>
                </a:cxn>
                <a:cxn ang="0">
                  <a:pos x="77" y="87"/>
                </a:cxn>
                <a:cxn ang="0">
                  <a:pos x="83" y="76"/>
                </a:cxn>
                <a:cxn ang="0">
                  <a:pos x="88" y="66"/>
                </a:cxn>
                <a:cxn ang="0">
                  <a:pos x="93" y="56"/>
                </a:cxn>
                <a:cxn ang="0">
                  <a:pos x="98" y="45"/>
                </a:cxn>
                <a:cxn ang="0">
                  <a:pos x="103" y="35"/>
                </a:cxn>
                <a:cxn ang="0">
                  <a:pos x="109" y="25"/>
                </a:cxn>
                <a:cxn ang="0">
                  <a:pos x="114" y="14"/>
                </a:cxn>
                <a:cxn ang="0">
                  <a:pos x="119" y="4"/>
                </a:cxn>
                <a:cxn ang="0">
                  <a:pos x="100" y="2"/>
                </a:cxn>
                <a:cxn ang="0">
                  <a:pos x="83" y="2"/>
                </a:cxn>
                <a:cxn ang="0">
                  <a:pos x="72" y="0"/>
                </a:cxn>
                <a:cxn ang="0">
                  <a:pos x="62" y="0"/>
                </a:cxn>
                <a:cxn ang="0">
                  <a:pos x="53" y="0"/>
                </a:cxn>
                <a:cxn ang="0">
                  <a:pos x="46" y="0"/>
                </a:cxn>
                <a:cxn ang="0">
                  <a:pos x="39" y="12"/>
                </a:cxn>
                <a:cxn ang="0">
                  <a:pos x="34" y="25"/>
                </a:cxn>
                <a:cxn ang="0">
                  <a:pos x="29" y="37"/>
                </a:cxn>
                <a:cxn ang="0">
                  <a:pos x="24" y="50"/>
                </a:cxn>
                <a:cxn ang="0">
                  <a:pos x="17" y="63"/>
                </a:cxn>
                <a:cxn ang="0">
                  <a:pos x="12" y="75"/>
                </a:cxn>
                <a:cxn ang="0">
                  <a:pos x="5" y="87"/>
                </a:cxn>
                <a:cxn ang="0">
                  <a:pos x="0" y="101"/>
                </a:cxn>
                <a:cxn ang="0">
                  <a:pos x="13" y="99"/>
                </a:cxn>
                <a:cxn ang="0">
                  <a:pos x="29" y="95"/>
                </a:cxn>
                <a:cxn ang="0">
                  <a:pos x="36" y="90"/>
                </a:cxn>
                <a:cxn ang="0">
                  <a:pos x="46" y="85"/>
                </a:cxn>
                <a:cxn ang="0">
                  <a:pos x="53" y="76"/>
                </a:cxn>
                <a:cxn ang="0">
                  <a:pos x="64" y="68"/>
                </a:cxn>
              </a:cxnLst>
              <a:rect l="0" t="0" r="r" b="b"/>
              <a:pathLst>
                <a:path w="119" h="101">
                  <a:moveTo>
                    <a:pt x="64" y="68"/>
                  </a:moveTo>
                  <a:lnTo>
                    <a:pt x="67" y="78"/>
                  </a:lnTo>
                  <a:lnTo>
                    <a:pt x="77" y="87"/>
                  </a:lnTo>
                  <a:lnTo>
                    <a:pt x="83" y="76"/>
                  </a:lnTo>
                  <a:lnTo>
                    <a:pt x="88" y="66"/>
                  </a:lnTo>
                  <a:lnTo>
                    <a:pt x="93" y="56"/>
                  </a:lnTo>
                  <a:lnTo>
                    <a:pt x="98" y="45"/>
                  </a:lnTo>
                  <a:lnTo>
                    <a:pt x="103" y="35"/>
                  </a:lnTo>
                  <a:lnTo>
                    <a:pt x="109" y="25"/>
                  </a:lnTo>
                  <a:lnTo>
                    <a:pt x="114" y="14"/>
                  </a:lnTo>
                  <a:lnTo>
                    <a:pt x="119" y="4"/>
                  </a:lnTo>
                  <a:lnTo>
                    <a:pt x="100" y="2"/>
                  </a:lnTo>
                  <a:lnTo>
                    <a:pt x="83" y="2"/>
                  </a:lnTo>
                  <a:lnTo>
                    <a:pt x="72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39" y="12"/>
                  </a:lnTo>
                  <a:lnTo>
                    <a:pt x="34" y="25"/>
                  </a:lnTo>
                  <a:lnTo>
                    <a:pt x="29" y="37"/>
                  </a:lnTo>
                  <a:lnTo>
                    <a:pt x="24" y="50"/>
                  </a:lnTo>
                  <a:lnTo>
                    <a:pt x="17" y="63"/>
                  </a:lnTo>
                  <a:lnTo>
                    <a:pt x="12" y="75"/>
                  </a:lnTo>
                  <a:lnTo>
                    <a:pt x="5" y="87"/>
                  </a:lnTo>
                  <a:lnTo>
                    <a:pt x="0" y="101"/>
                  </a:lnTo>
                  <a:lnTo>
                    <a:pt x="13" y="99"/>
                  </a:lnTo>
                  <a:lnTo>
                    <a:pt x="29" y="95"/>
                  </a:lnTo>
                  <a:lnTo>
                    <a:pt x="36" y="90"/>
                  </a:lnTo>
                  <a:lnTo>
                    <a:pt x="46" y="85"/>
                  </a:lnTo>
                  <a:lnTo>
                    <a:pt x="53" y="76"/>
                  </a:lnTo>
                  <a:lnTo>
                    <a:pt x="64" y="68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1" name="Freeform 327"/>
            <p:cNvSpPr>
              <a:spLocks/>
            </p:cNvSpPr>
            <p:nvPr/>
          </p:nvSpPr>
          <p:spPr bwMode="auto">
            <a:xfrm>
              <a:off x="3267" y="1199"/>
              <a:ext cx="40" cy="70"/>
            </a:xfrm>
            <a:custGeom>
              <a:avLst/>
              <a:gdLst/>
              <a:ahLst/>
              <a:cxnLst>
                <a:cxn ang="0">
                  <a:pos x="81" y="108"/>
                </a:cxn>
                <a:cxn ang="0">
                  <a:pos x="77" y="93"/>
                </a:cxn>
                <a:cxn ang="0">
                  <a:pos x="77" y="81"/>
                </a:cxn>
                <a:cxn ang="0">
                  <a:pos x="74" y="65"/>
                </a:cxn>
                <a:cxn ang="0">
                  <a:pos x="74" y="53"/>
                </a:cxn>
                <a:cxn ang="0">
                  <a:pos x="71" y="39"/>
                </a:cxn>
                <a:cxn ang="0">
                  <a:pos x="69" y="25"/>
                </a:cxn>
                <a:cxn ang="0">
                  <a:pos x="65" y="12"/>
                </a:cxn>
                <a:cxn ang="0">
                  <a:pos x="64" y="0"/>
                </a:cxn>
                <a:cxn ang="0">
                  <a:pos x="48" y="8"/>
                </a:cxn>
                <a:cxn ang="0">
                  <a:pos x="33" y="15"/>
                </a:cxn>
                <a:cxn ang="0">
                  <a:pos x="15" y="17"/>
                </a:cxn>
                <a:cxn ang="0">
                  <a:pos x="0" y="13"/>
                </a:cxn>
                <a:cxn ang="0">
                  <a:pos x="1" y="27"/>
                </a:cxn>
                <a:cxn ang="0">
                  <a:pos x="5" y="43"/>
                </a:cxn>
                <a:cxn ang="0">
                  <a:pos x="8" y="58"/>
                </a:cxn>
                <a:cxn ang="0">
                  <a:pos x="12" y="74"/>
                </a:cxn>
                <a:cxn ang="0">
                  <a:pos x="14" y="89"/>
                </a:cxn>
                <a:cxn ang="0">
                  <a:pos x="17" y="105"/>
                </a:cxn>
                <a:cxn ang="0">
                  <a:pos x="19" y="122"/>
                </a:cxn>
                <a:cxn ang="0">
                  <a:pos x="22" y="139"/>
                </a:cxn>
                <a:cxn ang="0">
                  <a:pos x="29" y="124"/>
                </a:cxn>
                <a:cxn ang="0">
                  <a:pos x="45" y="115"/>
                </a:cxn>
                <a:cxn ang="0">
                  <a:pos x="52" y="112"/>
                </a:cxn>
                <a:cxn ang="0">
                  <a:pos x="62" y="110"/>
                </a:cxn>
                <a:cxn ang="0">
                  <a:pos x="71" y="108"/>
                </a:cxn>
                <a:cxn ang="0">
                  <a:pos x="81" y="108"/>
                </a:cxn>
              </a:cxnLst>
              <a:rect l="0" t="0" r="r" b="b"/>
              <a:pathLst>
                <a:path w="81" h="139">
                  <a:moveTo>
                    <a:pt x="81" y="108"/>
                  </a:moveTo>
                  <a:lnTo>
                    <a:pt x="77" y="93"/>
                  </a:lnTo>
                  <a:lnTo>
                    <a:pt x="77" y="81"/>
                  </a:lnTo>
                  <a:lnTo>
                    <a:pt x="74" y="65"/>
                  </a:lnTo>
                  <a:lnTo>
                    <a:pt x="74" y="53"/>
                  </a:lnTo>
                  <a:lnTo>
                    <a:pt x="71" y="39"/>
                  </a:lnTo>
                  <a:lnTo>
                    <a:pt x="69" y="25"/>
                  </a:lnTo>
                  <a:lnTo>
                    <a:pt x="65" y="12"/>
                  </a:lnTo>
                  <a:lnTo>
                    <a:pt x="64" y="0"/>
                  </a:lnTo>
                  <a:lnTo>
                    <a:pt x="48" y="8"/>
                  </a:lnTo>
                  <a:lnTo>
                    <a:pt x="33" y="15"/>
                  </a:lnTo>
                  <a:lnTo>
                    <a:pt x="15" y="17"/>
                  </a:lnTo>
                  <a:lnTo>
                    <a:pt x="0" y="13"/>
                  </a:lnTo>
                  <a:lnTo>
                    <a:pt x="1" y="27"/>
                  </a:lnTo>
                  <a:lnTo>
                    <a:pt x="5" y="43"/>
                  </a:lnTo>
                  <a:lnTo>
                    <a:pt x="8" y="58"/>
                  </a:lnTo>
                  <a:lnTo>
                    <a:pt x="12" y="74"/>
                  </a:lnTo>
                  <a:lnTo>
                    <a:pt x="14" y="89"/>
                  </a:lnTo>
                  <a:lnTo>
                    <a:pt x="17" y="105"/>
                  </a:lnTo>
                  <a:lnTo>
                    <a:pt x="19" y="122"/>
                  </a:lnTo>
                  <a:lnTo>
                    <a:pt x="22" y="139"/>
                  </a:lnTo>
                  <a:lnTo>
                    <a:pt x="29" y="124"/>
                  </a:lnTo>
                  <a:lnTo>
                    <a:pt x="45" y="115"/>
                  </a:lnTo>
                  <a:lnTo>
                    <a:pt x="52" y="112"/>
                  </a:lnTo>
                  <a:lnTo>
                    <a:pt x="62" y="110"/>
                  </a:lnTo>
                  <a:lnTo>
                    <a:pt x="71" y="108"/>
                  </a:lnTo>
                  <a:lnTo>
                    <a:pt x="81" y="108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2" name="Freeform 328"/>
            <p:cNvSpPr>
              <a:spLocks/>
            </p:cNvSpPr>
            <p:nvPr/>
          </p:nvSpPr>
          <p:spPr bwMode="auto">
            <a:xfrm>
              <a:off x="2996" y="1757"/>
              <a:ext cx="101" cy="79"/>
            </a:xfrm>
            <a:custGeom>
              <a:avLst/>
              <a:gdLst/>
              <a:ahLst/>
              <a:cxnLst>
                <a:cxn ang="0">
                  <a:pos x="10" y="147"/>
                </a:cxn>
                <a:cxn ang="0">
                  <a:pos x="19" y="155"/>
                </a:cxn>
                <a:cxn ang="0">
                  <a:pos x="27" y="159"/>
                </a:cxn>
                <a:cxn ang="0">
                  <a:pos x="38" y="157"/>
                </a:cxn>
                <a:cxn ang="0">
                  <a:pos x="48" y="155"/>
                </a:cxn>
                <a:cxn ang="0">
                  <a:pos x="57" y="150"/>
                </a:cxn>
                <a:cxn ang="0">
                  <a:pos x="67" y="147"/>
                </a:cxn>
                <a:cxn ang="0">
                  <a:pos x="77" y="145"/>
                </a:cxn>
                <a:cxn ang="0">
                  <a:pos x="91" y="150"/>
                </a:cxn>
                <a:cxn ang="0">
                  <a:pos x="98" y="155"/>
                </a:cxn>
                <a:cxn ang="0">
                  <a:pos x="105" y="159"/>
                </a:cxn>
                <a:cxn ang="0">
                  <a:pos x="121" y="147"/>
                </a:cxn>
                <a:cxn ang="0">
                  <a:pos x="138" y="137"/>
                </a:cxn>
                <a:cxn ang="0">
                  <a:pos x="155" y="123"/>
                </a:cxn>
                <a:cxn ang="0">
                  <a:pos x="173" y="111"/>
                </a:cxn>
                <a:cxn ang="0">
                  <a:pos x="167" y="97"/>
                </a:cxn>
                <a:cxn ang="0">
                  <a:pos x="167" y="86"/>
                </a:cxn>
                <a:cxn ang="0">
                  <a:pos x="169" y="78"/>
                </a:cxn>
                <a:cxn ang="0">
                  <a:pos x="176" y="69"/>
                </a:cxn>
                <a:cxn ang="0">
                  <a:pos x="188" y="52"/>
                </a:cxn>
                <a:cxn ang="0">
                  <a:pos x="200" y="36"/>
                </a:cxn>
                <a:cxn ang="0">
                  <a:pos x="198" y="26"/>
                </a:cxn>
                <a:cxn ang="0">
                  <a:pos x="197" y="17"/>
                </a:cxn>
                <a:cxn ang="0">
                  <a:pos x="197" y="7"/>
                </a:cxn>
                <a:cxn ang="0">
                  <a:pos x="200" y="0"/>
                </a:cxn>
                <a:cxn ang="0">
                  <a:pos x="174" y="19"/>
                </a:cxn>
                <a:cxn ang="0">
                  <a:pos x="150" y="40"/>
                </a:cxn>
                <a:cxn ang="0">
                  <a:pos x="126" y="59"/>
                </a:cxn>
                <a:cxn ang="0">
                  <a:pos x="102" y="78"/>
                </a:cxn>
                <a:cxn ang="0">
                  <a:pos x="76" y="95"/>
                </a:cxn>
                <a:cxn ang="0">
                  <a:pos x="52" y="114"/>
                </a:cxn>
                <a:cxn ang="0">
                  <a:pos x="26" y="131"/>
                </a:cxn>
                <a:cxn ang="0">
                  <a:pos x="0" y="150"/>
                </a:cxn>
                <a:cxn ang="0">
                  <a:pos x="5" y="149"/>
                </a:cxn>
                <a:cxn ang="0">
                  <a:pos x="10" y="147"/>
                </a:cxn>
              </a:cxnLst>
              <a:rect l="0" t="0" r="r" b="b"/>
              <a:pathLst>
                <a:path w="200" h="159">
                  <a:moveTo>
                    <a:pt x="10" y="147"/>
                  </a:moveTo>
                  <a:lnTo>
                    <a:pt x="19" y="155"/>
                  </a:lnTo>
                  <a:lnTo>
                    <a:pt x="27" y="159"/>
                  </a:lnTo>
                  <a:lnTo>
                    <a:pt x="38" y="157"/>
                  </a:lnTo>
                  <a:lnTo>
                    <a:pt x="48" y="155"/>
                  </a:lnTo>
                  <a:lnTo>
                    <a:pt x="57" y="150"/>
                  </a:lnTo>
                  <a:lnTo>
                    <a:pt x="67" y="147"/>
                  </a:lnTo>
                  <a:lnTo>
                    <a:pt x="77" y="145"/>
                  </a:lnTo>
                  <a:lnTo>
                    <a:pt x="91" y="150"/>
                  </a:lnTo>
                  <a:lnTo>
                    <a:pt x="98" y="155"/>
                  </a:lnTo>
                  <a:lnTo>
                    <a:pt x="105" y="159"/>
                  </a:lnTo>
                  <a:lnTo>
                    <a:pt x="121" y="147"/>
                  </a:lnTo>
                  <a:lnTo>
                    <a:pt x="138" y="137"/>
                  </a:lnTo>
                  <a:lnTo>
                    <a:pt x="155" y="123"/>
                  </a:lnTo>
                  <a:lnTo>
                    <a:pt x="173" y="111"/>
                  </a:lnTo>
                  <a:lnTo>
                    <a:pt x="167" y="97"/>
                  </a:lnTo>
                  <a:lnTo>
                    <a:pt x="167" y="86"/>
                  </a:lnTo>
                  <a:lnTo>
                    <a:pt x="169" y="78"/>
                  </a:lnTo>
                  <a:lnTo>
                    <a:pt x="176" y="69"/>
                  </a:lnTo>
                  <a:lnTo>
                    <a:pt x="188" y="52"/>
                  </a:lnTo>
                  <a:lnTo>
                    <a:pt x="200" y="36"/>
                  </a:lnTo>
                  <a:lnTo>
                    <a:pt x="198" y="26"/>
                  </a:lnTo>
                  <a:lnTo>
                    <a:pt x="197" y="17"/>
                  </a:lnTo>
                  <a:lnTo>
                    <a:pt x="197" y="7"/>
                  </a:lnTo>
                  <a:lnTo>
                    <a:pt x="200" y="0"/>
                  </a:lnTo>
                  <a:lnTo>
                    <a:pt x="174" y="19"/>
                  </a:lnTo>
                  <a:lnTo>
                    <a:pt x="150" y="40"/>
                  </a:lnTo>
                  <a:lnTo>
                    <a:pt x="126" y="59"/>
                  </a:lnTo>
                  <a:lnTo>
                    <a:pt x="102" y="78"/>
                  </a:lnTo>
                  <a:lnTo>
                    <a:pt x="76" y="95"/>
                  </a:lnTo>
                  <a:lnTo>
                    <a:pt x="52" y="114"/>
                  </a:lnTo>
                  <a:lnTo>
                    <a:pt x="26" y="131"/>
                  </a:lnTo>
                  <a:lnTo>
                    <a:pt x="0" y="150"/>
                  </a:lnTo>
                  <a:lnTo>
                    <a:pt x="5" y="149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3" name="Freeform 329"/>
            <p:cNvSpPr>
              <a:spLocks/>
            </p:cNvSpPr>
            <p:nvPr/>
          </p:nvSpPr>
          <p:spPr bwMode="auto">
            <a:xfrm>
              <a:off x="2074" y="710"/>
              <a:ext cx="1177" cy="1237"/>
            </a:xfrm>
            <a:custGeom>
              <a:avLst/>
              <a:gdLst/>
              <a:ahLst/>
              <a:cxnLst>
                <a:cxn ang="0">
                  <a:pos x="71" y="1654"/>
                </a:cxn>
                <a:cxn ang="0">
                  <a:pos x="362" y="2112"/>
                </a:cxn>
                <a:cxn ang="0">
                  <a:pos x="507" y="2217"/>
                </a:cxn>
                <a:cxn ang="0">
                  <a:pos x="609" y="2288"/>
                </a:cxn>
                <a:cxn ang="0">
                  <a:pos x="694" y="2343"/>
                </a:cxn>
                <a:cxn ang="0">
                  <a:pos x="820" y="2404"/>
                </a:cxn>
                <a:cxn ang="0">
                  <a:pos x="1001" y="2452"/>
                </a:cxn>
                <a:cxn ang="0">
                  <a:pos x="1076" y="2435"/>
                </a:cxn>
                <a:cxn ang="0">
                  <a:pos x="1117" y="2426"/>
                </a:cxn>
                <a:cxn ang="0">
                  <a:pos x="1184" y="2425"/>
                </a:cxn>
                <a:cxn ang="0">
                  <a:pos x="1266" y="2433"/>
                </a:cxn>
                <a:cxn ang="0">
                  <a:pos x="1317" y="2464"/>
                </a:cxn>
                <a:cxn ang="0">
                  <a:pos x="1456" y="2457"/>
                </a:cxn>
                <a:cxn ang="0">
                  <a:pos x="1618" y="2416"/>
                </a:cxn>
                <a:cxn ang="0">
                  <a:pos x="1622" y="2364"/>
                </a:cxn>
                <a:cxn ang="0">
                  <a:pos x="1480" y="2383"/>
                </a:cxn>
                <a:cxn ang="0">
                  <a:pos x="1290" y="2409"/>
                </a:cxn>
                <a:cxn ang="0">
                  <a:pos x="581" y="2207"/>
                </a:cxn>
                <a:cxn ang="0">
                  <a:pos x="87" y="1471"/>
                </a:cxn>
                <a:cxn ang="0">
                  <a:pos x="263" y="580"/>
                </a:cxn>
                <a:cxn ang="0">
                  <a:pos x="1003" y="86"/>
                </a:cxn>
                <a:cxn ang="0">
                  <a:pos x="1762" y="185"/>
                </a:cxn>
                <a:cxn ang="0">
                  <a:pos x="2260" y="660"/>
                </a:cxn>
                <a:cxn ang="0">
                  <a:pos x="2336" y="774"/>
                </a:cxn>
                <a:cxn ang="0">
                  <a:pos x="2327" y="713"/>
                </a:cxn>
                <a:cxn ang="0">
                  <a:pos x="2346" y="682"/>
                </a:cxn>
                <a:cxn ang="0">
                  <a:pos x="2310" y="636"/>
                </a:cxn>
                <a:cxn ang="0">
                  <a:pos x="2265" y="615"/>
                </a:cxn>
                <a:cxn ang="0">
                  <a:pos x="2216" y="546"/>
                </a:cxn>
                <a:cxn ang="0">
                  <a:pos x="2182" y="475"/>
                </a:cxn>
                <a:cxn ang="0">
                  <a:pos x="2139" y="440"/>
                </a:cxn>
                <a:cxn ang="0">
                  <a:pos x="2120" y="370"/>
                </a:cxn>
                <a:cxn ang="0">
                  <a:pos x="1997" y="261"/>
                </a:cxn>
                <a:cxn ang="0">
                  <a:pos x="1897" y="199"/>
                </a:cxn>
                <a:cxn ang="0">
                  <a:pos x="1853" y="192"/>
                </a:cxn>
                <a:cxn ang="0">
                  <a:pos x="1807" y="162"/>
                </a:cxn>
                <a:cxn ang="0">
                  <a:pos x="1786" y="133"/>
                </a:cxn>
                <a:cxn ang="0">
                  <a:pos x="1739" y="105"/>
                </a:cxn>
                <a:cxn ang="0">
                  <a:pos x="1682" y="83"/>
                </a:cxn>
                <a:cxn ang="0">
                  <a:pos x="1639" y="90"/>
                </a:cxn>
                <a:cxn ang="0">
                  <a:pos x="1598" y="80"/>
                </a:cxn>
                <a:cxn ang="0">
                  <a:pos x="1551" y="42"/>
                </a:cxn>
                <a:cxn ang="0">
                  <a:pos x="1492" y="28"/>
                </a:cxn>
                <a:cxn ang="0">
                  <a:pos x="1454" y="23"/>
                </a:cxn>
                <a:cxn ang="0">
                  <a:pos x="1418" y="14"/>
                </a:cxn>
                <a:cxn ang="0">
                  <a:pos x="1387" y="9"/>
                </a:cxn>
                <a:cxn ang="0">
                  <a:pos x="1302" y="0"/>
                </a:cxn>
                <a:cxn ang="0">
                  <a:pos x="989" y="24"/>
                </a:cxn>
                <a:cxn ang="0">
                  <a:pos x="211" y="546"/>
                </a:cxn>
              </a:cxnLst>
              <a:rect l="0" t="0" r="r" b="b"/>
              <a:pathLst>
                <a:path w="2355" h="2475">
                  <a:moveTo>
                    <a:pt x="0" y="1240"/>
                  </a:moveTo>
                  <a:lnTo>
                    <a:pt x="7" y="1383"/>
                  </a:lnTo>
                  <a:lnTo>
                    <a:pt x="31" y="1521"/>
                  </a:lnTo>
                  <a:lnTo>
                    <a:pt x="71" y="1654"/>
                  </a:lnTo>
                  <a:lnTo>
                    <a:pt x="125" y="1782"/>
                  </a:lnTo>
                  <a:lnTo>
                    <a:pt x="191" y="1900"/>
                  </a:lnTo>
                  <a:lnTo>
                    <a:pt x="270" y="2010"/>
                  </a:lnTo>
                  <a:lnTo>
                    <a:pt x="362" y="2112"/>
                  </a:lnTo>
                  <a:lnTo>
                    <a:pt x="464" y="2204"/>
                  </a:lnTo>
                  <a:lnTo>
                    <a:pt x="472" y="2198"/>
                  </a:lnTo>
                  <a:lnTo>
                    <a:pt x="486" y="2198"/>
                  </a:lnTo>
                  <a:lnTo>
                    <a:pt x="507" y="2217"/>
                  </a:lnTo>
                  <a:lnTo>
                    <a:pt x="531" y="2236"/>
                  </a:lnTo>
                  <a:lnTo>
                    <a:pt x="557" y="2254"/>
                  </a:lnTo>
                  <a:lnTo>
                    <a:pt x="583" y="2273"/>
                  </a:lnTo>
                  <a:lnTo>
                    <a:pt x="609" y="2288"/>
                  </a:lnTo>
                  <a:lnTo>
                    <a:pt x="636" y="2304"/>
                  </a:lnTo>
                  <a:lnTo>
                    <a:pt x="662" y="2319"/>
                  </a:lnTo>
                  <a:lnTo>
                    <a:pt x="692" y="2335"/>
                  </a:lnTo>
                  <a:lnTo>
                    <a:pt x="694" y="2343"/>
                  </a:lnTo>
                  <a:lnTo>
                    <a:pt x="695" y="2352"/>
                  </a:lnTo>
                  <a:lnTo>
                    <a:pt x="735" y="2371"/>
                  </a:lnTo>
                  <a:lnTo>
                    <a:pt x="776" y="2388"/>
                  </a:lnTo>
                  <a:lnTo>
                    <a:pt x="820" y="2404"/>
                  </a:lnTo>
                  <a:lnTo>
                    <a:pt x="865" y="2419"/>
                  </a:lnTo>
                  <a:lnTo>
                    <a:pt x="910" y="2432"/>
                  </a:lnTo>
                  <a:lnTo>
                    <a:pt x="955" y="2444"/>
                  </a:lnTo>
                  <a:lnTo>
                    <a:pt x="1001" y="2452"/>
                  </a:lnTo>
                  <a:lnTo>
                    <a:pt x="1050" y="2461"/>
                  </a:lnTo>
                  <a:lnTo>
                    <a:pt x="1056" y="2447"/>
                  </a:lnTo>
                  <a:lnTo>
                    <a:pt x="1065" y="2440"/>
                  </a:lnTo>
                  <a:lnTo>
                    <a:pt x="1076" y="2435"/>
                  </a:lnTo>
                  <a:lnTo>
                    <a:pt x="1086" y="2433"/>
                  </a:lnTo>
                  <a:lnTo>
                    <a:pt x="1096" y="2432"/>
                  </a:lnTo>
                  <a:lnTo>
                    <a:pt x="1107" y="2430"/>
                  </a:lnTo>
                  <a:lnTo>
                    <a:pt x="1117" y="2426"/>
                  </a:lnTo>
                  <a:lnTo>
                    <a:pt x="1127" y="2421"/>
                  </a:lnTo>
                  <a:lnTo>
                    <a:pt x="1146" y="2421"/>
                  </a:lnTo>
                  <a:lnTo>
                    <a:pt x="1165" y="2423"/>
                  </a:lnTo>
                  <a:lnTo>
                    <a:pt x="1184" y="2425"/>
                  </a:lnTo>
                  <a:lnTo>
                    <a:pt x="1205" y="2428"/>
                  </a:lnTo>
                  <a:lnTo>
                    <a:pt x="1224" y="2430"/>
                  </a:lnTo>
                  <a:lnTo>
                    <a:pt x="1245" y="2433"/>
                  </a:lnTo>
                  <a:lnTo>
                    <a:pt x="1266" y="2433"/>
                  </a:lnTo>
                  <a:lnTo>
                    <a:pt x="1286" y="2435"/>
                  </a:lnTo>
                  <a:lnTo>
                    <a:pt x="1293" y="2445"/>
                  </a:lnTo>
                  <a:lnTo>
                    <a:pt x="1305" y="2456"/>
                  </a:lnTo>
                  <a:lnTo>
                    <a:pt x="1317" y="2464"/>
                  </a:lnTo>
                  <a:lnTo>
                    <a:pt x="1331" y="2475"/>
                  </a:lnTo>
                  <a:lnTo>
                    <a:pt x="1373" y="2470"/>
                  </a:lnTo>
                  <a:lnTo>
                    <a:pt x="1414" y="2464"/>
                  </a:lnTo>
                  <a:lnTo>
                    <a:pt x="1456" y="2457"/>
                  </a:lnTo>
                  <a:lnTo>
                    <a:pt x="1497" y="2451"/>
                  </a:lnTo>
                  <a:lnTo>
                    <a:pt x="1537" y="2438"/>
                  </a:lnTo>
                  <a:lnTo>
                    <a:pt x="1578" y="2428"/>
                  </a:lnTo>
                  <a:lnTo>
                    <a:pt x="1618" y="2416"/>
                  </a:lnTo>
                  <a:lnTo>
                    <a:pt x="1660" y="2402"/>
                  </a:lnTo>
                  <a:lnTo>
                    <a:pt x="1648" y="2390"/>
                  </a:lnTo>
                  <a:lnTo>
                    <a:pt x="1634" y="2378"/>
                  </a:lnTo>
                  <a:lnTo>
                    <a:pt x="1622" y="2364"/>
                  </a:lnTo>
                  <a:lnTo>
                    <a:pt x="1618" y="2349"/>
                  </a:lnTo>
                  <a:lnTo>
                    <a:pt x="1572" y="2361"/>
                  </a:lnTo>
                  <a:lnTo>
                    <a:pt x="1527" y="2373"/>
                  </a:lnTo>
                  <a:lnTo>
                    <a:pt x="1480" y="2383"/>
                  </a:lnTo>
                  <a:lnTo>
                    <a:pt x="1435" y="2394"/>
                  </a:lnTo>
                  <a:lnTo>
                    <a:pt x="1387" y="2399"/>
                  </a:lnTo>
                  <a:lnTo>
                    <a:pt x="1338" y="2406"/>
                  </a:lnTo>
                  <a:lnTo>
                    <a:pt x="1290" y="2409"/>
                  </a:lnTo>
                  <a:lnTo>
                    <a:pt x="1241" y="2411"/>
                  </a:lnTo>
                  <a:lnTo>
                    <a:pt x="1003" y="2385"/>
                  </a:lnTo>
                  <a:lnTo>
                    <a:pt x="782" y="2318"/>
                  </a:lnTo>
                  <a:lnTo>
                    <a:pt x="581" y="2207"/>
                  </a:lnTo>
                  <a:lnTo>
                    <a:pt x="408" y="2065"/>
                  </a:lnTo>
                  <a:lnTo>
                    <a:pt x="263" y="1891"/>
                  </a:lnTo>
                  <a:lnTo>
                    <a:pt x="156" y="1692"/>
                  </a:lnTo>
                  <a:lnTo>
                    <a:pt x="87" y="1471"/>
                  </a:lnTo>
                  <a:lnTo>
                    <a:pt x="64" y="1237"/>
                  </a:lnTo>
                  <a:lnTo>
                    <a:pt x="87" y="1000"/>
                  </a:lnTo>
                  <a:lnTo>
                    <a:pt x="156" y="781"/>
                  </a:lnTo>
                  <a:lnTo>
                    <a:pt x="263" y="580"/>
                  </a:lnTo>
                  <a:lnTo>
                    <a:pt x="408" y="408"/>
                  </a:lnTo>
                  <a:lnTo>
                    <a:pt x="581" y="263"/>
                  </a:lnTo>
                  <a:lnTo>
                    <a:pt x="782" y="156"/>
                  </a:lnTo>
                  <a:lnTo>
                    <a:pt x="1003" y="86"/>
                  </a:lnTo>
                  <a:lnTo>
                    <a:pt x="1241" y="64"/>
                  </a:lnTo>
                  <a:lnTo>
                    <a:pt x="1423" y="78"/>
                  </a:lnTo>
                  <a:lnTo>
                    <a:pt x="1598" y="119"/>
                  </a:lnTo>
                  <a:lnTo>
                    <a:pt x="1762" y="185"/>
                  </a:lnTo>
                  <a:lnTo>
                    <a:pt x="1912" y="276"/>
                  </a:lnTo>
                  <a:lnTo>
                    <a:pt x="2045" y="385"/>
                  </a:lnTo>
                  <a:lnTo>
                    <a:pt x="2163" y="515"/>
                  </a:lnTo>
                  <a:lnTo>
                    <a:pt x="2260" y="660"/>
                  </a:lnTo>
                  <a:lnTo>
                    <a:pt x="2336" y="822"/>
                  </a:lnTo>
                  <a:lnTo>
                    <a:pt x="2339" y="805"/>
                  </a:lnTo>
                  <a:lnTo>
                    <a:pt x="2339" y="789"/>
                  </a:lnTo>
                  <a:lnTo>
                    <a:pt x="2336" y="774"/>
                  </a:lnTo>
                  <a:lnTo>
                    <a:pt x="2332" y="758"/>
                  </a:lnTo>
                  <a:lnTo>
                    <a:pt x="2327" y="743"/>
                  </a:lnTo>
                  <a:lnTo>
                    <a:pt x="2325" y="729"/>
                  </a:lnTo>
                  <a:lnTo>
                    <a:pt x="2327" y="713"/>
                  </a:lnTo>
                  <a:lnTo>
                    <a:pt x="2336" y="700"/>
                  </a:lnTo>
                  <a:lnTo>
                    <a:pt x="2346" y="700"/>
                  </a:lnTo>
                  <a:lnTo>
                    <a:pt x="2355" y="700"/>
                  </a:lnTo>
                  <a:lnTo>
                    <a:pt x="2346" y="682"/>
                  </a:lnTo>
                  <a:lnTo>
                    <a:pt x="2337" y="665"/>
                  </a:lnTo>
                  <a:lnTo>
                    <a:pt x="2329" y="649"/>
                  </a:lnTo>
                  <a:lnTo>
                    <a:pt x="2322" y="637"/>
                  </a:lnTo>
                  <a:lnTo>
                    <a:pt x="2310" y="636"/>
                  </a:lnTo>
                  <a:lnTo>
                    <a:pt x="2299" y="634"/>
                  </a:lnTo>
                  <a:lnTo>
                    <a:pt x="2289" y="630"/>
                  </a:lnTo>
                  <a:lnTo>
                    <a:pt x="2282" y="627"/>
                  </a:lnTo>
                  <a:lnTo>
                    <a:pt x="2265" y="615"/>
                  </a:lnTo>
                  <a:lnTo>
                    <a:pt x="2249" y="605"/>
                  </a:lnTo>
                  <a:lnTo>
                    <a:pt x="2232" y="586"/>
                  </a:lnTo>
                  <a:lnTo>
                    <a:pt x="2223" y="567"/>
                  </a:lnTo>
                  <a:lnTo>
                    <a:pt x="2216" y="546"/>
                  </a:lnTo>
                  <a:lnTo>
                    <a:pt x="2213" y="525"/>
                  </a:lnTo>
                  <a:lnTo>
                    <a:pt x="2206" y="504"/>
                  </a:lnTo>
                  <a:lnTo>
                    <a:pt x="2197" y="489"/>
                  </a:lnTo>
                  <a:lnTo>
                    <a:pt x="2182" y="475"/>
                  </a:lnTo>
                  <a:lnTo>
                    <a:pt x="2159" y="468"/>
                  </a:lnTo>
                  <a:lnTo>
                    <a:pt x="2149" y="458"/>
                  </a:lnTo>
                  <a:lnTo>
                    <a:pt x="2144" y="451"/>
                  </a:lnTo>
                  <a:lnTo>
                    <a:pt x="2139" y="440"/>
                  </a:lnTo>
                  <a:lnTo>
                    <a:pt x="2139" y="434"/>
                  </a:lnTo>
                  <a:lnTo>
                    <a:pt x="2140" y="416"/>
                  </a:lnTo>
                  <a:lnTo>
                    <a:pt x="2149" y="401"/>
                  </a:lnTo>
                  <a:lnTo>
                    <a:pt x="2120" y="370"/>
                  </a:lnTo>
                  <a:lnTo>
                    <a:pt x="2092" y="340"/>
                  </a:lnTo>
                  <a:lnTo>
                    <a:pt x="2061" y="313"/>
                  </a:lnTo>
                  <a:lnTo>
                    <a:pt x="2030" y="287"/>
                  </a:lnTo>
                  <a:lnTo>
                    <a:pt x="1997" y="261"/>
                  </a:lnTo>
                  <a:lnTo>
                    <a:pt x="1966" y="237"/>
                  </a:lnTo>
                  <a:lnTo>
                    <a:pt x="1933" y="213"/>
                  </a:lnTo>
                  <a:lnTo>
                    <a:pt x="1900" y="192"/>
                  </a:lnTo>
                  <a:lnTo>
                    <a:pt x="1897" y="199"/>
                  </a:lnTo>
                  <a:lnTo>
                    <a:pt x="1891" y="206"/>
                  </a:lnTo>
                  <a:lnTo>
                    <a:pt x="1878" y="204"/>
                  </a:lnTo>
                  <a:lnTo>
                    <a:pt x="1865" y="200"/>
                  </a:lnTo>
                  <a:lnTo>
                    <a:pt x="1853" y="192"/>
                  </a:lnTo>
                  <a:lnTo>
                    <a:pt x="1843" y="185"/>
                  </a:lnTo>
                  <a:lnTo>
                    <a:pt x="1831" y="176"/>
                  </a:lnTo>
                  <a:lnTo>
                    <a:pt x="1819" y="169"/>
                  </a:lnTo>
                  <a:lnTo>
                    <a:pt x="1807" y="162"/>
                  </a:lnTo>
                  <a:lnTo>
                    <a:pt x="1795" y="161"/>
                  </a:lnTo>
                  <a:lnTo>
                    <a:pt x="1791" y="152"/>
                  </a:lnTo>
                  <a:lnTo>
                    <a:pt x="1788" y="143"/>
                  </a:lnTo>
                  <a:lnTo>
                    <a:pt x="1786" y="133"/>
                  </a:lnTo>
                  <a:lnTo>
                    <a:pt x="1786" y="128"/>
                  </a:lnTo>
                  <a:lnTo>
                    <a:pt x="1770" y="119"/>
                  </a:lnTo>
                  <a:lnTo>
                    <a:pt x="1755" y="114"/>
                  </a:lnTo>
                  <a:lnTo>
                    <a:pt x="1739" y="105"/>
                  </a:lnTo>
                  <a:lnTo>
                    <a:pt x="1725" y="100"/>
                  </a:lnTo>
                  <a:lnTo>
                    <a:pt x="1710" y="93"/>
                  </a:lnTo>
                  <a:lnTo>
                    <a:pt x="1696" y="88"/>
                  </a:lnTo>
                  <a:lnTo>
                    <a:pt x="1682" y="83"/>
                  </a:lnTo>
                  <a:lnTo>
                    <a:pt x="1668" y="78"/>
                  </a:lnTo>
                  <a:lnTo>
                    <a:pt x="1660" y="81"/>
                  </a:lnTo>
                  <a:lnTo>
                    <a:pt x="1651" y="86"/>
                  </a:lnTo>
                  <a:lnTo>
                    <a:pt x="1639" y="90"/>
                  </a:lnTo>
                  <a:lnTo>
                    <a:pt x="1627" y="92"/>
                  </a:lnTo>
                  <a:lnTo>
                    <a:pt x="1615" y="90"/>
                  </a:lnTo>
                  <a:lnTo>
                    <a:pt x="1606" y="86"/>
                  </a:lnTo>
                  <a:lnTo>
                    <a:pt x="1598" y="80"/>
                  </a:lnTo>
                  <a:lnTo>
                    <a:pt x="1592" y="74"/>
                  </a:lnTo>
                  <a:lnTo>
                    <a:pt x="1580" y="61"/>
                  </a:lnTo>
                  <a:lnTo>
                    <a:pt x="1568" y="47"/>
                  </a:lnTo>
                  <a:lnTo>
                    <a:pt x="1551" y="42"/>
                  </a:lnTo>
                  <a:lnTo>
                    <a:pt x="1534" y="36"/>
                  </a:lnTo>
                  <a:lnTo>
                    <a:pt x="1516" y="31"/>
                  </a:lnTo>
                  <a:lnTo>
                    <a:pt x="1501" y="28"/>
                  </a:lnTo>
                  <a:lnTo>
                    <a:pt x="1492" y="28"/>
                  </a:lnTo>
                  <a:lnTo>
                    <a:pt x="1483" y="29"/>
                  </a:lnTo>
                  <a:lnTo>
                    <a:pt x="1473" y="28"/>
                  </a:lnTo>
                  <a:lnTo>
                    <a:pt x="1464" y="26"/>
                  </a:lnTo>
                  <a:lnTo>
                    <a:pt x="1454" y="23"/>
                  </a:lnTo>
                  <a:lnTo>
                    <a:pt x="1444" y="19"/>
                  </a:lnTo>
                  <a:lnTo>
                    <a:pt x="1433" y="14"/>
                  </a:lnTo>
                  <a:lnTo>
                    <a:pt x="1423" y="14"/>
                  </a:lnTo>
                  <a:lnTo>
                    <a:pt x="1418" y="14"/>
                  </a:lnTo>
                  <a:lnTo>
                    <a:pt x="1414" y="14"/>
                  </a:lnTo>
                  <a:lnTo>
                    <a:pt x="1411" y="14"/>
                  </a:lnTo>
                  <a:lnTo>
                    <a:pt x="1409" y="14"/>
                  </a:lnTo>
                  <a:lnTo>
                    <a:pt x="1387" y="9"/>
                  </a:lnTo>
                  <a:lnTo>
                    <a:pt x="1366" y="7"/>
                  </a:lnTo>
                  <a:lnTo>
                    <a:pt x="1345" y="4"/>
                  </a:lnTo>
                  <a:lnTo>
                    <a:pt x="1324" y="4"/>
                  </a:lnTo>
                  <a:lnTo>
                    <a:pt x="1302" y="0"/>
                  </a:lnTo>
                  <a:lnTo>
                    <a:pt x="1281" y="0"/>
                  </a:lnTo>
                  <a:lnTo>
                    <a:pt x="1260" y="0"/>
                  </a:lnTo>
                  <a:lnTo>
                    <a:pt x="1241" y="0"/>
                  </a:lnTo>
                  <a:lnTo>
                    <a:pt x="989" y="24"/>
                  </a:lnTo>
                  <a:lnTo>
                    <a:pt x="757" y="97"/>
                  </a:lnTo>
                  <a:lnTo>
                    <a:pt x="547" y="211"/>
                  </a:lnTo>
                  <a:lnTo>
                    <a:pt x="363" y="363"/>
                  </a:lnTo>
                  <a:lnTo>
                    <a:pt x="211" y="546"/>
                  </a:lnTo>
                  <a:lnTo>
                    <a:pt x="97" y="756"/>
                  </a:lnTo>
                  <a:lnTo>
                    <a:pt x="25" y="988"/>
                  </a:lnTo>
                  <a:lnTo>
                    <a:pt x="0" y="1240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4" name="Freeform 330"/>
            <p:cNvSpPr>
              <a:spLocks/>
            </p:cNvSpPr>
            <p:nvPr/>
          </p:nvSpPr>
          <p:spPr bwMode="auto">
            <a:xfrm>
              <a:off x="3253" y="1149"/>
              <a:ext cx="7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2"/>
                </a:cxn>
                <a:cxn ang="0">
                  <a:pos x="7" y="25"/>
                </a:cxn>
                <a:cxn ang="0">
                  <a:pos x="10" y="35"/>
                </a:cxn>
                <a:cxn ang="0">
                  <a:pos x="14" y="50"/>
                </a:cxn>
                <a:cxn ang="0">
                  <a:pos x="10" y="35"/>
                </a:cxn>
                <a:cxn ang="0">
                  <a:pos x="7" y="25"/>
                </a:cxn>
                <a:cxn ang="0">
                  <a:pos x="4" y="12"/>
                </a:cxn>
                <a:cxn ang="0">
                  <a:pos x="0" y="0"/>
                </a:cxn>
              </a:cxnLst>
              <a:rect l="0" t="0" r="r" b="b"/>
              <a:pathLst>
                <a:path w="14" h="50">
                  <a:moveTo>
                    <a:pt x="0" y="0"/>
                  </a:moveTo>
                  <a:lnTo>
                    <a:pt x="4" y="12"/>
                  </a:lnTo>
                  <a:lnTo>
                    <a:pt x="7" y="25"/>
                  </a:lnTo>
                  <a:lnTo>
                    <a:pt x="10" y="35"/>
                  </a:lnTo>
                  <a:lnTo>
                    <a:pt x="14" y="50"/>
                  </a:lnTo>
                  <a:lnTo>
                    <a:pt x="10" y="35"/>
                  </a:lnTo>
                  <a:lnTo>
                    <a:pt x="7" y="25"/>
                  </a:lnTo>
                  <a:lnTo>
                    <a:pt x="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5" name="Freeform 331"/>
            <p:cNvSpPr>
              <a:spLocks/>
            </p:cNvSpPr>
            <p:nvPr/>
          </p:nvSpPr>
          <p:spPr bwMode="auto">
            <a:xfrm>
              <a:off x="3263" y="1280"/>
              <a:ext cx="50" cy="193"/>
            </a:xfrm>
            <a:custGeom>
              <a:avLst/>
              <a:gdLst/>
              <a:ahLst/>
              <a:cxnLst>
                <a:cxn ang="0">
                  <a:pos x="0" y="387"/>
                </a:cxn>
                <a:cxn ang="0">
                  <a:pos x="9" y="378"/>
                </a:cxn>
                <a:cxn ang="0">
                  <a:pos x="14" y="369"/>
                </a:cxn>
                <a:cxn ang="0">
                  <a:pos x="17" y="357"/>
                </a:cxn>
                <a:cxn ang="0">
                  <a:pos x="21" y="345"/>
                </a:cxn>
                <a:cxn ang="0">
                  <a:pos x="23" y="331"/>
                </a:cxn>
                <a:cxn ang="0">
                  <a:pos x="29" y="321"/>
                </a:cxn>
                <a:cxn ang="0">
                  <a:pos x="38" y="312"/>
                </a:cxn>
                <a:cxn ang="0">
                  <a:pos x="54" y="309"/>
                </a:cxn>
                <a:cxn ang="0">
                  <a:pos x="61" y="295"/>
                </a:cxn>
                <a:cxn ang="0">
                  <a:pos x="71" y="285"/>
                </a:cxn>
                <a:cxn ang="0">
                  <a:pos x="80" y="276"/>
                </a:cxn>
                <a:cxn ang="0">
                  <a:pos x="90" y="273"/>
                </a:cxn>
                <a:cxn ang="0">
                  <a:pos x="90" y="257"/>
                </a:cxn>
                <a:cxn ang="0">
                  <a:pos x="93" y="245"/>
                </a:cxn>
                <a:cxn ang="0">
                  <a:pos x="93" y="230"/>
                </a:cxn>
                <a:cxn ang="0">
                  <a:pos x="97" y="217"/>
                </a:cxn>
                <a:cxn ang="0">
                  <a:pos x="97" y="204"/>
                </a:cxn>
                <a:cxn ang="0">
                  <a:pos x="99" y="190"/>
                </a:cxn>
                <a:cxn ang="0">
                  <a:pos x="99" y="176"/>
                </a:cxn>
                <a:cxn ang="0">
                  <a:pos x="100" y="164"/>
                </a:cxn>
                <a:cxn ang="0">
                  <a:pos x="81" y="164"/>
                </a:cxn>
                <a:cxn ang="0">
                  <a:pos x="66" y="166"/>
                </a:cxn>
                <a:cxn ang="0">
                  <a:pos x="55" y="162"/>
                </a:cxn>
                <a:cxn ang="0">
                  <a:pos x="50" y="159"/>
                </a:cxn>
                <a:cxn ang="0">
                  <a:pos x="43" y="152"/>
                </a:cxn>
                <a:cxn ang="0">
                  <a:pos x="42" y="141"/>
                </a:cxn>
                <a:cxn ang="0">
                  <a:pos x="38" y="124"/>
                </a:cxn>
                <a:cxn ang="0">
                  <a:pos x="38" y="109"/>
                </a:cxn>
                <a:cxn ang="0">
                  <a:pos x="38" y="90"/>
                </a:cxn>
                <a:cxn ang="0">
                  <a:pos x="42" y="71"/>
                </a:cxn>
                <a:cxn ang="0">
                  <a:pos x="42" y="50"/>
                </a:cxn>
                <a:cxn ang="0">
                  <a:pos x="42" y="31"/>
                </a:cxn>
                <a:cxn ang="0">
                  <a:pos x="38" y="14"/>
                </a:cxn>
                <a:cxn ang="0">
                  <a:pos x="31" y="0"/>
                </a:cxn>
                <a:cxn ang="0">
                  <a:pos x="31" y="10"/>
                </a:cxn>
                <a:cxn ang="0">
                  <a:pos x="33" y="22"/>
                </a:cxn>
                <a:cxn ang="0">
                  <a:pos x="33" y="34"/>
                </a:cxn>
                <a:cxn ang="0">
                  <a:pos x="35" y="48"/>
                </a:cxn>
                <a:cxn ang="0">
                  <a:pos x="35" y="59"/>
                </a:cxn>
                <a:cxn ang="0">
                  <a:pos x="35" y="71"/>
                </a:cxn>
                <a:cxn ang="0">
                  <a:pos x="35" y="83"/>
                </a:cxn>
                <a:cxn ang="0">
                  <a:pos x="36" y="97"/>
                </a:cxn>
                <a:cxn ang="0">
                  <a:pos x="35" y="133"/>
                </a:cxn>
                <a:cxn ang="0">
                  <a:pos x="33" y="171"/>
                </a:cxn>
                <a:cxn ang="0">
                  <a:pos x="29" y="207"/>
                </a:cxn>
                <a:cxn ang="0">
                  <a:pos x="26" y="245"/>
                </a:cxn>
                <a:cxn ang="0">
                  <a:pos x="19" y="280"/>
                </a:cxn>
                <a:cxn ang="0">
                  <a:pos x="14" y="316"/>
                </a:cxn>
                <a:cxn ang="0">
                  <a:pos x="7" y="350"/>
                </a:cxn>
                <a:cxn ang="0">
                  <a:pos x="0" y="387"/>
                </a:cxn>
              </a:cxnLst>
              <a:rect l="0" t="0" r="r" b="b"/>
              <a:pathLst>
                <a:path w="100" h="387">
                  <a:moveTo>
                    <a:pt x="0" y="387"/>
                  </a:moveTo>
                  <a:lnTo>
                    <a:pt x="9" y="378"/>
                  </a:lnTo>
                  <a:lnTo>
                    <a:pt x="14" y="369"/>
                  </a:lnTo>
                  <a:lnTo>
                    <a:pt x="17" y="357"/>
                  </a:lnTo>
                  <a:lnTo>
                    <a:pt x="21" y="345"/>
                  </a:lnTo>
                  <a:lnTo>
                    <a:pt x="23" y="331"/>
                  </a:lnTo>
                  <a:lnTo>
                    <a:pt x="29" y="321"/>
                  </a:lnTo>
                  <a:lnTo>
                    <a:pt x="38" y="312"/>
                  </a:lnTo>
                  <a:lnTo>
                    <a:pt x="54" y="309"/>
                  </a:lnTo>
                  <a:lnTo>
                    <a:pt x="61" y="295"/>
                  </a:lnTo>
                  <a:lnTo>
                    <a:pt x="71" y="285"/>
                  </a:lnTo>
                  <a:lnTo>
                    <a:pt x="80" y="276"/>
                  </a:lnTo>
                  <a:lnTo>
                    <a:pt x="90" y="273"/>
                  </a:lnTo>
                  <a:lnTo>
                    <a:pt x="90" y="257"/>
                  </a:lnTo>
                  <a:lnTo>
                    <a:pt x="93" y="245"/>
                  </a:lnTo>
                  <a:lnTo>
                    <a:pt x="93" y="230"/>
                  </a:lnTo>
                  <a:lnTo>
                    <a:pt x="97" y="217"/>
                  </a:lnTo>
                  <a:lnTo>
                    <a:pt x="97" y="204"/>
                  </a:lnTo>
                  <a:lnTo>
                    <a:pt x="99" y="190"/>
                  </a:lnTo>
                  <a:lnTo>
                    <a:pt x="99" y="176"/>
                  </a:lnTo>
                  <a:lnTo>
                    <a:pt x="100" y="164"/>
                  </a:lnTo>
                  <a:lnTo>
                    <a:pt x="81" y="164"/>
                  </a:lnTo>
                  <a:lnTo>
                    <a:pt x="66" y="166"/>
                  </a:lnTo>
                  <a:lnTo>
                    <a:pt x="55" y="162"/>
                  </a:lnTo>
                  <a:lnTo>
                    <a:pt x="50" y="159"/>
                  </a:lnTo>
                  <a:lnTo>
                    <a:pt x="43" y="152"/>
                  </a:lnTo>
                  <a:lnTo>
                    <a:pt x="42" y="141"/>
                  </a:lnTo>
                  <a:lnTo>
                    <a:pt x="38" y="124"/>
                  </a:lnTo>
                  <a:lnTo>
                    <a:pt x="38" y="109"/>
                  </a:lnTo>
                  <a:lnTo>
                    <a:pt x="38" y="90"/>
                  </a:lnTo>
                  <a:lnTo>
                    <a:pt x="42" y="71"/>
                  </a:lnTo>
                  <a:lnTo>
                    <a:pt x="42" y="50"/>
                  </a:lnTo>
                  <a:lnTo>
                    <a:pt x="42" y="31"/>
                  </a:lnTo>
                  <a:lnTo>
                    <a:pt x="38" y="14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33" y="22"/>
                  </a:lnTo>
                  <a:lnTo>
                    <a:pt x="33" y="34"/>
                  </a:lnTo>
                  <a:lnTo>
                    <a:pt x="35" y="48"/>
                  </a:lnTo>
                  <a:lnTo>
                    <a:pt x="35" y="59"/>
                  </a:lnTo>
                  <a:lnTo>
                    <a:pt x="35" y="71"/>
                  </a:lnTo>
                  <a:lnTo>
                    <a:pt x="35" y="83"/>
                  </a:lnTo>
                  <a:lnTo>
                    <a:pt x="36" y="97"/>
                  </a:lnTo>
                  <a:lnTo>
                    <a:pt x="35" y="133"/>
                  </a:lnTo>
                  <a:lnTo>
                    <a:pt x="33" y="171"/>
                  </a:lnTo>
                  <a:lnTo>
                    <a:pt x="29" y="207"/>
                  </a:lnTo>
                  <a:lnTo>
                    <a:pt x="26" y="245"/>
                  </a:lnTo>
                  <a:lnTo>
                    <a:pt x="19" y="280"/>
                  </a:lnTo>
                  <a:lnTo>
                    <a:pt x="14" y="316"/>
                  </a:lnTo>
                  <a:lnTo>
                    <a:pt x="7" y="350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FF4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6" name="Freeform 332"/>
            <p:cNvSpPr>
              <a:spLocks noEditPoints="1"/>
            </p:cNvSpPr>
            <p:nvPr/>
          </p:nvSpPr>
          <p:spPr bwMode="auto">
            <a:xfrm>
              <a:off x="2106" y="742"/>
              <a:ext cx="1175" cy="1173"/>
            </a:xfrm>
            <a:custGeom>
              <a:avLst/>
              <a:gdLst/>
              <a:ahLst/>
              <a:cxnLst>
                <a:cxn ang="0">
                  <a:pos x="718" y="92"/>
                </a:cxn>
                <a:cxn ang="0">
                  <a:pos x="199" y="516"/>
                </a:cxn>
                <a:cxn ang="0">
                  <a:pos x="0" y="1173"/>
                </a:cxn>
                <a:cxn ang="0">
                  <a:pos x="199" y="1827"/>
                </a:cxn>
                <a:cxn ang="0">
                  <a:pos x="718" y="2254"/>
                </a:cxn>
                <a:cxn ang="0">
                  <a:pos x="1226" y="2345"/>
                </a:cxn>
                <a:cxn ang="0">
                  <a:pos x="1371" y="2330"/>
                </a:cxn>
                <a:cxn ang="0">
                  <a:pos x="1508" y="2297"/>
                </a:cxn>
                <a:cxn ang="0">
                  <a:pos x="1610" y="2255"/>
                </a:cxn>
                <a:cxn ang="0">
                  <a:pos x="1694" y="2214"/>
                </a:cxn>
                <a:cxn ang="0">
                  <a:pos x="1781" y="2179"/>
                </a:cxn>
                <a:cxn ang="0">
                  <a:pos x="1857" y="2124"/>
                </a:cxn>
                <a:cxn ang="0">
                  <a:pos x="1931" y="2069"/>
                </a:cxn>
                <a:cxn ang="0">
                  <a:pos x="1985" y="2008"/>
                </a:cxn>
                <a:cxn ang="0">
                  <a:pos x="2023" y="1960"/>
                </a:cxn>
                <a:cxn ang="0">
                  <a:pos x="2069" y="1913"/>
                </a:cxn>
                <a:cxn ang="0">
                  <a:pos x="2113" y="1862"/>
                </a:cxn>
                <a:cxn ang="0">
                  <a:pos x="2152" y="1817"/>
                </a:cxn>
                <a:cxn ang="0">
                  <a:pos x="2163" y="1761"/>
                </a:cxn>
                <a:cxn ang="0">
                  <a:pos x="2196" y="1737"/>
                </a:cxn>
                <a:cxn ang="0">
                  <a:pos x="2220" y="1710"/>
                </a:cxn>
                <a:cxn ang="0">
                  <a:pos x="2237" y="1672"/>
                </a:cxn>
                <a:cxn ang="0">
                  <a:pos x="2254" y="1635"/>
                </a:cxn>
                <a:cxn ang="0">
                  <a:pos x="2244" y="1608"/>
                </a:cxn>
                <a:cxn ang="0">
                  <a:pos x="2272" y="1546"/>
                </a:cxn>
                <a:cxn ang="0">
                  <a:pos x="2298" y="1485"/>
                </a:cxn>
                <a:cxn ang="0">
                  <a:pos x="2313" y="1463"/>
                </a:cxn>
                <a:cxn ang="0">
                  <a:pos x="2332" y="1356"/>
                </a:cxn>
                <a:cxn ang="0">
                  <a:pos x="2346" y="1247"/>
                </a:cxn>
                <a:cxn ang="0">
                  <a:pos x="2348" y="1159"/>
                </a:cxn>
                <a:cxn ang="0">
                  <a:pos x="2348" y="1124"/>
                </a:cxn>
                <a:cxn ang="0">
                  <a:pos x="2344" y="1086"/>
                </a:cxn>
                <a:cxn ang="0">
                  <a:pos x="2341" y="1060"/>
                </a:cxn>
                <a:cxn ang="0">
                  <a:pos x="2339" y="1019"/>
                </a:cxn>
                <a:cxn ang="0">
                  <a:pos x="2330" y="972"/>
                </a:cxn>
                <a:cxn ang="0">
                  <a:pos x="2322" y="927"/>
                </a:cxn>
                <a:cxn ang="0">
                  <a:pos x="2313" y="905"/>
                </a:cxn>
                <a:cxn ang="0">
                  <a:pos x="2308" y="863"/>
                </a:cxn>
                <a:cxn ang="0">
                  <a:pos x="2298" y="825"/>
                </a:cxn>
                <a:cxn ang="0">
                  <a:pos x="2282" y="791"/>
                </a:cxn>
                <a:cxn ang="0">
                  <a:pos x="2270" y="763"/>
                </a:cxn>
                <a:cxn ang="0">
                  <a:pos x="2099" y="451"/>
                </a:cxn>
                <a:cxn ang="0">
                  <a:pos x="1698" y="121"/>
                </a:cxn>
                <a:cxn ang="0">
                  <a:pos x="1177" y="0"/>
                </a:cxn>
                <a:cxn ang="0">
                  <a:pos x="2197" y="1603"/>
                </a:cxn>
                <a:cxn ang="0">
                  <a:pos x="1796" y="2090"/>
                </a:cxn>
                <a:cxn ang="0">
                  <a:pos x="1177" y="2279"/>
                </a:cxn>
                <a:cxn ang="0">
                  <a:pos x="553" y="2090"/>
                </a:cxn>
                <a:cxn ang="0">
                  <a:pos x="151" y="1603"/>
                </a:cxn>
                <a:cxn ang="0">
                  <a:pos x="87" y="948"/>
                </a:cxn>
                <a:cxn ang="0">
                  <a:pos x="389" y="387"/>
                </a:cxn>
                <a:cxn ang="0">
                  <a:pos x="953" y="85"/>
                </a:cxn>
                <a:cxn ang="0">
                  <a:pos x="1608" y="150"/>
                </a:cxn>
                <a:cxn ang="0">
                  <a:pos x="2095" y="549"/>
                </a:cxn>
                <a:cxn ang="0">
                  <a:pos x="2285" y="1173"/>
                </a:cxn>
              </a:cxnLst>
              <a:rect l="0" t="0" r="r" b="b"/>
              <a:pathLst>
                <a:path w="2349" h="2347">
                  <a:moveTo>
                    <a:pt x="1177" y="0"/>
                  </a:moveTo>
                  <a:lnTo>
                    <a:pt x="939" y="22"/>
                  </a:lnTo>
                  <a:lnTo>
                    <a:pt x="718" y="92"/>
                  </a:lnTo>
                  <a:lnTo>
                    <a:pt x="517" y="199"/>
                  </a:lnTo>
                  <a:lnTo>
                    <a:pt x="344" y="344"/>
                  </a:lnTo>
                  <a:lnTo>
                    <a:pt x="199" y="516"/>
                  </a:lnTo>
                  <a:lnTo>
                    <a:pt x="92" y="717"/>
                  </a:lnTo>
                  <a:lnTo>
                    <a:pt x="23" y="936"/>
                  </a:lnTo>
                  <a:lnTo>
                    <a:pt x="0" y="1173"/>
                  </a:lnTo>
                  <a:lnTo>
                    <a:pt x="23" y="1407"/>
                  </a:lnTo>
                  <a:lnTo>
                    <a:pt x="92" y="1628"/>
                  </a:lnTo>
                  <a:lnTo>
                    <a:pt x="199" y="1827"/>
                  </a:lnTo>
                  <a:lnTo>
                    <a:pt x="344" y="2001"/>
                  </a:lnTo>
                  <a:lnTo>
                    <a:pt x="517" y="2143"/>
                  </a:lnTo>
                  <a:lnTo>
                    <a:pt x="718" y="2254"/>
                  </a:lnTo>
                  <a:lnTo>
                    <a:pt x="939" y="2321"/>
                  </a:lnTo>
                  <a:lnTo>
                    <a:pt x="1177" y="2347"/>
                  </a:lnTo>
                  <a:lnTo>
                    <a:pt x="1226" y="2345"/>
                  </a:lnTo>
                  <a:lnTo>
                    <a:pt x="1274" y="2342"/>
                  </a:lnTo>
                  <a:lnTo>
                    <a:pt x="1323" y="2335"/>
                  </a:lnTo>
                  <a:lnTo>
                    <a:pt x="1371" y="2330"/>
                  </a:lnTo>
                  <a:lnTo>
                    <a:pt x="1416" y="2319"/>
                  </a:lnTo>
                  <a:lnTo>
                    <a:pt x="1463" y="2309"/>
                  </a:lnTo>
                  <a:lnTo>
                    <a:pt x="1508" y="2297"/>
                  </a:lnTo>
                  <a:lnTo>
                    <a:pt x="1554" y="2285"/>
                  </a:lnTo>
                  <a:lnTo>
                    <a:pt x="1582" y="2269"/>
                  </a:lnTo>
                  <a:lnTo>
                    <a:pt x="1610" y="2255"/>
                  </a:lnTo>
                  <a:lnTo>
                    <a:pt x="1637" y="2241"/>
                  </a:lnTo>
                  <a:lnTo>
                    <a:pt x="1667" y="2228"/>
                  </a:lnTo>
                  <a:lnTo>
                    <a:pt x="1694" y="2214"/>
                  </a:lnTo>
                  <a:lnTo>
                    <a:pt x="1724" y="2202"/>
                  </a:lnTo>
                  <a:lnTo>
                    <a:pt x="1751" y="2190"/>
                  </a:lnTo>
                  <a:lnTo>
                    <a:pt x="1781" y="2179"/>
                  </a:lnTo>
                  <a:lnTo>
                    <a:pt x="1807" y="2160"/>
                  </a:lnTo>
                  <a:lnTo>
                    <a:pt x="1833" y="2143"/>
                  </a:lnTo>
                  <a:lnTo>
                    <a:pt x="1857" y="2124"/>
                  </a:lnTo>
                  <a:lnTo>
                    <a:pt x="1883" y="2107"/>
                  </a:lnTo>
                  <a:lnTo>
                    <a:pt x="1907" y="2088"/>
                  </a:lnTo>
                  <a:lnTo>
                    <a:pt x="1931" y="2069"/>
                  </a:lnTo>
                  <a:lnTo>
                    <a:pt x="1955" y="2048"/>
                  </a:lnTo>
                  <a:lnTo>
                    <a:pt x="1981" y="2029"/>
                  </a:lnTo>
                  <a:lnTo>
                    <a:pt x="1985" y="2008"/>
                  </a:lnTo>
                  <a:lnTo>
                    <a:pt x="1995" y="1991"/>
                  </a:lnTo>
                  <a:lnTo>
                    <a:pt x="2007" y="1976"/>
                  </a:lnTo>
                  <a:lnTo>
                    <a:pt x="2023" y="1960"/>
                  </a:lnTo>
                  <a:lnTo>
                    <a:pt x="2037" y="1944"/>
                  </a:lnTo>
                  <a:lnTo>
                    <a:pt x="2054" y="1929"/>
                  </a:lnTo>
                  <a:lnTo>
                    <a:pt x="2069" y="1913"/>
                  </a:lnTo>
                  <a:lnTo>
                    <a:pt x="2085" y="1898"/>
                  </a:lnTo>
                  <a:lnTo>
                    <a:pt x="2097" y="1877"/>
                  </a:lnTo>
                  <a:lnTo>
                    <a:pt x="2113" y="1862"/>
                  </a:lnTo>
                  <a:lnTo>
                    <a:pt x="2126" y="1846"/>
                  </a:lnTo>
                  <a:lnTo>
                    <a:pt x="2142" y="1832"/>
                  </a:lnTo>
                  <a:lnTo>
                    <a:pt x="2152" y="1817"/>
                  </a:lnTo>
                  <a:lnTo>
                    <a:pt x="2163" y="1801"/>
                  </a:lnTo>
                  <a:lnTo>
                    <a:pt x="2164" y="1782"/>
                  </a:lnTo>
                  <a:lnTo>
                    <a:pt x="2163" y="1761"/>
                  </a:lnTo>
                  <a:lnTo>
                    <a:pt x="2173" y="1749"/>
                  </a:lnTo>
                  <a:lnTo>
                    <a:pt x="2185" y="1742"/>
                  </a:lnTo>
                  <a:lnTo>
                    <a:pt x="2196" y="1737"/>
                  </a:lnTo>
                  <a:lnTo>
                    <a:pt x="2208" y="1736"/>
                  </a:lnTo>
                  <a:lnTo>
                    <a:pt x="2213" y="1722"/>
                  </a:lnTo>
                  <a:lnTo>
                    <a:pt x="2220" y="1710"/>
                  </a:lnTo>
                  <a:lnTo>
                    <a:pt x="2225" y="1698"/>
                  </a:lnTo>
                  <a:lnTo>
                    <a:pt x="2232" y="1685"/>
                  </a:lnTo>
                  <a:lnTo>
                    <a:pt x="2237" y="1672"/>
                  </a:lnTo>
                  <a:lnTo>
                    <a:pt x="2242" y="1660"/>
                  </a:lnTo>
                  <a:lnTo>
                    <a:pt x="2247" y="1647"/>
                  </a:lnTo>
                  <a:lnTo>
                    <a:pt x="2254" y="1635"/>
                  </a:lnTo>
                  <a:lnTo>
                    <a:pt x="2246" y="1632"/>
                  </a:lnTo>
                  <a:lnTo>
                    <a:pt x="2240" y="1630"/>
                  </a:lnTo>
                  <a:lnTo>
                    <a:pt x="2244" y="1608"/>
                  </a:lnTo>
                  <a:lnTo>
                    <a:pt x="2251" y="1587"/>
                  </a:lnTo>
                  <a:lnTo>
                    <a:pt x="2261" y="1566"/>
                  </a:lnTo>
                  <a:lnTo>
                    <a:pt x="2272" y="1546"/>
                  </a:lnTo>
                  <a:lnTo>
                    <a:pt x="2280" y="1525"/>
                  </a:lnTo>
                  <a:lnTo>
                    <a:pt x="2291" y="1506"/>
                  </a:lnTo>
                  <a:lnTo>
                    <a:pt x="2298" y="1485"/>
                  </a:lnTo>
                  <a:lnTo>
                    <a:pt x="2304" y="1466"/>
                  </a:lnTo>
                  <a:lnTo>
                    <a:pt x="2310" y="1464"/>
                  </a:lnTo>
                  <a:lnTo>
                    <a:pt x="2313" y="1463"/>
                  </a:lnTo>
                  <a:lnTo>
                    <a:pt x="2320" y="1426"/>
                  </a:lnTo>
                  <a:lnTo>
                    <a:pt x="2327" y="1392"/>
                  </a:lnTo>
                  <a:lnTo>
                    <a:pt x="2332" y="1356"/>
                  </a:lnTo>
                  <a:lnTo>
                    <a:pt x="2339" y="1321"/>
                  </a:lnTo>
                  <a:lnTo>
                    <a:pt x="2342" y="1283"/>
                  </a:lnTo>
                  <a:lnTo>
                    <a:pt x="2346" y="1247"/>
                  </a:lnTo>
                  <a:lnTo>
                    <a:pt x="2348" y="1209"/>
                  </a:lnTo>
                  <a:lnTo>
                    <a:pt x="2349" y="1173"/>
                  </a:lnTo>
                  <a:lnTo>
                    <a:pt x="2348" y="1159"/>
                  </a:lnTo>
                  <a:lnTo>
                    <a:pt x="2348" y="1147"/>
                  </a:lnTo>
                  <a:lnTo>
                    <a:pt x="2348" y="1135"/>
                  </a:lnTo>
                  <a:lnTo>
                    <a:pt x="2348" y="1124"/>
                  </a:lnTo>
                  <a:lnTo>
                    <a:pt x="2346" y="1110"/>
                  </a:lnTo>
                  <a:lnTo>
                    <a:pt x="2346" y="1098"/>
                  </a:lnTo>
                  <a:lnTo>
                    <a:pt x="2344" y="1086"/>
                  </a:lnTo>
                  <a:lnTo>
                    <a:pt x="2344" y="1076"/>
                  </a:lnTo>
                  <a:lnTo>
                    <a:pt x="2344" y="1072"/>
                  </a:lnTo>
                  <a:lnTo>
                    <a:pt x="2341" y="1060"/>
                  </a:lnTo>
                  <a:lnTo>
                    <a:pt x="2344" y="1053"/>
                  </a:lnTo>
                  <a:lnTo>
                    <a:pt x="2341" y="1036"/>
                  </a:lnTo>
                  <a:lnTo>
                    <a:pt x="2339" y="1019"/>
                  </a:lnTo>
                  <a:lnTo>
                    <a:pt x="2336" y="1003"/>
                  </a:lnTo>
                  <a:lnTo>
                    <a:pt x="2334" y="988"/>
                  </a:lnTo>
                  <a:lnTo>
                    <a:pt x="2330" y="972"/>
                  </a:lnTo>
                  <a:lnTo>
                    <a:pt x="2327" y="957"/>
                  </a:lnTo>
                  <a:lnTo>
                    <a:pt x="2323" y="941"/>
                  </a:lnTo>
                  <a:lnTo>
                    <a:pt x="2322" y="927"/>
                  </a:lnTo>
                  <a:lnTo>
                    <a:pt x="2320" y="924"/>
                  </a:lnTo>
                  <a:lnTo>
                    <a:pt x="2318" y="922"/>
                  </a:lnTo>
                  <a:lnTo>
                    <a:pt x="2313" y="905"/>
                  </a:lnTo>
                  <a:lnTo>
                    <a:pt x="2313" y="889"/>
                  </a:lnTo>
                  <a:lnTo>
                    <a:pt x="2310" y="876"/>
                  </a:lnTo>
                  <a:lnTo>
                    <a:pt x="2308" y="863"/>
                  </a:lnTo>
                  <a:lnTo>
                    <a:pt x="2304" y="848"/>
                  </a:lnTo>
                  <a:lnTo>
                    <a:pt x="2301" y="838"/>
                  </a:lnTo>
                  <a:lnTo>
                    <a:pt x="2298" y="825"/>
                  </a:lnTo>
                  <a:lnTo>
                    <a:pt x="2294" y="813"/>
                  </a:lnTo>
                  <a:lnTo>
                    <a:pt x="2287" y="801"/>
                  </a:lnTo>
                  <a:lnTo>
                    <a:pt x="2282" y="791"/>
                  </a:lnTo>
                  <a:lnTo>
                    <a:pt x="2275" y="779"/>
                  </a:lnTo>
                  <a:lnTo>
                    <a:pt x="2268" y="768"/>
                  </a:lnTo>
                  <a:lnTo>
                    <a:pt x="2270" y="763"/>
                  </a:lnTo>
                  <a:lnTo>
                    <a:pt x="2272" y="758"/>
                  </a:lnTo>
                  <a:lnTo>
                    <a:pt x="2196" y="596"/>
                  </a:lnTo>
                  <a:lnTo>
                    <a:pt x="2099" y="451"/>
                  </a:lnTo>
                  <a:lnTo>
                    <a:pt x="1981" y="321"/>
                  </a:lnTo>
                  <a:lnTo>
                    <a:pt x="1848" y="212"/>
                  </a:lnTo>
                  <a:lnTo>
                    <a:pt x="1698" y="121"/>
                  </a:lnTo>
                  <a:lnTo>
                    <a:pt x="1534" y="55"/>
                  </a:lnTo>
                  <a:lnTo>
                    <a:pt x="1359" y="14"/>
                  </a:lnTo>
                  <a:lnTo>
                    <a:pt x="1177" y="0"/>
                  </a:lnTo>
                  <a:close/>
                  <a:moveTo>
                    <a:pt x="2285" y="1173"/>
                  </a:moveTo>
                  <a:lnTo>
                    <a:pt x="2261" y="1394"/>
                  </a:lnTo>
                  <a:lnTo>
                    <a:pt x="2197" y="1603"/>
                  </a:lnTo>
                  <a:lnTo>
                    <a:pt x="2095" y="1791"/>
                  </a:lnTo>
                  <a:lnTo>
                    <a:pt x="1960" y="1955"/>
                  </a:lnTo>
                  <a:lnTo>
                    <a:pt x="1796" y="2090"/>
                  </a:lnTo>
                  <a:lnTo>
                    <a:pt x="1608" y="2191"/>
                  </a:lnTo>
                  <a:lnTo>
                    <a:pt x="1399" y="2255"/>
                  </a:lnTo>
                  <a:lnTo>
                    <a:pt x="1177" y="2279"/>
                  </a:lnTo>
                  <a:lnTo>
                    <a:pt x="953" y="2255"/>
                  </a:lnTo>
                  <a:lnTo>
                    <a:pt x="744" y="2191"/>
                  </a:lnTo>
                  <a:lnTo>
                    <a:pt x="553" y="2090"/>
                  </a:lnTo>
                  <a:lnTo>
                    <a:pt x="389" y="1955"/>
                  </a:lnTo>
                  <a:lnTo>
                    <a:pt x="253" y="1791"/>
                  </a:lnTo>
                  <a:lnTo>
                    <a:pt x="151" y="1603"/>
                  </a:lnTo>
                  <a:lnTo>
                    <a:pt x="87" y="1394"/>
                  </a:lnTo>
                  <a:lnTo>
                    <a:pt x="64" y="1173"/>
                  </a:lnTo>
                  <a:lnTo>
                    <a:pt x="87" y="948"/>
                  </a:lnTo>
                  <a:lnTo>
                    <a:pt x="151" y="739"/>
                  </a:lnTo>
                  <a:lnTo>
                    <a:pt x="253" y="549"/>
                  </a:lnTo>
                  <a:lnTo>
                    <a:pt x="389" y="387"/>
                  </a:lnTo>
                  <a:lnTo>
                    <a:pt x="553" y="250"/>
                  </a:lnTo>
                  <a:lnTo>
                    <a:pt x="744" y="150"/>
                  </a:lnTo>
                  <a:lnTo>
                    <a:pt x="953" y="85"/>
                  </a:lnTo>
                  <a:lnTo>
                    <a:pt x="1177" y="64"/>
                  </a:lnTo>
                  <a:lnTo>
                    <a:pt x="1399" y="85"/>
                  </a:lnTo>
                  <a:lnTo>
                    <a:pt x="1608" y="150"/>
                  </a:lnTo>
                  <a:lnTo>
                    <a:pt x="1796" y="250"/>
                  </a:lnTo>
                  <a:lnTo>
                    <a:pt x="1960" y="387"/>
                  </a:lnTo>
                  <a:lnTo>
                    <a:pt x="2095" y="549"/>
                  </a:lnTo>
                  <a:lnTo>
                    <a:pt x="2197" y="739"/>
                  </a:lnTo>
                  <a:lnTo>
                    <a:pt x="2261" y="948"/>
                  </a:lnTo>
                  <a:lnTo>
                    <a:pt x="2285" y="1173"/>
                  </a:lnTo>
                  <a:close/>
                </a:path>
              </a:pathLst>
            </a:custGeom>
            <a:solidFill>
              <a:srgbClr val="FF5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7" name="Freeform 333"/>
            <p:cNvSpPr>
              <a:spLocks noEditPoints="1"/>
            </p:cNvSpPr>
            <p:nvPr/>
          </p:nvSpPr>
          <p:spPr bwMode="auto">
            <a:xfrm>
              <a:off x="2138" y="774"/>
              <a:ext cx="1111" cy="1108"/>
            </a:xfrm>
            <a:custGeom>
              <a:avLst/>
              <a:gdLst/>
              <a:ahLst/>
              <a:cxnLst>
                <a:cxn ang="0">
                  <a:pos x="889" y="21"/>
                </a:cxn>
                <a:cxn ang="0">
                  <a:pos x="489" y="186"/>
                </a:cxn>
                <a:cxn ang="0">
                  <a:pos x="189" y="485"/>
                </a:cxn>
                <a:cxn ang="0">
                  <a:pos x="23" y="884"/>
                </a:cxn>
                <a:cxn ang="0">
                  <a:pos x="23" y="1330"/>
                </a:cxn>
                <a:cxn ang="0">
                  <a:pos x="189" y="1727"/>
                </a:cxn>
                <a:cxn ang="0">
                  <a:pos x="489" y="2026"/>
                </a:cxn>
                <a:cxn ang="0">
                  <a:pos x="889" y="2191"/>
                </a:cxn>
                <a:cxn ang="0">
                  <a:pos x="1335" y="2191"/>
                </a:cxn>
                <a:cxn ang="0">
                  <a:pos x="1732" y="2026"/>
                </a:cxn>
                <a:cxn ang="0">
                  <a:pos x="2031" y="1727"/>
                </a:cxn>
                <a:cxn ang="0">
                  <a:pos x="2197" y="1330"/>
                </a:cxn>
                <a:cxn ang="0">
                  <a:pos x="2197" y="884"/>
                </a:cxn>
                <a:cxn ang="0">
                  <a:pos x="2031" y="485"/>
                </a:cxn>
                <a:cxn ang="0">
                  <a:pos x="1732" y="186"/>
                </a:cxn>
                <a:cxn ang="0">
                  <a:pos x="1335" y="21"/>
                </a:cxn>
                <a:cxn ang="0">
                  <a:pos x="1113" y="2152"/>
                </a:cxn>
                <a:cxn ang="0">
                  <a:pos x="706" y="2069"/>
                </a:cxn>
                <a:cxn ang="0">
                  <a:pos x="374" y="1844"/>
                </a:cxn>
                <a:cxn ang="0">
                  <a:pos x="149" y="1513"/>
                </a:cxn>
                <a:cxn ang="0">
                  <a:pos x="68" y="1109"/>
                </a:cxn>
                <a:cxn ang="0">
                  <a:pos x="149" y="701"/>
                </a:cxn>
                <a:cxn ang="0">
                  <a:pos x="374" y="369"/>
                </a:cxn>
                <a:cxn ang="0">
                  <a:pos x="706" y="145"/>
                </a:cxn>
                <a:cxn ang="0">
                  <a:pos x="1113" y="64"/>
                </a:cxn>
                <a:cxn ang="0">
                  <a:pos x="1520" y="145"/>
                </a:cxn>
                <a:cxn ang="0">
                  <a:pos x="1852" y="369"/>
                </a:cxn>
                <a:cxn ang="0">
                  <a:pos x="2074" y="701"/>
                </a:cxn>
                <a:cxn ang="0">
                  <a:pos x="2157" y="1109"/>
                </a:cxn>
                <a:cxn ang="0">
                  <a:pos x="2074" y="1513"/>
                </a:cxn>
                <a:cxn ang="0">
                  <a:pos x="1852" y="1844"/>
                </a:cxn>
                <a:cxn ang="0">
                  <a:pos x="1520" y="2069"/>
                </a:cxn>
                <a:cxn ang="0">
                  <a:pos x="1113" y="2152"/>
                </a:cxn>
              </a:cxnLst>
              <a:rect l="0" t="0" r="r" b="b"/>
              <a:pathLst>
                <a:path w="2221" h="2215">
                  <a:moveTo>
                    <a:pt x="1113" y="0"/>
                  </a:moveTo>
                  <a:lnTo>
                    <a:pt x="889" y="21"/>
                  </a:lnTo>
                  <a:lnTo>
                    <a:pt x="680" y="86"/>
                  </a:lnTo>
                  <a:lnTo>
                    <a:pt x="489" y="186"/>
                  </a:lnTo>
                  <a:lnTo>
                    <a:pt x="325" y="323"/>
                  </a:lnTo>
                  <a:lnTo>
                    <a:pt x="189" y="485"/>
                  </a:lnTo>
                  <a:lnTo>
                    <a:pt x="87" y="675"/>
                  </a:lnTo>
                  <a:lnTo>
                    <a:pt x="23" y="884"/>
                  </a:lnTo>
                  <a:lnTo>
                    <a:pt x="0" y="1109"/>
                  </a:lnTo>
                  <a:lnTo>
                    <a:pt x="23" y="1330"/>
                  </a:lnTo>
                  <a:lnTo>
                    <a:pt x="87" y="1539"/>
                  </a:lnTo>
                  <a:lnTo>
                    <a:pt x="189" y="1727"/>
                  </a:lnTo>
                  <a:lnTo>
                    <a:pt x="325" y="1891"/>
                  </a:lnTo>
                  <a:lnTo>
                    <a:pt x="489" y="2026"/>
                  </a:lnTo>
                  <a:lnTo>
                    <a:pt x="680" y="2127"/>
                  </a:lnTo>
                  <a:lnTo>
                    <a:pt x="889" y="2191"/>
                  </a:lnTo>
                  <a:lnTo>
                    <a:pt x="1113" y="2215"/>
                  </a:lnTo>
                  <a:lnTo>
                    <a:pt x="1335" y="2191"/>
                  </a:lnTo>
                  <a:lnTo>
                    <a:pt x="1544" y="2127"/>
                  </a:lnTo>
                  <a:lnTo>
                    <a:pt x="1732" y="2026"/>
                  </a:lnTo>
                  <a:lnTo>
                    <a:pt x="1896" y="1891"/>
                  </a:lnTo>
                  <a:lnTo>
                    <a:pt x="2031" y="1727"/>
                  </a:lnTo>
                  <a:lnTo>
                    <a:pt x="2133" y="1539"/>
                  </a:lnTo>
                  <a:lnTo>
                    <a:pt x="2197" y="1330"/>
                  </a:lnTo>
                  <a:lnTo>
                    <a:pt x="2221" y="1109"/>
                  </a:lnTo>
                  <a:lnTo>
                    <a:pt x="2197" y="884"/>
                  </a:lnTo>
                  <a:lnTo>
                    <a:pt x="2133" y="675"/>
                  </a:lnTo>
                  <a:lnTo>
                    <a:pt x="2031" y="485"/>
                  </a:lnTo>
                  <a:lnTo>
                    <a:pt x="1896" y="323"/>
                  </a:lnTo>
                  <a:lnTo>
                    <a:pt x="1732" y="186"/>
                  </a:lnTo>
                  <a:lnTo>
                    <a:pt x="1544" y="86"/>
                  </a:lnTo>
                  <a:lnTo>
                    <a:pt x="1335" y="21"/>
                  </a:lnTo>
                  <a:lnTo>
                    <a:pt x="1113" y="0"/>
                  </a:lnTo>
                  <a:close/>
                  <a:moveTo>
                    <a:pt x="1113" y="2152"/>
                  </a:moveTo>
                  <a:lnTo>
                    <a:pt x="901" y="2129"/>
                  </a:lnTo>
                  <a:lnTo>
                    <a:pt x="706" y="2069"/>
                  </a:lnTo>
                  <a:lnTo>
                    <a:pt x="526" y="1972"/>
                  </a:lnTo>
                  <a:lnTo>
                    <a:pt x="374" y="1844"/>
                  </a:lnTo>
                  <a:lnTo>
                    <a:pt x="244" y="1689"/>
                  </a:lnTo>
                  <a:lnTo>
                    <a:pt x="149" y="1513"/>
                  </a:lnTo>
                  <a:lnTo>
                    <a:pt x="87" y="1318"/>
                  </a:lnTo>
                  <a:lnTo>
                    <a:pt x="68" y="1109"/>
                  </a:lnTo>
                  <a:lnTo>
                    <a:pt x="87" y="896"/>
                  </a:lnTo>
                  <a:lnTo>
                    <a:pt x="149" y="701"/>
                  </a:lnTo>
                  <a:lnTo>
                    <a:pt x="244" y="521"/>
                  </a:lnTo>
                  <a:lnTo>
                    <a:pt x="374" y="369"/>
                  </a:lnTo>
                  <a:lnTo>
                    <a:pt x="526" y="240"/>
                  </a:lnTo>
                  <a:lnTo>
                    <a:pt x="706" y="145"/>
                  </a:lnTo>
                  <a:lnTo>
                    <a:pt x="901" y="83"/>
                  </a:lnTo>
                  <a:lnTo>
                    <a:pt x="1113" y="64"/>
                  </a:lnTo>
                  <a:lnTo>
                    <a:pt x="1323" y="83"/>
                  </a:lnTo>
                  <a:lnTo>
                    <a:pt x="1520" y="145"/>
                  </a:lnTo>
                  <a:lnTo>
                    <a:pt x="1696" y="240"/>
                  </a:lnTo>
                  <a:lnTo>
                    <a:pt x="1852" y="369"/>
                  </a:lnTo>
                  <a:lnTo>
                    <a:pt x="1978" y="521"/>
                  </a:lnTo>
                  <a:lnTo>
                    <a:pt x="2074" y="701"/>
                  </a:lnTo>
                  <a:lnTo>
                    <a:pt x="2135" y="896"/>
                  </a:lnTo>
                  <a:lnTo>
                    <a:pt x="2157" y="1109"/>
                  </a:lnTo>
                  <a:lnTo>
                    <a:pt x="2135" y="1318"/>
                  </a:lnTo>
                  <a:lnTo>
                    <a:pt x="2074" y="1513"/>
                  </a:lnTo>
                  <a:lnTo>
                    <a:pt x="1978" y="1689"/>
                  </a:lnTo>
                  <a:lnTo>
                    <a:pt x="1852" y="1844"/>
                  </a:lnTo>
                  <a:lnTo>
                    <a:pt x="1696" y="1972"/>
                  </a:lnTo>
                  <a:lnTo>
                    <a:pt x="1520" y="2069"/>
                  </a:lnTo>
                  <a:lnTo>
                    <a:pt x="1323" y="2129"/>
                  </a:lnTo>
                  <a:lnTo>
                    <a:pt x="1113" y="2152"/>
                  </a:lnTo>
                  <a:close/>
                </a:path>
              </a:pathLst>
            </a:custGeom>
            <a:solidFill>
              <a:srgbClr val="FF6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8" name="Freeform 334"/>
            <p:cNvSpPr>
              <a:spLocks noEditPoints="1"/>
            </p:cNvSpPr>
            <p:nvPr/>
          </p:nvSpPr>
          <p:spPr bwMode="auto">
            <a:xfrm>
              <a:off x="2172" y="806"/>
              <a:ext cx="1045" cy="1044"/>
            </a:xfrm>
            <a:custGeom>
              <a:avLst/>
              <a:gdLst/>
              <a:ahLst/>
              <a:cxnLst>
                <a:cxn ang="0">
                  <a:pos x="833" y="19"/>
                </a:cxn>
                <a:cxn ang="0">
                  <a:pos x="458" y="176"/>
                </a:cxn>
                <a:cxn ang="0">
                  <a:pos x="176" y="457"/>
                </a:cxn>
                <a:cxn ang="0">
                  <a:pos x="19" y="832"/>
                </a:cxn>
                <a:cxn ang="0">
                  <a:pos x="19" y="1254"/>
                </a:cxn>
                <a:cxn ang="0">
                  <a:pos x="176" y="1625"/>
                </a:cxn>
                <a:cxn ang="0">
                  <a:pos x="458" y="1908"/>
                </a:cxn>
                <a:cxn ang="0">
                  <a:pos x="833" y="2065"/>
                </a:cxn>
                <a:cxn ang="0">
                  <a:pos x="1255" y="2065"/>
                </a:cxn>
                <a:cxn ang="0">
                  <a:pos x="1628" y="1908"/>
                </a:cxn>
                <a:cxn ang="0">
                  <a:pos x="1910" y="1625"/>
                </a:cxn>
                <a:cxn ang="0">
                  <a:pos x="2067" y="1254"/>
                </a:cxn>
                <a:cxn ang="0">
                  <a:pos x="2067" y="832"/>
                </a:cxn>
                <a:cxn ang="0">
                  <a:pos x="1910" y="457"/>
                </a:cxn>
                <a:cxn ang="0">
                  <a:pos x="1628" y="176"/>
                </a:cxn>
                <a:cxn ang="0">
                  <a:pos x="1255" y="19"/>
                </a:cxn>
                <a:cxn ang="0">
                  <a:pos x="1045" y="2020"/>
                </a:cxn>
                <a:cxn ang="0">
                  <a:pos x="662" y="1943"/>
                </a:cxn>
                <a:cxn ang="0">
                  <a:pos x="351" y="1734"/>
                </a:cxn>
                <a:cxn ang="0">
                  <a:pos x="140" y="1423"/>
                </a:cxn>
                <a:cxn ang="0">
                  <a:pos x="64" y="1045"/>
                </a:cxn>
                <a:cxn ang="0">
                  <a:pos x="140" y="659"/>
                </a:cxn>
                <a:cxn ang="0">
                  <a:pos x="351" y="349"/>
                </a:cxn>
                <a:cxn ang="0">
                  <a:pos x="662" y="140"/>
                </a:cxn>
                <a:cxn ang="0">
                  <a:pos x="1045" y="64"/>
                </a:cxn>
                <a:cxn ang="0">
                  <a:pos x="1426" y="140"/>
                </a:cxn>
                <a:cxn ang="0">
                  <a:pos x="1739" y="349"/>
                </a:cxn>
                <a:cxn ang="0">
                  <a:pos x="1949" y="659"/>
                </a:cxn>
                <a:cxn ang="0">
                  <a:pos x="2027" y="1045"/>
                </a:cxn>
                <a:cxn ang="0">
                  <a:pos x="1949" y="1423"/>
                </a:cxn>
                <a:cxn ang="0">
                  <a:pos x="1739" y="1734"/>
                </a:cxn>
                <a:cxn ang="0">
                  <a:pos x="1426" y="1943"/>
                </a:cxn>
                <a:cxn ang="0">
                  <a:pos x="1045" y="2020"/>
                </a:cxn>
              </a:cxnLst>
              <a:rect l="0" t="0" r="r" b="b"/>
              <a:pathLst>
                <a:path w="2089" h="2088">
                  <a:moveTo>
                    <a:pt x="1045" y="0"/>
                  </a:moveTo>
                  <a:lnTo>
                    <a:pt x="833" y="19"/>
                  </a:lnTo>
                  <a:lnTo>
                    <a:pt x="638" y="81"/>
                  </a:lnTo>
                  <a:lnTo>
                    <a:pt x="458" y="176"/>
                  </a:lnTo>
                  <a:lnTo>
                    <a:pt x="306" y="305"/>
                  </a:lnTo>
                  <a:lnTo>
                    <a:pt x="176" y="457"/>
                  </a:lnTo>
                  <a:lnTo>
                    <a:pt x="81" y="637"/>
                  </a:lnTo>
                  <a:lnTo>
                    <a:pt x="19" y="832"/>
                  </a:lnTo>
                  <a:lnTo>
                    <a:pt x="0" y="1045"/>
                  </a:lnTo>
                  <a:lnTo>
                    <a:pt x="19" y="1254"/>
                  </a:lnTo>
                  <a:lnTo>
                    <a:pt x="81" y="1449"/>
                  </a:lnTo>
                  <a:lnTo>
                    <a:pt x="176" y="1625"/>
                  </a:lnTo>
                  <a:lnTo>
                    <a:pt x="306" y="1780"/>
                  </a:lnTo>
                  <a:lnTo>
                    <a:pt x="458" y="1908"/>
                  </a:lnTo>
                  <a:lnTo>
                    <a:pt x="638" y="2005"/>
                  </a:lnTo>
                  <a:lnTo>
                    <a:pt x="833" y="2065"/>
                  </a:lnTo>
                  <a:lnTo>
                    <a:pt x="1045" y="2088"/>
                  </a:lnTo>
                  <a:lnTo>
                    <a:pt x="1255" y="2065"/>
                  </a:lnTo>
                  <a:lnTo>
                    <a:pt x="1452" y="2005"/>
                  </a:lnTo>
                  <a:lnTo>
                    <a:pt x="1628" y="1908"/>
                  </a:lnTo>
                  <a:lnTo>
                    <a:pt x="1784" y="1780"/>
                  </a:lnTo>
                  <a:lnTo>
                    <a:pt x="1910" y="1625"/>
                  </a:lnTo>
                  <a:lnTo>
                    <a:pt x="2006" y="1449"/>
                  </a:lnTo>
                  <a:lnTo>
                    <a:pt x="2067" y="1254"/>
                  </a:lnTo>
                  <a:lnTo>
                    <a:pt x="2089" y="1045"/>
                  </a:lnTo>
                  <a:lnTo>
                    <a:pt x="2067" y="832"/>
                  </a:lnTo>
                  <a:lnTo>
                    <a:pt x="2006" y="637"/>
                  </a:lnTo>
                  <a:lnTo>
                    <a:pt x="1910" y="457"/>
                  </a:lnTo>
                  <a:lnTo>
                    <a:pt x="1784" y="305"/>
                  </a:lnTo>
                  <a:lnTo>
                    <a:pt x="1628" y="176"/>
                  </a:lnTo>
                  <a:lnTo>
                    <a:pt x="1452" y="81"/>
                  </a:lnTo>
                  <a:lnTo>
                    <a:pt x="1255" y="19"/>
                  </a:lnTo>
                  <a:lnTo>
                    <a:pt x="1045" y="0"/>
                  </a:lnTo>
                  <a:close/>
                  <a:moveTo>
                    <a:pt x="1045" y="2020"/>
                  </a:moveTo>
                  <a:lnTo>
                    <a:pt x="845" y="2000"/>
                  </a:lnTo>
                  <a:lnTo>
                    <a:pt x="662" y="1943"/>
                  </a:lnTo>
                  <a:lnTo>
                    <a:pt x="494" y="1851"/>
                  </a:lnTo>
                  <a:lnTo>
                    <a:pt x="351" y="1734"/>
                  </a:lnTo>
                  <a:lnTo>
                    <a:pt x="230" y="1589"/>
                  </a:lnTo>
                  <a:lnTo>
                    <a:pt x="140" y="1423"/>
                  </a:lnTo>
                  <a:lnTo>
                    <a:pt x="83" y="1240"/>
                  </a:lnTo>
                  <a:lnTo>
                    <a:pt x="64" y="1045"/>
                  </a:lnTo>
                  <a:lnTo>
                    <a:pt x="83" y="844"/>
                  </a:lnTo>
                  <a:lnTo>
                    <a:pt x="140" y="659"/>
                  </a:lnTo>
                  <a:lnTo>
                    <a:pt x="230" y="492"/>
                  </a:lnTo>
                  <a:lnTo>
                    <a:pt x="351" y="349"/>
                  </a:lnTo>
                  <a:lnTo>
                    <a:pt x="494" y="228"/>
                  </a:lnTo>
                  <a:lnTo>
                    <a:pt x="662" y="140"/>
                  </a:lnTo>
                  <a:lnTo>
                    <a:pt x="845" y="83"/>
                  </a:lnTo>
                  <a:lnTo>
                    <a:pt x="1045" y="64"/>
                  </a:lnTo>
                  <a:lnTo>
                    <a:pt x="1241" y="83"/>
                  </a:lnTo>
                  <a:lnTo>
                    <a:pt x="1426" y="140"/>
                  </a:lnTo>
                  <a:lnTo>
                    <a:pt x="1592" y="228"/>
                  </a:lnTo>
                  <a:lnTo>
                    <a:pt x="1739" y="349"/>
                  </a:lnTo>
                  <a:lnTo>
                    <a:pt x="1858" y="492"/>
                  </a:lnTo>
                  <a:lnTo>
                    <a:pt x="1949" y="659"/>
                  </a:lnTo>
                  <a:lnTo>
                    <a:pt x="2006" y="844"/>
                  </a:lnTo>
                  <a:lnTo>
                    <a:pt x="2027" y="1045"/>
                  </a:lnTo>
                  <a:lnTo>
                    <a:pt x="2006" y="1240"/>
                  </a:lnTo>
                  <a:lnTo>
                    <a:pt x="1949" y="1423"/>
                  </a:lnTo>
                  <a:lnTo>
                    <a:pt x="1858" y="1589"/>
                  </a:lnTo>
                  <a:lnTo>
                    <a:pt x="1739" y="1734"/>
                  </a:lnTo>
                  <a:lnTo>
                    <a:pt x="1592" y="1851"/>
                  </a:lnTo>
                  <a:lnTo>
                    <a:pt x="1426" y="1943"/>
                  </a:lnTo>
                  <a:lnTo>
                    <a:pt x="1241" y="2000"/>
                  </a:lnTo>
                  <a:lnTo>
                    <a:pt x="1045" y="2020"/>
                  </a:lnTo>
                  <a:close/>
                </a:path>
              </a:pathLst>
            </a:custGeom>
            <a:solidFill>
              <a:srgbClr val="FF6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79" name="Freeform 335"/>
            <p:cNvSpPr>
              <a:spLocks noEditPoints="1"/>
            </p:cNvSpPr>
            <p:nvPr/>
          </p:nvSpPr>
          <p:spPr bwMode="auto">
            <a:xfrm>
              <a:off x="2204" y="838"/>
              <a:ext cx="982" cy="978"/>
            </a:xfrm>
            <a:custGeom>
              <a:avLst/>
              <a:gdLst/>
              <a:ahLst/>
              <a:cxnLst>
                <a:cxn ang="0">
                  <a:pos x="781" y="19"/>
                </a:cxn>
                <a:cxn ang="0">
                  <a:pos x="430" y="164"/>
                </a:cxn>
                <a:cxn ang="0">
                  <a:pos x="166" y="428"/>
                </a:cxn>
                <a:cxn ang="0">
                  <a:pos x="19" y="780"/>
                </a:cxn>
                <a:cxn ang="0">
                  <a:pos x="19" y="1176"/>
                </a:cxn>
                <a:cxn ang="0">
                  <a:pos x="166" y="1525"/>
                </a:cxn>
                <a:cxn ang="0">
                  <a:pos x="430" y="1787"/>
                </a:cxn>
                <a:cxn ang="0">
                  <a:pos x="781" y="1936"/>
                </a:cxn>
                <a:cxn ang="0">
                  <a:pos x="1177" y="1936"/>
                </a:cxn>
                <a:cxn ang="0">
                  <a:pos x="1528" y="1787"/>
                </a:cxn>
                <a:cxn ang="0">
                  <a:pos x="1794" y="1525"/>
                </a:cxn>
                <a:cxn ang="0">
                  <a:pos x="1942" y="1176"/>
                </a:cxn>
                <a:cxn ang="0">
                  <a:pos x="1942" y="780"/>
                </a:cxn>
                <a:cxn ang="0">
                  <a:pos x="1794" y="428"/>
                </a:cxn>
                <a:cxn ang="0">
                  <a:pos x="1528" y="164"/>
                </a:cxn>
                <a:cxn ang="0">
                  <a:pos x="1177" y="19"/>
                </a:cxn>
                <a:cxn ang="0">
                  <a:pos x="981" y="1892"/>
                </a:cxn>
                <a:cxn ang="0">
                  <a:pos x="622" y="1820"/>
                </a:cxn>
                <a:cxn ang="0">
                  <a:pos x="330" y="1623"/>
                </a:cxn>
                <a:cxn ang="0">
                  <a:pos x="134" y="1331"/>
                </a:cxn>
                <a:cxn ang="0">
                  <a:pos x="64" y="975"/>
                </a:cxn>
                <a:cxn ang="0">
                  <a:pos x="134" y="620"/>
                </a:cxn>
                <a:cxn ang="0">
                  <a:pos x="330" y="330"/>
                </a:cxn>
                <a:cxn ang="0">
                  <a:pos x="622" y="134"/>
                </a:cxn>
                <a:cxn ang="0">
                  <a:pos x="981" y="64"/>
                </a:cxn>
                <a:cxn ang="0">
                  <a:pos x="1334" y="134"/>
                </a:cxn>
                <a:cxn ang="0">
                  <a:pos x="1626" y="330"/>
                </a:cxn>
                <a:cxn ang="0">
                  <a:pos x="1821" y="620"/>
                </a:cxn>
                <a:cxn ang="0">
                  <a:pos x="1894" y="975"/>
                </a:cxn>
                <a:cxn ang="0">
                  <a:pos x="1821" y="1331"/>
                </a:cxn>
                <a:cxn ang="0">
                  <a:pos x="1626" y="1623"/>
                </a:cxn>
                <a:cxn ang="0">
                  <a:pos x="1334" y="1820"/>
                </a:cxn>
                <a:cxn ang="0">
                  <a:pos x="981" y="1892"/>
                </a:cxn>
              </a:cxnLst>
              <a:rect l="0" t="0" r="r" b="b"/>
              <a:pathLst>
                <a:path w="1963" h="1956">
                  <a:moveTo>
                    <a:pt x="981" y="0"/>
                  </a:moveTo>
                  <a:lnTo>
                    <a:pt x="781" y="19"/>
                  </a:lnTo>
                  <a:lnTo>
                    <a:pt x="598" y="76"/>
                  </a:lnTo>
                  <a:lnTo>
                    <a:pt x="430" y="164"/>
                  </a:lnTo>
                  <a:lnTo>
                    <a:pt x="287" y="285"/>
                  </a:lnTo>
                  <a:lnTo>
                    <a:pt x="166" y="428"/>
                  </a:lnTo>
                  <a:lnTo>
                    <a:pt x="76" y="595"/>
                  </a:lnTo>
                  <a:lnTo>
                    <a:pt x="19" y="780"/>
                  </a:lnTo>
                  <a:lnTo>
                    <a:pt x="0" y="981"/>
                  </a:lnTo>
                  <a:lnTo>
                    <a:pt x="19" y="1176"/>
                  </a:lnTo>
                  <a:lnTo>
                    <a:pt x="76" y="1359"/>
                  </a:lnTo>
                  <a:lnTo>
                    <a:pt x="166" y="1525"/>
                  </a:lnTo>
                  <a:lnTo>
                    <a:pt x="287" y="1670"/>
                  </a:lnTo>
                  <a:lnTo>
                    <a:pt x="430" y="1787"/>
                  </a:lnTo>
                  <a:lnTo>
                    <a:pt x="598" y="1879"/>
                  </a:lnTo>
                  <a:lnTo>
                    <a:pt x="781" y="1936"/>
                  </a:lnTo>
                  <a:lnTo>
                    <a:pt x="981" y="1956"/>
                  </a:lnTo>
                  <a:lnTo>
                    <a:pt x="1177" y="1936"/>
                  </a:lnTo>
                  <a:lnTo>
                    <a:pt x="1362" y="1879"/>
                  </a:lnTo>
                  <a:lnTo>
                    <a:pt x="1528" y="1787"/>
                  </a:lnTo>
                  <a:lnTo>
                    <a:pt x="1675" y="1670"/>
                  </a:lnTo>
                  <a:lnTo>
                    <a:pt x="1794" y="1525"/>
                  </a:lnTo>
                  <a:lnTo>
                    <a:pt x="1885" y="1359"/>
                  </a:lnTo>
                  <a:lnTo>
                    <a:pt x="1942" y="1176"/>
                  </a:lnTo>
                  <a:lnTo>
                    <a:pt x="1963" y="981"/>
                  </a:lnTo>
                  <a:lnTo>
                    <a:pt x="1942" y="780"/>
                  </a:lnTo>
                  <a:lnTo>
                    <a:pt x="1885" y="595"/>
                  </a:lnTo>
                  <a:lnTo>
                    <a:pt x="1794" y="428"/>
                  </a:lnTo>
                  <a:lnTo>
                    <a:pt x="1675" y="285"/>
                  </a:lnTo>
                  <a:lnTo>
                    <a:pt x="1528" y="164"/>
                  </a:lnTo>
                  <a:lnTo>
                    <a:pt x="1362" y="76"/>
                  </a:lnTo>
                  <a:lnTo>
                    <a:pt x="1177" y="19"/>
                  </a:lnTo>
                  <a:lnTo>
                    <a:pt x="981" y="0"/>
                  </a:lnTo>
                  <a:close/>
                  <a:moveTo>
                    <a:pt x="981" y="1892"/>
                  </a:moveTo>
                  <a:lnTo>
                    <a:pt x="793" y="1873"/>
                  </a:lnTo>
                  <a:lnTo>
                    <a:pt x="622" y="1820"/>
                  </a:lnTo>
                  <a:lnTo>
                    <a:pt x="465" y="1733"/>
                  </a:lnTo>
                  <a:lnTo>
                    <a:pt x="330" y="1623"/>
                  </a:lnTo>
                  <a:lnTo>
                    <a:pt x="217" y="1487"/>
                  </a:lnTo>
                  <a:lnTo>
                    <a:pt x="134" y="1331"/>
                  </a:lnTo>
                  <a:lnTo>
                    <a:pt x="81" y="1158"/>
                  </a:lnTo>
                  <a:lnTo>
                    <a:pt x="64" y="975"/>
                  </a:lnTo>
                  <a:lnTo>
                    <a:pt x="81" y="791"/>
                  </a:lnTo>
                  <a:lnTo>
                    <a:pt x="134" y="620"/>
                  </a:lnTo>
                  <a:lnTo>
                    <a:pt x="217" y="464"/>
                  </a:lnTo>
                  <a:lnTo>
                    <a:pt x="330" y="330"/>
                  </a:lnTo>
                  <a:lnTo>
                    <a:pt x="465" y="217"/>
                  </a:lnTo>
                  <a:lnTo>
                    <a:pt x="622" y="134"/>
                  </a:lnTo>
                  <a:lnTo>
                    <a:pt x="793" y="81"/>
                  </a:lnTo>
                  <a:lnTo>
                    <a:pt x="981" y="64"/>
                  </a:lnTo>
                  <a:lnTo>
                    <a:pt x="1163" y="81"/>
                  </a:lnTo>
                  <a:lnTo>
                    <a:pt x="1334" y="134"/>
                  </a:lnTo>
                  <a:lnTo>
                    <a:pt x="1490" y="217"/>
                  </a:lnTo>
                  <a:lnTo>
                    <a:pt x="1626" y="330"/>
                  </a:lnTo>
                  <a:lnTo>
                    <a:pt x="1737" y="464"/>
                  </a:lnTo>
                  <a:lnTo>
                    <a:pt x="1821" y="620"/>
                  </a:lnTo>
                  <a:lnTo>
                    <a:pt x="1875" y="791"/>
                  </a:lnTo>
                  <a:lnTo>
                    <a:pt x="1894" y="975"/>
                  </a:lnTo>
                  <a:lnTo>
                    <a:pt x="1875" y="1158"/>
                  </a:lnTo>
                  <a:lnTo>
                    <a:pt x="1821" y="1331"/>
                  </a:lnTo>
                  <a:lnTo>
                    <a:pt x="1737" y="1487"/>
                  </a:lnTo>
                  <a:lnTo>
                    <a:pt x="1626" y="1623"/>
                  </a:lnTo>
                  <a:lnTo>
                    <a:pt x="1490" y="1733"/>
                  </a:lnTo>
                  <a:lnTo>
                    <a:pt x="1334" y="1820"/>
                  </a:lnTo>
                  <a:lnTo>
                    <a:pt x="1163" y="1873"/>
                  </a:lnTo>
                  <a:lnTo>
                    <a:pt x="981" y="1892"/>
                  </a:lnTo>
                  <a:close/>
                </a:path>
              </a:pathLst>
            </a:custGeom>
            <a:solidFill>
              <a:srgbClr val="FF7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0" name="Freeform 336"/>
            <p:cNvSpPr>
              <a:spLocks noEditPoints="1"/>
            </p:cNvSpPr>
            <p:nvPr/>
          </p:nvSpPr>
          <p:spPr bwMode="auto">
            <a:xfrm>
              <a:off x="2236" y="870"/>
              <a:ext cx="915" cy="914"/>
            </a:xfrm>
            <a:custGeom>
              <a:avLst/>
              <a:gdLst/>
              <a:ahLst/>
              <a:cxnLst>
                <a:cxn ang="0">
                  <a:pos x="729" y="17"/>
                </a:cxn>
                <a:cxn ang="0">
                  <a:pos x="401" y="153"/>
                </a:cxn>
                <a:cxn ang="0">
                  <a:pos x="153" y="400"/>
                </a:cxn>
                <a:cxn ang="0">
                  <a:pos x="17" y="727"/>
                </a:cxn>
                <a:cxn ang="0">
                  <a:pos x="17" y="1094"/>
                </a:cxn>
                <a:cxn ang="0">
                  <a:pos x="153" y="1423"/>
                </a:cxn>
                <a:cxn ang="0">
                  <a:pos x="401" y="1669"/>
                </a:cxn>
                <a:cxn ang="0">
                  <a:pos x="729" y="1809"/>
                </a:cxn>
                <a:cxn ang="0">
                  <a:pos x="1099" y="1809"/>
                </a:cxn>
                <a:cxn ang="0">
                  <a:pos x="1426" y="1669"/>
                </a:cxn>
                <a:cxn ang="0">
                  <a:pos x="1673" y="1423"/>
                </a:cxn>
                <a:cxn ang="0">
                  <a:pos x="1811" y="1094"/>
                </a:cxn>
                <a:cxn ang="0">
                  <a:pos x="1811" y="727"/>
                </a:cxn>
                <a:cxn ang="0">
                  <a:pos x="1673" y="400"/>
                </a:cxn>
                <a:cxn ang="0">
                  <a:pos x="1426" y="153"/>
                </a:cxn>
                <a:cxn ang="0">
                  <a:pos x="1099" y="17"/>
                </a:cxn>
                <a:cxn ang="0">
                  <a:pos x="917" y="1761"/>
                </a:cxn>
                <a:cxn ang="0">
                  <a:pos x="582" y="1694"/>
                </a:cxn>
                <a:cxn ang="0">
                  <a:pos x="311" y="1512"/>
                </a:cxn>
                <a:cxn ang="0">
                  <a:pos x="128" y="1241"/>
                </a:cxn>
                <a:cxn ang="0">
                  <a:pos x="62" y="911"/>
                </a:cxn>
                <a:cxn ang="0">
                  <a:pos x="128" y="578"/>
                </a:cxn>
                <a:cxn ang="0">
                  <a:pos x="311" y="309"/>
                </a:cxn>
                <a:cxn ang="0">
                  <a:pos x="582" y="127"/>
                </a:cxn>
                <a:cxn ang="0">
                  <a:pos x="917" y="62"/>
                </a:cxn>
                <a:cxn ang="0">
                  <a:pos x="1246" y="127"/>
                </a:cxn>
                <a:cxn ang="0">
                  <a:pos x="1516" y="309"/>
                </a:cxn>
                <a:cxn ang="0">
                  <a:pos x="1697" y="578"/>
                </a:cxn>
                <a:cxn ang="0">
                  <a:pos x="1766" y="911"/>
                </a:cxn>
                <a:cxn ang="0">
                  <a:pos x="1697" y="1241"/>
                </a:cxn>
                <a:cxn ang="0">
                  <a:pos x="1516" y="1512"/>
                </a:cxn>
                <a:cxn ang="0">
                  <a:pos x="1246" y="1694"/>
                </a:cxn>
                <a:cxn ang="0">
                  <a:pos x="917" y="1761"/>
                </a:cxn>
              </a:cxnLst>
              <a:rect l="0" t="0" r="r" b="b"/>
              <a:pathLst>
                <a:path w="1830" h="1828">
                  <a:moveTo>
                    <a:pt x="917" y="0"/>
                  </a:moveTo>
                  <a:lnTo>
                    <a:pt x="729" y="17"/>
                  </a:lnTo>
                  <a:lnTo>
                    <a:pt x="558" y="70"/>
                  </a:lnTo>
                  <a:lnTo>
                    <a:pt x="401" y="153"/>
                  </a:lnTo>
                  <a:lnTo>
                    <a:pt x="266" y="266"/>
                  </a:lnTo>
                  <a:lnTo>
                    <a:pt x="153" y="400"/>
                  </a:lnTo>
                  <a:lnTo>
                    <a:pt x="70" y="556"/>
                  </a:lnTo>
                  <a:lnTo>
                    <a:pt x="17" y="727"/>
                  </a:lnTo>
                  <a:lnTo>
                    <a:pt x="0" y="911"/>
                  </a:lnTo>
                  <a:lnTo>
                    <a:pt x="17" y="1094"/>
                  </a:lnTo>
                  <a:lnTo>
                    <a:pt x="70" y="1267"/>
                  </a:lnTo>
                  <a:lnTo>
                    <a:pt x="153" y="1423"/>
                  </a:lnTo>
                  <a:lnTo>
                    <a:pt x="266" y="1559"/>
                  </a:lnTo>
                  <a:lnTo>
                    <a:pt x="401" y="1669"/>
                  </a:lnTo>
                  <a:lnTo>
                    <a:pt x="558" y="1756"/>
                  </a:lnTo>
                  <a:lnTo>
                    <a:pt x="729" y="1809"/>
                  </a:lnTo>
                  <a:lnTo>
                    <a:pt x="917" y="1828"/>
                  </a:lnTo>
                  <a:lnTo>
                    <a:pt x="1099" y="1809"/>
                  </a:lnTo>
                  <a:lnTo>
                    <a:pt x="1270" y="1756"/>
                  </a:lnTo>
                  <a:lnTo>
                    <a:pt x="1426" y="1669"/>
                  </a:lnTo>
                  <a:lnTo>
                    <a:pt x="1562" y="1559"/>
                  </a:lnTo>
                  <a:lnTo>
                    <a:pt x="1673" y="1423"/>
                  </a:lnTo>
                  <a:lnTo>
                    <a:pt x="1757" y="1267"/>
                  </a:lnTo>
                  <a:lnTo>
                    <a:pt x="1811" y="1094"/>
                  </a:lnTo>
                  <a:lnTo>
                    <a:pt x="1830" y="911"/>
                  </a:lnTo>
                  <a:lnTo>
                    <a:pt x="1811" y="727"/>
                  </a:lnTo>
                  <a:lnTo>
                    <a:pt x="1757" y="556"/>
                  </a:lnTo>
                  <a:lnTo>
                    <a:pt x="1673" y="400"/>
                  </a:lnTo>
                  <a:lnTo>
                    <a:pt x="1562" y="266"/>
                  </a:lnTo>
                  <a:lnTo>
                    <a:pt x="1426" y="153"/>
                  </a:lnTo>
                  <a:lnTo>
                    <a:pt x="1270" y="70"/>
                  </a:lnTo>
                  <a:lnTo>
                    <a:pt x="1099" y="17"/>
                  </a:lnTo>
                  <a:lnTo>
                    <a:pt x="917" y="0"/>
                  </a:lnTo>
                  <a:close/>
                  <a:moveTo>
                    <a:pt x="917" y="1761"/>
                  </a:moveTo>
                  <a:lnTo>
                    <a:pt x="743" y="1742"/>
                  </a:lnTo>
                  <a:lnTo>
                    <a:pt x="582" y="1694"/>
                  </a:lnTo>
                  <a:lnTo>
                    <a:pt x="437" y="1614"/>
                  </a:lnTo>
                  <a:lnTo>
                    <a:pt x="311" y="1512"/>
                  </a:lnTo>
                  <a:lnTo>
                    <a:pt x="205" y="1385"/>
                  </a:lnTo>
                  <a:lnTo>
                    <a:pt x="128" y="1241"/>
                  </a:lnTo>
                  <a:lnTo>
                    <a:pt x="77" y="1081"/>
                  </a:lnTo>
                  <a:lnTo>
                    <a:pt x="62" y="911"/>
                  </a:lnTo>
                  <a:lnTo>
                    <a:pt x="77" y="737"/>
                  </a:lnTo>
                  <a:lnTo>
                    <a:pt x="128" y="578"/>
                  </a:lnTo>
                  <a:lnTo>
                    <a:pt x="205" y="433"/>
                  </a:lnTo>
                  <a:lnTo>
                    <a:pt x="311" y="309"/>
                  </a:lnTo>
                  <a:lnTo>
                    <a:pt x="437" y="203"/>
                  </a:lnTo>
                  <a:lnTo>
                    <a:pt x="582" y="127"/>
                  </a:lnTo>
                  <a:lnTo>
                    <a:pt x="743" y="77"/>
                  </a:lnTo>
                  <a:lnTo>
                    <a:pt x="917" y="62"/>
                  </a:lnTo>
                  <a:lnTo>
                    <a:pt x="1087" y="77"/>
                  </a:lnTo>
                  <a:lnTo>
                    <a:pt x="1246" y="127"/>
                  </a:lnTo>
                  <a:lnTo>
                    <a:pt x="1388" y="203"/>
                  </a:lnTo>
                  <a:lnTo>
                    <a:pt x="1516" y="309"/>
                  </a:lnTo>
                  <a:lnTo>
                    <a:pt x="1617" y="433"/>
                  </a:lnTo>
                  <a:lnTo>
                    <a:pt x="1697" y="578"/>
                  </a:lnTo>
                  <a:lnTo>
                    <a:pt x="1747" y="737"/>
                  </a:lnTo>
                  <a:lnTo>
                    <a:pt x="1766" y="911"/>
                  </a:lnTo>
                  <a:lnTo>
                    <a:pt x="1747" y="1081"/>
                  </a:lnTo>
                  <a:lnTo>
                    <a:pt x="1697" y="1241"/>
                  </a:lnTo>
                  <a:lnTo>
                    <a:pt x="1617" y="1385"/>
                  </a:lnTo>
                  <a:lnTo>
                    <a:pt x="1516" y="1512"/>
                  </a:lnTo>
                  <a:lnTo>
                    <a:pt x="1388" y="1614"/>
                  </a:lnTo>
                  <a:lnTo>
                    <a:pt x="1246" y="1694"/>
                  </a:lnTo>
                  <a:lnTo>
                    <a:pt x="1087" y="1742"/>
                  </a:lnTo>
                  <a:lnTo>
                    <a:pt x="917" y="1761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1" name="Freeform 337"/>
            <p:cNvSpPr>
              <a:spLocks noEditPoints="1"/>
            </p:cNvSpPr>
            <p:nvPr/>
          </p:nvSpPr>
          <p:spPr bwMode="auto">
            <a:xfrm>
              <a:off x="2267" y="901"/>
              <a:ext cx="852" cy="849"/>
            </a:xfrm>
            <a:custGeom>
              <a:avLst/>
              <a:gdLst/>
              <a:ahLst/>
              <a:cxnLst>
                <a:cxn ang="0">
                  <a:pos x="681" y="15"/>
                </a:cxn>
                <a:cxn ang="0">
                  <a:pos x="375" y="141"/>
                </a:cxn>
                <a:cxn ang="0">
                  <a:pos x="143" y="371"/>
                </a:cxn>
                <a:cxn ang="0">
                  <a:pos x="15" y="675"/>
                </a:cxn>
                <a:cxn ang="0">
                  <a:pos x="15" y="1019"/>
                </a:cxn>
                <a:cxn ang="0">
                  <a:pos x="143" y="1323"/>
                </a:cxn>
                <a:cxn ang="0">
                  <a:pos x="375" y="1552"/>
                </a:cxn>
                <a:cxn ang="0">
                  <a:pos x="681" y="1680"/>
                </a:cxn>
                <a:cxn ang="0">
                  <a:pos x="1025" y="1680"/>
                </a:cxn>
                <a:cxn ang="0">
                  <a:pos x="1326" y="1552"/>
                </a:cxn>
                <a:cxn ang="0">
                  <a:pos x="1555" y="1323"/>
                </a:cxn>
                <a:cxn ang="0">
                  <a:pos x="1685" y="1019"/>
                </a:cxn>
                <a:cxn ang="0">
                  <a:pos x="1685" y="675"/>
                </a:cxn>
                <a:cxn ang="0">
                  <a:pos x="1555" y="371"/>
                </a:cxn>
                <a:cxn ang="0">
                  <a:pos x="1326" y="141"/>
                </a:cxn>
                <a:cxn ang="0">
                  <a:pos x="1025" y="15"/>
                </a:cxn>
                <a:cxn ang="0">
                  <a:pos x="855" y="1635"/>
                </a:cxn>
                <a:cxn ang="0">
                  <a:pos x="546" y="1571"/>
                </a:cxn>
                <a:cxn ang="0">
                  <a:pos x="297" y="1404"/>
                </a:cxn>
                <a:cxn ang="0">
                  <a:pos x="129" y="1153"/>
                </a:cxn>
                <a:cxn ang="0">
                  <a:pos x="69" y="849"/>
                </a:cxn>
                <a:cxn ang="0">
                  <a:pos x="129" y="540"/>
                </a:cxn>
                <a:cxn ang="0">
                  <a:pos x="297" y="290"/>
                </a:cxn>
                <a:cxn ang="0">
                  <a:pos x="546" y="119"/>
                </a:cxn>
                <a:cxn ang="0">
                  <a:pos x="855" y="58"/>
                </a:cxn>
                <a:cxn ang="0">
                  <a:pos x="1158" y="119"/>
                </a:cxn>
                <a:cxn ang="0">
                  <a:pos x="1409" y="290"/>
                </a:cxn>
                <a:cxn ang="0">
                  <a:pos x="1576" y="540"/>
                </a:cxn>
                <a:cxn ang="0">
                  <a:pos x="1640" y="849"/>
                </a:cxn>
                <a:cxn ang="0">
                  <a:pos x="1576" y="1153"/>
                </a:cxn>
                <a:cxn ang="0">
                  <a:pos x="1409" y="1404"/>
                </a:cxn>
                <a:cxn ang="0">
                  <a:pos x="1158" y="1571"/>
                </a:cxn>
                <a:cxn ang="0">
                  <a:pos x="855" y="1635"/>
                </a:cxn>
              </a:cxnLst>
              <a:rect l="0" t="0" r="r" b="b"/>
              <a:pathLst>
                <a:path w="1704" h="1699">
                  <a:moveTo>
                    <a:pt x="855" y="0"/>
                  </a:moveTo>
                  <a:lnTo>
                    <a:pt x="681" y="15"/>
                  </a:lnTo>
                  <a:lnTo>
                    <a:pt x="520" y="65"/>
                  </a:lnTo>
                  <a:lnTo>
                    <a:pt x="375" y="141"/>
                  </a:lnTo>
                  <a:lnTo>
                    <a:pt x="249" y="247"/>
                  </a:lnTo>
                  <a:lnTo>
                    <a:pt x="143" y="371"/>
                  </a:lnTo>
                  <a:lnTo>
                    <a:pt x="66" y="516"/>
                  </a:lnTo>
                  <a:lnTo>
                    <a:pt x="15" y="675"/>
                  </a:lnTo>
                  <a:lnTo>
                    <a:pt x="0" y="849"/>
                  </a:lnTo>
                  <a:lnTo>
                    <a:pt x="15" y="1019"/>
                  </a:lnTo>
                  <a:lnTo>
                    <a:pt x="66" y="1179"/>
                  </a:lnTo>
                  <a:lnTo>
                    <a:pt x="143" y="1323"/>
                  </a:lnTo>
                  <a:lnTo>
                    <a:pt x="249" y="1450"/>
                  </a:lnTo>
                  <a:lnTo>
                    <a:pt x="375" y="1552"/>
                  </a:lnTo>
                  <a:lnTo>
                    <a:pt x="520" y="1632"/>
                  </a:lnTo>
                  <a:lnTo>
                    <a:pt x="681" y="1680"/>
                  </a:lnTo>
                  <a:lnTo>
                    <a:pt x="855" y="1699"/>
                  </a:lnTo>
                  <a:lnTo>
                    <a:pt x="1025" y="1680"/>
                  </a:lnTo>
                  <a:lnTo>
                    <a:pt x="1184" y="1632"/>
                  </a:lnTo>
                  <a:lnTo>
                    <a:pt x="1326" y="1552"/>
                  </a:lnTo>
                  <a:lnTo>
                    <a:pt x="1454" y="1450"/>
                  </a:lnTo>
                  <a:lnTo>
                    <a:pt x="1555" y="1323"/>
                  </a:lnTo>
                  <a:lnTo>
                    <a:pt x="1635" y="1179"/>
                  </a:lnTo>
                  <a:lnTo>
                    <a:pt x="1685" y="1019"/>
                  </a:lnTo>
                  <a:lnTo>
                    <a:pt x="1704" y="849"/>
                  </a:lnTo>
                  <a:lnTo>
                    <a:pt x="1685" y="675"/>
                  </a:lnTo>
                  <a:lnTo>
                    <a:pt x="1635" y="516"/>
                  </a:lnTo>
                  <a:lnTo>
                    <a:pt x="1555" y="371"/>
                  </a:lnTo>
                  <a:lnTo>
                    <a:pt x="1454" y="247"/>
                  </a:lnTo>
                  <a:lnTo>
                    <a:pt x="1326" y="141"/>
                  </a:lnTo>
                  <a:lnTo>
                    <a:pt x="1184" y="65"/>
                  </a:lnTo>
                  <a:lnTo>
                    <a:pt x="1025" y="15"/>
                  </a:lnTo>
                  <a:lnTo>
                    <a:pt x="855" y="0"/>
                  </a:lnTo>
                  <a:close/>
                  <a:moveTo>
                    <a:pt x="855" y="1635"/>
                  </a:moveTo>
                  <a:lnTo>
                    <a:pt x="695" y="1618"/>
                  </a:lnTo>
                  <a:lnTo>
                    <a:pt x="546" y="1571"/>
                  </a:lnTo>
                  <a:lnTo>
                    <a:pt x="413" y="1499"/>
                  </a:lnTo>
                  <a:lnTo>
                    <a:pt x="297" y="1404"/>
                  </a:lnTo>
                  <a:lnTo>
                    <a:pt x="200" y="1286"/>
                  </a:lnTo>
                  <a:lnTo>
                    <a:pt x="129" y="1153"/>
                  </a:lnTo>
                  <a:lnTo>
                    <a:pt x="83" y="1007"/>
                  </a:lnTo>
                  <a:lnTo>
                    <a:pt x="69" y="849"/>
                  </a:lnTo>
                  <a:lnTo>
                    <a:pt x="83" y="689"/>
                  </a:lnTo>
                  <a:lnTo>
                    <a:pt x="129" y="540"/>
                  </a:lnTo>
                  <a:lnTo>
                    <a:pt x="200" y="406"/>
                  </a:lnTo>
                  <a:lnTo>
                    <a:pt x="297" y="290"/>
                  </a:lnTo>
                  <a:lnTo>
                    <a:pt x="413" y="191"/>
                  </a:lnTo>
                  <a:lnTo>
                    <a:pt x="546" y="119"/>
                  </a:lnTo>
                  <a:lnTo>
                    <a:pt x="695" y="72"/>
                  </a:lnTo>
                  <a:lnTo>
                    <a:pt x="855" y="58"/>
                  </a:lnTo>
                  <a:lnTo>
                    <a:pt x="1011" y="72"/>
                  </a:lnTo>
                  <a:lnTo>
                    <a:pt x="1158" y="119"/>
                  </a:lnTo>
                  <a:lnTo>
                    <a:pt x="1291" y="191"/>
                  </a:lnTo>
                  <a:lnTo>
                    <a:pt x="1409" y="290"/>
                  </a:lnTo>
                  <a:lnTo>
                    <a:pt x="1504" y="406"/>
                  </a:lnTo>
                  <a:lnTo>
                    <a:pt x="1576" y="540"/>
                  </a:lnTo>
                  <a:lnTo>
                    <a:pt x="1623" y="689"/>
                  </a:lnTo>
                  <a:lnTo>
                    <a:pt x="1640" y="849"/>
                  </a:lnTo>
                  <a:lnTo>
                    <a:pt x="1623" y="1007"/>
                  </a:lnTo>
                  <a:lnTo>
                    <a:pt x="1576" y="1153"/>
                  </a:lnTo>
                  <a:lnTo>
                    <a:pt x="1504" y="1286"/>
                  </a:lnTo>
                  <a:lnTo>
                    <a:pt x="1409" y="1404"/>
                  </a:lnTo>
                  <a:lnTo>
                    <a:pt x="1291" y="1499"/>
                  </a:lnTo>
                  <a:lnTo>
                    <a:pt x="1158" y="1571"/>
                  </a:lnTo>
                  <a:lnTo>
                    <a:pt x="1011" y="1618"/>
                  </a:lnTo>
                  <a:lnTo>
                    <a:pt x="855" y="1635"/>
                  </a:lnTo>
                  <a:close/>
                </a:path>
              </a:pathLst>
            </a:custGeom>
            <a:solidFill>
              <a:srgbClr val="FF8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2" name="Freeform 338"/>
            <p:cNvSpPr>
              <a:spLocks noEditPoints="1"/>
            </p:cNvSpPr>
            <p:nvPr/>
          </p:nvSpPr>
          <p:spPr bwMode="auto">
            <a:xfrm>
              <a:off x="2301" y="930"/>
              <a:ext cx="786" cy="789"/>
            </a:xfrm>
            <a:custGeom>
              <a:avLst/>
              <a:gdLst/>
              <a:ahLst/>
              <a:cxnLst>
                <a:cxn ang="0">
                  <a:pos x="626" y="14"/>
                </a:cxn>
                <a:cxn ang="0">
                  <a:pos x="344" y="133"/>
                </a:cxn>
                <a:cxn ang="0">
                  <a:pos x="131" y="348"/>
                </a:cxn>
                <a:cxn ang="0">
                  <a:pos x="14" y="631"/>
                </a:cxn>
                <a:cxn ang="0">
                  <a:pos x="14" y="949"/>
                </a:cxn>
                <a:cxn ang="0">
                  <a:pos x="131" y="1228"/>
                </a:cxn>
                <a:cxn ang="0">
                  <a:pos x="344" y="1441"/>
                </a:cxn>
                <a:cxn ang="0">
                  <a:pos x="626" y="1560"/>
                </a:cxn>
                <a:cxn ang="0">
                  <a:pos x="942" y="1560"/>
                </a:cxn>
                <a:cxn ang="0">
                  <a:pos x="1222" y="1441"/>
                </a:cxn>
                <a:cxn ang="0">
                  <a:pos x="1435" y="1228"/>
                </a:cxn>
                <a:cxn ang="0">
                  <a:pos x="1554" y="949"/>
                </a:cxn>
                <a:cxn ang="0">
                  <a:pos x="1554" y="631"/>
                </a:cxn>
                <a:cxn ang="0">
                  <a:pos x="1435" y="348"/>
                </a:cxn>
                <a:cxn ang="0">
                  <a:pos x="1222" y="133"/>
                </a:cxn>
                <a:cxn ang="0">
                  <a:pos x="942" y="14"/>
                </a:cxn>
                <a:cxn ang="0">
                  <a:pos x="786" y="1508"/>
                </a:cxn>
                <a:cxn ang="0">
                  <a:pos x="503" y="1451"/>
                </a:cxn>
                <a:cxn ang="0">
                  <a:pos x="275" y="1297"/>
                </a:cxn>
                <a:cxn ang="0">
                  <a:pos x="119" y="1068"/>
                </a:cxn>
                <a:cxn ang="0">
                  <a:pos x="64" y="786"/>
                </a:cxn>
                <a:cxn ang="0">
                  <a:pos x="119" y="506"/>
                </a:cxn>
                <a:cxn ang="0">
                  <a:pos x="275" y="277"/>
                </a:cxn>
                <a:cxn ang="0">
                  <a:pos x="503" y="121"/>
                </a:cxn>
                <a:cxn ang="0">
                  <a:pos x="786" y="64"/>
                </a:cxn>
                <a:cxn ang="0">
                  <a:pos x="1066" y="121"/>
                </a:cxn>
                <a:cxn ang="0">
                  <a:pos x="1296" y="277"/>
                </a:cxn>
                <a:cxn ang="0">
                  <a:pos x="1452" y="506"/>
                </a:cxn>
                <a:cxn ang="0">
                  <a:pos x="1509" y="786"/>
                </a:cxn>
                <a:cxn ang="0">
                  <a:pos x="1452" y="1068"/>
                </a:cxn>
                <a:cxn ang="0">
                  <a:pos x="1296" y="1297"/>
                </a:cxn>
                <a:cxn ang="0">
                  <a:pos x="1066" y="1451"/>
                </a:cxn>
                <a:cxn ang="0">
                  <a:pos x="786" y="1508"/>
                </a:cxn>
              </a:cxnLst>
              <a:rect l="0" t="0" r="r" b="b"/>
              <a:pathLst>
                <a:path w="1571" h="1577">
                  <a:moveTo>
                    <a:pt x="786" y="0"/>
                  </a:moveTo>
                  <a:lnTo>
                    <a:pt x="626" y="14"/>
                  </a:lnTo>
                  <a:lnTo>
                    <a:pt x="477" y="61"/>
                  </a:lnTo>
                  <a:lnTo>
                    <a:pt x="344" y="133"/>
                  </a:lnTo>
                  <a:lnTo>
                    <a:pt x="228" y="232"/>
                  </a:lnTo>
                  <a:lnTo>
                    <a:pt x="131" y="348"/>
                  </a:lnTo>
                  <a:lnTo>
                    <a:pt x="60" y="482"/>
                  </a:lnTo>
                  <a:lnTo>
                    <a:pt x="14" y="631"/>
                  </a:lnTo>
                  <a:lnTo>
                    <a:pt x="0" y="791"/>
                  </a:lnTo>
                  <a:lnTo>
                    <a:pt x="14" y="949"/>
                  </a:lnTo>
                  <a:lnTo>
                    <a:pt x="60" y="1095"/>
                  </a:lnTo>
                  <a:lnTo>
                    <a:pt x="131" y="1228"/>
                  </a:lnTo>
                  <a:lnTo>
                    <a:pt x="228" y="1346"/>
                  </a:lnTo>
                  <a:lnTo>
                    <a:pt x="344" y="1441"/>
                  </a:lnTo>
                  <a:lnTo>
                    <a:pt x="477" y="1513"/>
                  </a:lnTo>
                  <a:lnTo>
                    <a:pt x="626" y="1560"/>
                  </a:lnTo>
                  <a:lnTo>
                    <a:pt x="786" y="1577"/>
                  </a:lnTo>
                  <a:lnTo>
                    <a:pt x="942" y="1560"/>
                  </a:lnTo>
                  <a:lnTo>
                    <a:pt x="1089" y="1513"/>
                  </a:lnTo>
                  <a:lnTo>
                    <a:pt x="1222" y="1441"/>
                  </a:lnTo>
                  <a:lnTo>
                    <a:pt x="1340" y="1346"/>
                  </a:lnTo>
                  <a:lnTo>
                    <a:pt x="1435" y="1228"/>
                  </a:lnTo>
                  <a:lnTo>
                    <a:pt x="1507" y="1095"/>
                  </a:lnTo>
                  <a:lnTo>
                    <a:pt x="1554" y="949"/>
                  </a:lnTo>
                  <a:lnTo>
                    <a:pt x="1571" y="791"/>
                  </a:lnTo>
                  <a:lnTo>
                    <a:pt x="1554" y="631"/>
                  </a:lnTo>
                  <a:lnTo>
                    <a:pt x="1507" y="482"/>
                  </a:lnTo>
                  <a:lnTo>
                    <a:pt x="1435" y="348"/>
                  </a:lnTo>
                  <a:lnTo>
                    <a:pt x="1340" y="232"/>
                  </a:lnTo>
                  <a:lnTo>
                    <a:pt x="1222" y="133"/>
                  </a:lnTo>
                  <a:lnTo>
                    <a:pt x="1089" y="61"/>
                  </a:lnTo>
                  <a:lnTo>
                    <a:pt x="942" y="14"/>
                  </a:lnTo>
                  <a:lnTo>
                    <a:pt x="786" y="0"/>
                  </a:lnTo>
                  <a:close/>
                  <a:moveTo>
                    <a:pt x="786" y="1508"/>
                  </a:moveTo>
                  <a:lnTo>
                    <a:pt x="640" y="1492"/>
                  </a:lnTo>
                  <a:lnTo>
                    <a:pt x="503" y="1451"/>
                  </a:lnTo>
                  <a:lnTo>
                    <a:pt x="380" y="1384"/>
                  </a:lnTo>
                  <a:lnTo>
                    <a:pt x="275" y="1297"/>
                  </a:lnTo>
                  <a:lnTo>
                    <a:pt x="185" y="1190"/>
                  </a:lnTo>
                  <a:lnTo>
                    <a:pt x="119" y="1068"/>
                  </a:lnTo>
                  <a:lnTo>
                    <a:pt x="78" y="931"/>
                  </a:lnTo>
                  <a:lnTo>
                    <a:pt x="64" y="786"/>
                  </a:lnTo>
                  <a:lnTo>
                    <a:pt x="78" y="641"/>
                  </a:lnTo>
                  <a:lnTo>
                    <a:pt x="119" y="506"/>
                  </a:lnTo>
                  <a:lnTo>
                    <a:pt x="185" y="384"/>
                  </a:lnTo>
                  <a:lnTo>
                    <a:pt x="275" y="277"/>
                  </a:lnTo>
                  <a:lnTo>
                    <a:pt x="380" y="187"/>
                  </a:lnTo>
                  <a:lnTo>
                    <a:pt x="503" y="121"/>
                  </a:lnTo>
                  <a:lnTo>
                    <a:pt x="640" y="78"/>
                  </a:lnTo>
                  <a:lnTo>
                    <a:pt x="786" y="64"/>
                  </a:lnTo>
                  <a:lnTo>
                    <a:pt x="930" y="78"/>
                  </a:lnTo>
                  <a:lnTo>
                    <a:pt x="1066" y="121"/>
                  </a:lnTo>
                  <a:lnTo>
                    <a:pt x="1189" y="187"/>
                  </a:lnTo>
                  <a:lnTo>
                    <a:pt x="1296" y="277"/>
                  </a:lnTo>
                  <a:lnTo>
                    <a:pt x="1385" y="384"/>
                  </a:lnTo>
                  <a:lnTo>
                    <a:pt x="1452" y="506"/>
                  </a:lnTo>
                  <a:lnTo>
                    <a:pt x="1493" y="641"/>
                  </a:lnTo>
                  <a:lnTo>
                    <a:pt x="1509" y="786"/>
                  </a:lnTo>
                  <a:lnTo>
                    <a:pt x="1493" y="931"/>
                  </a:lnTo>
                  <a:lnTo>
                    <a:pt x="1452" y="1068"/>
                  </a:lnTo>
                  <a:lnTo>
                    <a:pt x="1385" y="1190"/>
                  </a:lnTo>
                  <a:lnTo>
                    <a:pt x="1296" y="1297"/>
                  </a:lnTo>
                  <a:lnTo>
                    <a:pt x="1189" y="1384"/>
                  </a:lnTo>
                  <a:lnTo>
                    <a:pt x="1066" y="1451"/>
                  </a:lnTo>
                  <a:lnTo>
                    <a:pt x="930" y="1492"/>
                  </a:lnTo>
                  <a:lnTo>
                    <a:pt x="786" y="1508"/>
                  </a:lnTo>
                  <a:close/>
                </a:path>
              </a:pathLst>
            </a:custGeom>
            <a:solidFill>
              <a:srgbClr val="FF9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3" name="Freeform 339"/>
            <p:cNvSpPr>
              <a:spLocks noEditPoints="1"/>
            </p:cNvSpPr>
            <p:nvPr/>
          </p:nvSpPr>
          <p:spPr bwMode="auto">
            <a:xfrm>
              <a:off x="2333" y="962"/>
              <a:ext cx="723" cy="722"/>
            </a:xfrm>
            <a:custGeom>
              <a:avLst/>
              <a:gdLst/>
              <a:ahLst/>
              <a:cxnLst>
                <a:cxn ang="0">
                  <a:pos x="576" y="14"/>
                </a:cxn>
                <a:cxn ang="0">
                  <a:pos x="316" y="123"/>
                </a:cxn>
                <a:cxn ang="0">
                  <a:pos x="121" y="320"/>
                </a:cxn>
                <a:cxn ang="0">
                  <a:pos x="14" y="577"/>
                </a:cxn>
                <a:cxn ang="0">
                  <a:pos x="14" y="867"/>
                </a:cxn>
                <a:cxn ang="0">
                  <a:pos x="121" y="1126"/>
                </a:cxn>
                <a:cxn ang="0">
                  <a:pos x="316" y="1320"/>
                </a:cxn>
                <a:cxn ang="0">
                  <a:pos x="576" y="1428"/>
                </a:cxn>
                <a:cxn ang="0">
                  <a:pos x="866" y="1428"/>
                </a:cxn>
                <a:cxn ang="0">
                  <a:pos x="1125" y="1320"/>
                </a:cxn>
                <a:cxn ang="0">
                  <a:pos x="1321" y="1126"/>
                </a:cxn>
                <a:cxn ang="0">
                  <a:pos x="1429" y="867"/>
                </a:cxn>
                <a:cxn ang="0">
                  <a:pos x="1429" y="577"/>
                </a:cxn>
                <a:cxn ang="0">
                  <a:pos x="1321" y="320"/>
                </a:cxn>
                <a:cxn ang="0">
                  <a:pos x="1125" y="123"/>
                </a:cxn>
                <a:cxn ang="0">
                  <a:pos x="866" y="14"/>
                </a:cxn>
                <a:cxn ang="0">
                  <a:pos x="722" y="1380"/>
                </a:cxn>
                <a:cxn ang="0">
                  <a:pos x="465" y="1327"/>
                </a:cxn>
                <a:cxn ang="0">
                  <a:pos x="254" y="1187"/>
                </a:cxn>
                <a:cxn ang="0">
                  <a:pos x="112" y="978"/>
                </a:cxn>
                <a:cxn ang="0">
                  <a:pos x="62" y="722"/>
                </a:cxn>
                <a:cxn ang="0">
                  <a:pos x="112" y="465"/>
                </a:cxn>
                <a:cxn ang="0">
                  <a:pos x="254" y="256"/>
                </a:cxn>
                <a:cxn ang="0">
                  <a:pos x="465" y="114"/>
                </a:cxn>
                <a:cxn ang="0">
                  <a:pos x="722" y="64"/>
                </a:cxn>
                <a:cxn ang="0">
                  <a:pos x="978" y="114"/>
                </a:cxn>
                <a:cxn ang="0">
                  <a:pos x="1187" y="256"/>
                </a:cxn>
                <a:cxn ang="0">
                  <a:pos x="1327" y="465"/>
                </a:cxn>
                <a:cxn ang="0">
                  <a:pos x="1381" y="722"/>
                </a:cxn>
                <a:cxn ang="0">
                  <a:pos x="1327" y="978"/>
                </a:cxn>
                <a:cxn ang="0">
                  <a:pos x="1187" y="1187"/>
                </a:cxn>
                <a:cxn ang="0">
                  <a:pos x="978" y="1327"/>
                </a:cxn>
                <a:cxn ang="0">
                  <a:pos x="722" y="1380"/>
                </a:cxn>
              </a:cxnLst>
              <a:rect l="0" t="0" r="r" b="b"/>
              <a:pathLst>
                <a:path w="1445" h="1444">
                  <a:moveTo>
                    <a:pt x="722" y="0"/>
                  </a:moveTo>
                  <a:lnTo>
                    <a:pt x="576" y="14"/>
                  </a:lnTo>
                  <a:lnTo>
                    <a:pt x="439" y="57"/>
                  </a:lnTo>
                  <a:lnTo>
                    <a:pt x="316" y="123"/>
                  </a:lnTo>
                  <a:lnTo>
                    <a:pt x="211" y="213"/>
                  </a:lnTo>
                  <a:lnTo>
                    <a:pt x="121" y="320"/>
                  </a:lnTo>
                  <a:lnTo>
                    <a:pt x="55" y="442"/>
                  </a:lnTo>
                  <a:lnTo>
                    <a:pt x="14" y="577"/>
                  </a:lnTo>
                  <a:lnTo>
                    <a:pt x="0" y="722"/>
                  </a:lnTo>
                  <a:lnTo>
                    <a:pt x="14" y="867"/>
                  </a:lnTo>
                  <a:lnTo>
                    <a:pt x="55" y="1004"/>
                  </a:lnTo>
                  <a:lnTo>
                    <a:pt x="121" y="1126"/>
                  </a:lnTo>
                  <a:lnTo>
                    <a:pt x="211" y="1233"/>
                  </a:lnTo>
                  <a:lnTo>
                    <a:pt x="316" y="1320"/>
                  </a:lnTo>
                  <a:lnTo>
                    <a:pt x="439" y="1387"/>
                  </a:lnTo>
                  <a:lnTo>
                    <a:pt x="576" y="1428"/>
                  </a:lnTo>
                  <a:lnTo>
                    <a:pt x="722" y="1444"/>
                  </a:lnTo>
                  <a:lnTo>
                    <a:pt x="866" y="1428"/>
                  </a:lnTo>
                  <a:lnTo>
                    <a:pt x="1002" y="1387"/>
                  </a:lnTo>
                  <a:lnTo>
                    <a:pt x="1125" y="1320"/>
                  </a:lnTo>
                  <a:lnTo>
                    <a:pt x="1232" y="1233"/>
                  </a:lnTo>
                  <a:lnTo>
                    <a:pt x="1321" y="1126"/>
                  </a:lnTo>
                  <a:lnTo>
                    <a:pt x="1388" y="1004"/>
                  </a:lnTo>
                  <a:lnTo>
                    <a:pt x="1429" y="867"/>
                  </a:lnTo>
                  <a:lnTo>
                    <a:pt x="1445" y="722"/>
                  </a:lnTo>
                  <a:lnTo>
                    <a:pt x="1429" y="577"/>
                  </a:lnTo>
                  <a:lnTo>
                    <a:pt x="1388" y="442"/>
                  </a:lnTo>
                  <a:lnTo>
                    <a:pt x="1321" y="320"/>
                  </a:lnTo>
                  <a:lnTo>
                    <a:pt x="1232" y="213"/>
                  </a:lnTo>
                  <a:lnTo>
                    <a:pt x="1125" y="123"/>
                  </a:lnTo>
                  <a:lnTo>
                    <a:pt x="1002" y="57"/>
                  </a:lnTo>
                  <a:lnTo>
                    <a:pt x="866" y="14"/>
                  </a:lnTo>
                  <a:lnTo>
                    <a:pt x="722" y="0"/>
                  </a:lnTo>
                  <a:close/>
                  <a:moveTo>
                    <a:pt x="722" y="1380"/>
                  </a:moveTo>
                  <a:lnTo>
                    <a:pt x="588" y="1366"/>
                  </a:lnTo>
                  <a:lnTo>
                    <a:pt x="465" y="1327"/>
                  </a:lnTo>
                  <a:lnTo>
                    <a:pt x="351" y="1266"/>
                  </a:lnTo>
                  <a:lnTo>
                    <a:pt x="254" y="1187"/>
                  </a:lnTo>
                  <a:lnTo>
                    <a:pt x="173" y="1088"/>
                  </a:lnTo>
                  <a:lnTo>
                    <a:pt x="112" y="978"/>
                  </a:lnTo>
                  <a:lnTo>
                    <a:pt x="74" y="853"/>
                  </a:lnTo>
                  <a:lnTo>
                    <a:pt x="62" y="722"/>
                  </a:lnTo>
                  <a:lnTo>
                    <a:pt x="74" y="587"/>
                  </a:lnTo>
                  <a:lnTo>
                    <a:pt x="112" y="465"/>
                  </a:lnTo>
                  <a:lnTo>
                    <a:pt x="173" y="353"/>
                  </a:lnTo>
                  <a:lnTo>
                    <a:pt x="254" y="256"/>
                  </a:lnTo>
                  <a:lnTo>
                    <a:pt x="351" y="175"/>
                  </a:lnTo>
                  <a:lnTo>
                    <a:pt x="465" y="114"/>
                  </a:lnTo>
                  <a:lnTo>
                    <a:pt x="588" y="76"/>
                  </a:lnTo>
                  <a:lnTo>
                    <a:pt x="722" y="64"/>
                  </a:lnTo>
                  <a:lnTo>
                    <a:pt x="854" y="76"/>
                  </a:lnTo>
                  <a:lnTo>
                    <a:pt x="978" y="114"/>
                  </a:lnTo>
                  <a:lnTo>
                    <a:pt x="1089" y="175"/>
                  </a:lnTo>
                  <a:lnTo>
                    <a:pt x="1187" y="256"/>
                  </a:lnTo>
                  <a:lnTo>
                    <a:pt x="1267" y="353"/>
                  </a:lnTo>
                  <a:lnTo>
                    <a:pt x="1327" y="465"/>
                  </a:lnTo>
                  <a:lnTo>
                    <a:pt x="1367" y="587"/>
                  </a:lnTo>
                  <a:lnTo>
                    <a:pt x="1381" y="722"/>
                  </a:lnTo>
                  <a:lnTo>
                    <a:pt x="1367" y="853"/>
                  </a:lnTo>
                  <a:lnTo>
                    <a:pt x="1327" y="978"/>
                  </a:lnTo>
                  <a:lnTo>
                    <a:pt x="1267" y="1088"/>
                  </a:lnTo>
                  <a:lnTo>
                    <a:pt x="1187" y="1187"/>
                  </a:lnTo>
                  <a:lnTo>
                    <a:pt x="1089" y="1266"/>
                  </a:lnTo>
                  <a:lnTo>
                    <a:pt x="978" y="1327"/>
                  </a:lnTo>
                  <a:lnTo>
                    <a:pt x="854" y="1366"/>
                  </a:lnTo>
                  <a:lnTo>
                    <a:pt x="722" y="1380"/>
                  </a:lnTo>
                  <a:close/>
                </a:path>
              </a:pathLst>
            </a:custGeom>
            <a:solidFill>
              <a:srgbClr val="FF9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4" name="Freeform 340"/>
            <p:cNvSpPr>
              <a:spLocks noEditPoints="1"/>
            </p:cNvSpPr>
            <p:nvPr/>
          </p:nvSpPr>
          <p:spPr bwMode="auto">
            <a:xfrm>
              <a:off x="2365" y="994"/>
              <a:ext cx="659" cy="658"/>
            </a:xfrm>
            <a:custGeom>
              <a:avLst/>
              <a:gdLst/>
              <a:ahLst/>
              <a:cxnLst>
                <a:cxn ang="0">
                  <a:pos x="526" y="12"/>
                </a:cxn>
                <a:cxn ang="0">
                  <a:pos x="289" y="111"/>
                </a:cxn>
                <a:cxn ang="0">
                  <a:pos x="111" y="289"/>
                </a:cxn>
                <a:cxn ang="0">
                  <a:pos x="12" y="523"/>
                </a:cxn>
                <a:cxn ang="0">
                  <a:pos x="12" y="789"/>
                </a:cxn>
                <a:cxn ang="0">
                  <a:pos x="111" y="1024"/>
                </a:cxn>
                <a:cxn ang="0">
                  <a:pos x="289" y="1202"/>
                </a:cxn>
                <a:cxn ang="0">
                  <a:pos x="526" y="1302"/>
                </a:cxn>
                <a:cxn ang="0">
                  <a:pos x="792" y="1302"/>
                </a:cxn>
                <a:cxn ang="0">
                  <a:pos x="1027" y="1202"/>
                </a:cxn>
                <a:cxn ang="0">
                  <a:pos x="1205" y="1024"/>
                </a:cxn>
                <a:cxn ang="0">
                  <a:pos x="1305" y="789"/>
                </a:cxn>
                <a:cxn ang="0">
                  <a:pos x="1305" y="523"/>
                </a:cxn>
                <a:cxn ang="0">
                  <a:pos x="1205" y="289"/>
                </a:cxn>
                <a:cxn ang="0">
                  <a:pos x="1027" y="111"/>
                </a:cxn>
                <a:cxn ang="0">
                  <a:pos x="792" y="12"/>
                </a:cxn>
                <a:cxn ang="0">
                  <a:pos x="660" y="1249"/>
                </a:cxn>
                <a:cxn ang="0">
                  <a:pos x="427" y="1202"/>
                </a:cxn>
                <a:cxn ang="0">
                  <a:pos x="239" y="1076"/>
                </a:cxn>
                <a:cxn ang="0">
                  <a:pos x="109" y="888"/>
                </a:cxn>
                <a:cxn ang="0">
                  <a:pos x="64" y="658"/>
                </a:cxn>
                <a:cxn ang="0">
                  <a:pos x="109" y="427"/>
                </a:cxn>
                <a:cxn ang="0">
                  <a:pos x="239" y="239"/>
                </a:cxn>
                <a:cxn ang="0">
                  <a:pos x="427" y="109"/>
                </a:cxn>
                <a:cxn ang="0">
                  <a:pos x="660" y="64"/>
                </a:cxn>
                <a:cxn ang="0">
                  <a:pos x="889" y="109"/>
                </a:cxn>
                <a:cxn ang="0">
                  <a:pos x="1077" y="239"/>
                </a:cxn>
                <a:cxn ang="0">
                  <a:pos x="1203" y="427"/>
                </a:cxn>
                <a:cxn ang="0">
                  <a:pos x="1250" y="658"/>
                </a:cxn>
                <a:cxn ang="0">
                  <a:pos x="1203" y="888"/>
                </a:cxn>
                <a:cxn ang="0">
                  <a:pos x="1077" y="1076"/>
                </a:cxn>
                <a:cxn ang="0">
                  <a:pos x="889" y="1202"/>
                </a:cxn>
                <a:cxn ang="0">
                  <a:pos x="660" y="1249"/>
                </a:cxn>
              </a:cxnLst>
              <a:rect l="0" t="0" r="r" b="b"/>
              <a:pathLst>
                <a:path w="1319" h="1316">
                  <a:moveTo>
                    <a:pt x="660" y="0"/>
                  </a:moveTo>
                  <a:lnTo>
                    <a:pt x="526" y="12"/>
                  </a:lnTo>
                  <a:lnTo>
                    <a:pt x="403" y="50"/>
                  </a:lnTo>
                  <a:lnTo>
                    <a:pt x="289" y="111"/>
                  </a:lnTo>
                  <a:lnTo>
                    <a:pt x="192" y="192"/>
                  </a:lnTo>
                  <a:lnTo>
                    <a:pt x="111" y="289"/>
                  </a:lnTo>
                  <a:lnTo>
                    <a:pt x="50" y="401"/>
                  </a:lnTo>
                  <a:lnTo>
                    <a:pt x="12" y="523"/>
                  </a:lnTo>
                  <a:lnTo>
                    <a:pt x="0" y="658"/>
                  </a:lnTo>
                  <a:lnTo>
                    <a:pt x="12" y="789"/>
                  </a:lnTo>
                  <a:lnTo>
                    <a:pt x="50" y="914"/>
                  </a:lnTo>
                  <a:lnTo>
                    <a:pt x="111" y="1024"/>
                  </a:lnTo>
                  <a:lnTo>
                    <a:pt x="192" y="1123"/>
                  </a:lnTo>
                  <a:lnTo>
                    <a:pt x="289" y="1202"/>
                  </a:lnTo>
                  <a:lnTo>
                    <a:pt x="403" y="1263"/>
                  </a:lnTo>
                  <a:lnTo>
                    <a:pt x="526" y="1302"/>
                  </a:lnTo>
                  <a:lnTo>
                    <a:pt x="660" y="1316"/>
                  </a:lnTo>
                  <a:lnTo>
                    <a:pt x="792" y="1302"/>
                  </a:lnTo>
                  <a:lnTo>
                    <a:pt x="916" y="1263"/>
                  </a:lnTo>
                  <a:lnTo>
                    <a:pt x="1027" y="1202"/>
                  </a:lnTo>
                  <a:lnTo>
                    <a:pt x="1125" y="1123"/>
                  </a:lnTo>
                  <a:lnTo>
                    <a:pt x="1205" y="1024"/>
                  </a:lnTo>
                  <a:lnTo>
                    <a:pt x="1265" y="914"/>
                  </a:lnTo>
                  <a:lnTo>
                    <a:pt x="1305" y="789"/>
                  </a:lnTo>
                  <a:lnTo>
                    <a:pt x="1319" y="658"/>
                  </a:lnTo>
                  <a:lnTo>
                    <a:pt x="1305" y="523"/>
                  </a:lnTo>
                  <a:lnTo>
                    <a:pt x="1265" y="401"/>
                  </a:lnTo>
                  <a:lnTo>
                    <a:pt x="1205" y="289"/>
                  </a:lnTo>
                  <a:lnTo>
                    <a:pt x="1125" y="192"/>
                  </a:lnTo>
                  <a:lnTo>
                    <a:pt x="1027" y="111"/>
                  </a:lnTo>
                  <a:lnTo>
                    <a:pt x="916" y="50"/>
                  </a:lnTo>
                  <a:lnTo>
                    <a:pt x="792" y="12"/>
                  </a:lnTo>
                  <a:lnTo>
                    <a:pt x="660" y="0"/>
                  </a:lnTo>
                  <a:close/>
                  <a:moveTo>
                    <a:pt x="660" y="1249"/>
                  </a:moveTo>
                  <a:lnTo>
                    <a:pt x="539" y="1235"/>
                  </a:lnTo>
                  <a:lnTo>
                    <a:pt x="427" y="1202"/>
                  </a:lnTo>
                  <a:lnTo>
                    <a:pt x="325" y="1147"/>
                  </a:lnTo>
                  <a:lnTo>
                    <a:pt x="239" y="1076"/>
                  </a:lnTo>
                  <a:lnTo>
                    <a:pt x="164" y="988"/>
                  </a:lnTo>
                  <a:lnTo>
                    <a:pt x="109" y="888"/>
                  </a:lnTo>
                  <a:lnTo>
                    <a:pt x="74" y="776"/>
                  </a:lnTo>
                  <a:lnTo>
                    <a:pt x="64" y="658"/>
                  </a:lnTo>
                  <a:lnTo>
                    <a:pt x="74" y="537"/>
                  </a:lnTo>
                  <a:lnTo>
                    <a:pt x="109" y="427"/>
                  </a:lnTo>
                  <a:lnTo>
                    <a:pt x="164" y="325"/>
                  </a:lnTo>
                  <a:lnTo>
                    <a:pt x="239" y="239"/>
                  </a:lnTo>
                  <a:lnTo>
                    <a:pt x="325" y="164"/>
                  </a:lnTo>
                  <a:lnTo>
                    <a:pt x="427" y="109"/>
                  </a:lnTo>
                  <a:lnTo>
                    <a:pt x="539" y="75"/>
                  </a:lnTo>
                  <a:lnTo>
                    <a:pt x="660" y="64"/>
                  </a:lnTo>
                  <a:lnTo>
                    <a:pt x="778" y="75"/>
                  </a:lnTo>
                  <a:lnTo>
                    <a:pt x="889" y="109"/>
                  </a:lnTo>
                  <a:lnTo>
                    <a:pt x="989" y="164"/>
                  </a:lnTo>
                  <a:lnTo>
                    <a:pt x="1077" y="239"/>
                  </a:lnTo>
                  <a:lnTo>
                    <a:pt x="1148" y="325"/>
                  </a:lnTo>
                  <a:lnTo>
                    <a:pt x="1203" y="427"/>
                  </a:lnTo>
                  <a:lnTo>
                    <a:pt x="1236" y="537"/>
                  </a:lnTo>
                  <a:lnTo>
                    <a:pt x="1250" y="658"/>
                  </a:lnTo>
                  <a:lnTo>
                    <a:pt x="1236" y="776"/>
                  </a:lnTo>
                  <a:lnTo>
                    <a:pt x="1203" y="888"/>
                  </a:lnTo>
                  <a:lnTo>
                    <a:pt x="1148" y="988"/>
                  </a:lnTo>
                  <a:lnTo>
                    <a:pt x="1077" y="1076"/>
                  </a:lnTo>
                  <a:lnTo>
                    <a:pt x="989" y="1147"/>
                  </a:lnTo>
                  <a:lnTo>
                    <a:pt x="889" y="1202"/>
                  </a:lnTo>
                  <a:lnTo>
                    <a:pt x="778" y="1235"/>
                  </a:lnTo>
                  <a:lnTo>
                    <a:pt x="660" y="1249"/>
                  </a:lnTo>
                  <a:close/>
                </a:path>
              </a:pathLst>
            </a:custGeom>
            <a:solidFill>
              <a:srgbClr val="FFA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5" name="Freeform 341"/>
            <p:cNvSpPr>
              <a:spLocks noEditPoints="1"/>
            </p:cNvSpPr>
            <p:nvPr/>
          </p:nvSpPr>
          <p:spPr bwMode="auto">
            <a:xfrm>
              <a:off x="2397" y="1026"/>
              <a:ext cx="592" cy="592"/>
            </a:xfrm>
            <a:custGeom>
              <a:avLst/>
              <a:gdLst/>
              <a:ahLst/>
              <a:cxnLst>
                <a:cxn ang="0">
                  <a:pos x="475" y="11"/>
                </a:cxn>
                <a:cxn ang="0">
                  <a:pos x="261" y="100"/>
                </a:cxn>
                <a:cxn ang="0">
                  <a:pos x="100" y="261"/>
                </a:cxn>
                <a:cxn ang="0">
                  <a:pos x="10" y="473"/>
                </a:cxn>
                <a:cxn ang="0">
                  <a:pos x="10" y="712"/>
                </a:cxn>
                <a:cxn ang="0">
                  <a:pos x="100" y="924"/>
                </a:cxn>
                <a:cxn ang="0">
                  <a:pos x="261" y="1083"/>
                </a:cxn>
                <a:cxn ang="0">
                  <a:pos x="475" y="1171"/>
                </a:cxn>
                <a:cxn ang="0">
                  <a:pos x="714" y="1171"/>
                </a:cxn>
                <a:cxn ang="0">
                  <a:pos x="925" y="1083"/>
                </a:cxn>
                <a:cxn ang="0">
                  <a:pos x="1084" y="924"/>
                </a:cxn>
                <a:cxn ang="0">
                  <a:pos x="1172" y="712"/>
                </a:cxn>
                <a:cxn ang="0">
                  <a:pos x="1172" y="473"/>
                </a:cxn>
                <a:cxn ang="0">
                  <a:pos x="1084" y="261"/>
                </a:cxn>
                <a:cxn ang="0">
                  <a:pos x="925" y="100"/>
                </a:cxn>
                <a:cxn ang="0">
                  <a:pos x="714" y="11"/>
                </a:cxn>
                <a:cxn ang="0">
                  <a:pos x="596" y="1121"/>
                </a:cxn>
                <a:cxn ang="0">
                  <a:pos x="389" y="1079"/>
                </a:cxn>
                <a:cxn ang="0">
                  <a:pos x="220" y="965"/>
                </a:cxn>
                <a:cxn ang="0">
                  <a:pos x="106" y="796"/>
                </a:cxn>
                <a:cxn ang="0">
                  <a:pos x="64" y="591"/>
                </a:cxn>
                <a:cxn ang="0">
                  <a:pos x="106" y="384"/>
                </a:cxn>
                <a:cxn ang="0">
                  <a:pos x="220" y="218"/>
                </a:cxn>
                <a:cxn ang="0">
                  <a:pos x="389" y="104"/>
                </a:cxn>
                <a:cxn ang="0">
                  <a:pos x="596" y="64"/>
                </a:cxn>
                <a:cxn ang="0">
                  <a:pos x="800" y="104"/>
                </a:cxn>
                <a:cxn ang="0">
                  <a:pos x="968" y="218"/>
                </a:cxn>
                <a:cxn ang="0">
                  <a:pos x="1080" y="384"/>
                </a:cxn>
                <a:cxn ang="0">
                  <a:pos x="1124" y="591"/>
                </a:cxn>
                <a:cxn ang="0">
                  <a:pos x="1080" y="796"/>
                </a:cxn>
                <a:cxn ang="0">
                  <a:pos x="968" y="965"/>
                </a:cxn>
                <a:cxn ang="0">
                  <a:pos x="800" y="1079"/>
                </a:cxn>
                <a:cxn ang="0">
                  <a:pos x="596" y="1121"/>
                </a:cxn>
              </a:cxnLst>
              <a:rect l="0" t="0" r="r" b="b"/>
              <a:pathLst>
                <a:path w="1186" h="1185">
                  <a:moveTo>
                    <a:pt x="596" y="0"/>
                  </a:moveTo>
                  <a:lnTo>
                    <a:pt x="475" y="11"/>
                  </a:lnTo>
                  <a:lnTo>
                    <a:pt x="363" y="45"/>
                  </a:lnTo>
                  <a:lnTo>
                    <a:pt x="261" y="100"/>
                  </a:lnTo>
                  <a:lnTo>
                    <a:pt x="175" y="175"/>
                  </a:lnTo>
                  <a:lnTo>
                    <a:pt x="100" y="261"/>
                  </a:lnTo>
                  <a:lnTo>
                    <a:pt x="45" y="363"/>
                  </a:lnTo>
                  <a:lnTo>
                    <a:pt x="10" y="473"/>
                  </a:lnTo>
                  <a:lnTo>
                    <a:pt x="0" y="594"/>
                  </a:lnTo>
                  <a:lnTo>
                    <a:pt x="10" y="712"/>
                  </a:lnTo>
                  <a:lnTo>
                    <a:pt x="45" y="824"/>
                  </a:lnTo>
                  <a:lnTo>
                    <a:pt x="100" y="924"/>
                  </a:lnTo>
                  <a:lnTo>
                    <a:pt x="175" y="1012"/>
                  </a:lnTo>
                  <a:lnTo>
                    <a:pt x="261" y="1083"/>
                  </a:lnTo>
                  <a:lnTo>
                    <a:pt x="363" y="1138"/>
                  </a:lnTo>
                  <a:lnTo>
                    <a:pt x="475" y="1171"/>
                  </a:lnTo>
                  <a:lnTo>
                    <a:pt x="596" y="1185"/>
                  </a:lnTo>
                  <a:lnTo>
                    <a:pt x="714" y="1171"/>
                  </a:lnTo>
                  <a:lnTo>
                    <a:pt x="825" y="1138"/>
                  </a:lnTo>
                  <a:lnTo>
                    <a:pt x="925" y="1083"/>
                  </a:lnTo>
                  <a:lnTo>
                    <a:pt x="1013" y="1012"/>
                  </a:lnTo>
                  <a:lnTo>
                    <a:pt x="1084" y="924"/>
                  </a:lnTo>
                  <a:lnTo>
                    <a:pt x="1139" y="824"/>
                  </a:lnTo>
                  <a:lnTo>
                    <a:pt x="1172" y="712"/>
                  </a:lnTo>
                  <a:lnTo>
                    <a:pt x="1186" y="594"/>
                  </a:lnTo>
                  <a:lnTo>
                    <a:pt x="1172" y="473"/>
                  </a:lnTo>
                  <a:lnTo>
                    <a:pt x="1139" y="363"/>
                  </a:lnTo>
                  <a:lnTo>
                    <a:pt x="1084" y="261"/>
                  </a:lnTo>
                  <a:lnTo>
                    <a:pt x="1013" y="175"/>
                  </a:lnTo>
                  <a:lnTo>
                    <a:pt x="925" y="100"/>
                  </a:lnTo>
                  <a:lnTo>
                    <a:pt x="825" y="45"/>
                  </a:lnTo>
                  <a:lnTo>
                    <a:pt x="714" y="11"/>
                  </a:lnTo>
                  <a:lnTo>
                    <a:pt x="596" y="0"/>
                  </a:lnTo>
                  <a:close/>
                  <a:moveTo>
                    <a:pt x="596" y="1121"/>
                  </a:moveTo>
                  <a:lnTo>
                    <a:pt x="488" y="1109"/>
                  </a:lnTo>
                  <a:lnTo>
                    <a:pt x="389" y="1079"/>
                  </a:lnTo>
                  <a:lnTo>
                    <a:pt x="297" y="1029"/>
                  </a:lnTo>
                  <a:lnTo>
                    <a:pt x="220" y="965"/>
                  </a:lnTo>
                  <a:lnTo>
                    <a:pt x="154" y="886"/>
                  </a:lnTo>
                  <a:lnTo>
                    <a:pt x="106" y="796"/>
                  </a:lnTo>
                  <a:lnTo>
                    <a:pt x="74" y="696"/>
                  </a:lnTo>
                  <a:lnTo>
                    <a:pt x="64" y="591"/>
                  </a:lnTo>
                  <a:lnTo>
                    <a:pt x="74" y="482"/>
                  </a:lnTo>
                  <a:lnTo>
                    <a:pt x="106" y="384"/>
                  </a:lnTo>
                  <a:lnTo>
                    <a:pt x="154" y="294"/>
                  </a:lnTo>
                  <a:lnTo>
                    <a:pt x="220" y="218"/>
                  </a:lnTo>
                  <a:lnTo>
                    <a:pt x="297" y="152"/>
                  </a:lnTo>
                  <a:lnTo>
                    <a:pt x="389" y="104"/>
                  </a:lnTo>
                  <a:lnTo>
                    <a:pt x="488" y="73"/>
                  </a:lnTo>
                  <a:lnTo>
                    <a:pt x="596" y="64"/>
                  </a:lnTo>
                  <a:lnTo>
                    <a:pt x="702" y="73"/>
                  </a:lnTo>
                  <a:lnTo>
                    <a:pt x="800" y="104"/>
                  </a:lnTo>
                  <a:lnTo>
                    <a:pt x="889" y="152"/>
                  </a:lnTo>
                  <a:lnTo>
                    <a:pt x="968" y="218"/>
                  </a:lnTo>
                  <a:lnTo>
                    <a:pt x="1032" y="294"/>
                  </a:lnTo>
                  <a:lnTo>
                    <a:pt x="1080" y="384"/>
                  </a:lnTo>
                  <a:lnTo>
                    <a:pt x="1112" y="482"/>
                  </a:lnTo>
                  <a:lnTo>
                    <a:pt x="1124" y="591"/>
                  </a:lnTo>
                  <a:lnTo>
                    <a:pt x="1112" y="696"/>
                  </a:lnTo>
                  <a:lnTo>
                    <a:pt x="1080" y="796"/>
                  </a:lnTo>
                  <a:lnTo>
                    <a:pt x="1032" y="886"/>
                  </a:lnTo>
                  <a:lnTo>
                    <a:pt x="968" y="965"/>
                  </a:lnTo>
                  <a:lnTo>
                    <a:pt x="889" y="1029"/>
                  </a:lnTo>
                  <a:lnTo>
                    <a:pt x="800" y="1079"/>
                  </a:lnTo>
                  <a:lnTo>
                    <a:pt x="702" y="1109"/>
                  </a:lnTo>
                  <a:lnTo>
                    <a:pt x="596" y="1121"/>
                  </a:lnTo>
                  <a:close/>
                </a:path>
              </a:pathLst>
            </a:custGeom>
            <a:solidFill>
              <a:srgbClr val="FFB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6" name="Freeform 342"/>
            <p:cNvSpPr>
              <a:spLocks noEditPoints="1"/>
            </p:cNvSpPr>
            <p:nvPr/>
          </p:nvSpPr>
          <p:spPr bwMode="auto">
            <a:xfrm>
              <a:off x="2429" y="1058"/>
              <a:ext cx="529" cy="528"/>
            </a:xfrm>
            <a:custGeom>
              <a:avLst/>
              <a:gdLst/>
              <a:ahLst/>
              <a:cxnLst>
                <a:cxn ang="0">
                  <a:pos x="424" y="9"/>
                </a:cxn>
                <a:cxn ang="0">
                  <a:pos x="233" y="88"/>
                </a:cxn>
                <a:cxn ang="0">
                  <a:pos x="90" y="230"/>
                </a:cxn>
                <a:cxn ang="0">
                  <a:pos x="10" y="418"/>
                </a:cxn>
                <a:cxn ang="0">
                  <a:pos x="10" y="632"/>
                </a:cxn>
                <a:cxn ang="0">
                  <a:pos x="90" y="822"/>
                </a:cxn>
                <a:cxn ang="0">
                  <a:pos x="233" y="965"/>
                </a:cxn>
                <a:cxn ang="0">
                  <a:pos x="424" y="1045"/>
                </a:cxn>
                <a:cxn ang="0">
                  <a:pos x="638" y="1045"/>
                </a:cxn>
                <a:cxn ang="0">
                  <a:pos x="825" y="965"/>
                </a:cxn>
                <a:cxn ang="0">
                  <a:pos x="968" y="822"/>
                </a:cxn>
                <a:cxn ang="0">
                  <a:pos x="1048" y="632"/>
                </a:cxn>
                <a:cxn ang="0">
                  <a:pos x="1048" y="418"/>
                </a:cxn>
                <a:cxn ang="0">
                  <a:pos x="968" y="230"/>
                </a:cxn>
                <a:cxn ang="0">
                  <a:pos x="825" y="88"/>
                </a:cxn>
                <a:cxn ang="0">
                  <a:pos x="638" y="9"/>
                </a:cxn>
                <a:cxn ang="0">
                  <a:pos x="532" y="990"/>
                </a:cxn>
                <a:cxn ang="0">
                  <a:pos x="349" y="953"/>
                </a:cxn>
                <a:cxn ang="0">
                  <a:pos x="202" y="855"/>
                </a:cxn>
                <a:cxn ang="0">
                  <a:pos x="104" y="708"/>
                </a:cxn>
                <a:cxn ang="0">
                  <a:pos x="69" y="527"/>
                </a:cxn>
                <a:cxn ang="0">
                  <a:pos x="104" y="345"/>
                </a:cxn>
                <a:cxn ang="0">
                  <a:pos x="202" y="199"/>
                </a:cxn>
                <a:cxn ang="0">
                  <a:pos x="349" y="100"/>
                </a:cxn>
                <a:cxn ang="0">
                  <a:pos x="532" y="64"/>
                </a:cxn>
                <a:cxn ang="0">
                  <a:pos x="710" y="100"/>
                </a:cxn>
                <a:cxn ang="0">
                  <a:pos x="859" y="199"/>
                </a:cxn>
                <a:cxn ang="0">
                  <a:pos x="958" y="345"/>
                </a:cxn>
                <a:cxn ang="0">
                  <a:pos x="996" y="527"/>
                </a:cxn>
                <a:cxn ang="0">
                  <a:pos x="958" y="708"/>
                </a:cxn>
                <a:cxn ang="0">
                  <a:pos x="859" y="855"/>
                </a:cxn>
                <a:cxn ang="0">
                  <a:pos x="710" y="953"/>
                </a:cxn>
                <a:cxn ang="0">
                  <a:pos x="532" y="990"/>
                </a:cxn>
              </a:cxnLst>
              <a:rect l="0" t="0" r="r" b="b"/>
              <a:pathLst>
                <a:path w="1060" h="1057">
                  <a:moveTo>
                    <a:pt x="532" y="0"/>
                  </a:moveTo>
                  <a:lnTo>
                    <a:pt x="424" y="9"/>
                  </a:lnTo>
                  <a:lnTo>
                    <a:pt x="325" y="40"/>
                  </a:lnTo>
                  <a:lnTo>
                    <a:pt x="233" y="88"/>
                  </a:lnTo>
                  <a:lnTo>
                    <a:pt x="156" y="154"/>
                  </a:lnTo>
                  <a:lnTo>
                    <a:pt x="90" y="230"/>
                  </a:lnTo>
                  <a:lnTo>
                    <a:pt x="42" y="320"/>
                  </a:lnTo>
                  <a:lnTo>
                    <a:pt x="10" y="418"/>
                  </a:lnTo>
                  <a:lnTo>
                    <a:pt x="0" y="527"/>
                  </a:lnTo>
                  <a:lnTo>
                    <a:pt x="10" y="632"/>
                  </a:lnTo>
                  <a:lnTo>
                    <a:pt x="42" y="732"/>
                  </a:lnTo>
                  <a:lnTo>
                    <a:pt x="90" y="822"/>
                  </a:lnTo>
                  <a:lnTo>
                    <a:pt x="156" y="901"/>
                  </a:lnTo>
                  <a:lnTo>
                    <a:pt x="233" y="965"/>
                  </a:lnTo>
                  <a:lnTo>
                    <a:pt x="325" y="1015"/>
                  </a:lnTo>
                  <a:lnTo>
                    <a:pt x="424" y="1045"/>
                  </a:lnTo>
                  <a:lnTo>
                    <a:pt x="532" y="1057"/>
                  </a:lnTo>
                  <a:lnTo>
                    <a:pt x="638" y="1045"/>
                  </a:lnTo>
                  <a:lnTo>
                    <a:pt x="736" y="1015"/>
                  </a:lnTo>
                  <a:lnTo>
                    <a:pt x="825" y="965"/>
                  </a:lnTo>
                  <a:lnTo>
                    <a:pt x="904" y="901"/>
                  </a:lnTo>
                  <a:lnTo>
                    <a:pt x="968" y="822"/>
                  </a:lnTo>
                  <a:lnTo>
                    <a:pt x="1016" y="732"/>
                  </a:lnTo>
                  <a:lnTo>
                    <a:pt x="1048" y="632"/>
                  </a:lnTo>
                  <a:lnTo>
                    <a:pt x="1060" y="527"/>
                  </a:lnTo>
                  <a:lnTo>
                    <a:pt x="1048" y="418"/>
                  </a:lnTo>
                  <a:lnTo>
                    <a:pt x="1016" y="320"/>
                  </a:lnTo>
                  <a:lnTo>
                    <a:pt x="968" y="230"/>
                  </a:lnTo>
                  <a:lnTo>
                    <a:pt x="904" y="154"/>
                  </a:lnTo>
                  <a:lnTo>
                    <a:pt x="825" y="88"/>
                  </a:lnTo>
                  <a:lnTo>
                    <a:pt x="736" y="40"/>
                  </a:lnTo>
                  <a:lnTo>
                    <a:pt x="638" y="9"/>
                  </a:lnTo>
                  <a:lnTo>
                    <a:pt x="532" y="0"/>
                  </a:lnTo>
                  <a:close/>
                  <a:moveTo>
                    <a:pt x="532" y="990"/>
                  </a:moveTo>
                  <a:lnTo>
                    <a:pt x="437" y="979"/>
                  </a:lnTo>
                  <a:lnTo>
                    <a:pt x="349" y="953"/>
                  </a:lnTo>
                  <a:lnTo>
                    <a:pt x="270" y="910"/>
                  </a:lnTo>
                  <a:lnTo>
                    <a:pt x="202" y="855"/>
                  </a:lnTo>
                  <a:lnTo>
                    <a:pt x="145" y="786"/>
                  </a:lnTo>
                  <a:lnTo>
                    <a:pt x="104" y="708"/>
                  </a:lnTo>
                  <a:lnTo>
                    <a:pt x="78" y="620"/>
                  </a:lnTo>
                  <a:lnTo>
                    <a:pt x="69" y="527"/>
                  </a:lnTo>
                  <a:lnTo>
                    <a:pt x="78" y="432"/>
                  </a:lnTo>
                  <a:lnTo>
                    <a:pt x="104" y="345"/>
                  </a:lnTo>
                  <a:lnTo>
                    <a:pt x="145" y="266"/>
                  </a:lnTo>
                  <a:lnTo>
                    <a:pt x="202" y="199"/>
                  </a:lnTo>
                  <a:lnTo>
                    <a:pt x="270" y="142"/>
                  </a:lnTo>
                  <a:lnTo>
                    <a:pt x="349" y="100"/>
                  </a:lnTo>
                  <a:lnTo>
                    <a:pt x="437" y="73"/>
                  </a:lnTo>
                  <a:lnTo>
                    <a:pt x="532" y="64"/>
                  </a:lnTo>
                  <a:lnTo>
                    <a:pt x="624" y="73"/>
                  </a:lnTo>
                  <a:lnTo>
                    <a:pt x="710" y="100"/>
                  </a:lnTo>
                  <a:lnTo>
                    <a:pt x="788" y="142"/>
                  </a:lnTo>
                  <a:lnTo>
                    <a:pt x="859" y="199"/>
                  </a:lnTo>
                  <a:lnTo>
                    <a:pt x="914" y="266"/>
                  </a:lnTo>
                  <a:lnTo>
                    <a:pt x="958" y="345"/>
                  </a:lnTo>
                  <a:lnTo>
                    <a:pt x="985" y="432"/>
                  </a:lnTo>
                  <a:lnTo>
                    <a:pt x="996" y="527"/>
                  </a:lnTo>
                  <a:lnTo>
                    <a:pt x="985" y="620"/>
                  </a:lnTo>
                  <a:lnTo>
                    <a:pt x="958" y="708"/>
                  </a:lnTo>
                  <a:lnTo>
                    <a:pt x="914" y="786"/>
                  </a:lnTo>
                  <a:lnTo>
                    <a:pt x="859" y="855"/>
                  </a:lnTo>
                  <a:lnTo>
                    <a:pt x="788" y="910"/>
                  </a:lnTo>
                  <a:lnTo>
                    <a:pt x="710" y="953"/>
                  </a:lnTo>
                  <a:lnTo>
                    <a:pt x="624" y="979"/>
                  </a:lnTo>
                  <a:lnTo>
                    <a:pt x="532" y="990"/>
                  </a:lnTo>
                  <a:close/>
                </a:path>
              </a:pathLst>
            </a:custGeom>
            <a:solidFill>
              <a:srgbClr val="FFB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7" name="Freeform 343"/>
            <p:cNvSpPr>
              <a:spLocks noEditPoints="1"/>
            </p:cNvSpPr>
            <p:nvPr/>
          </p:nvSpPr>
          <p:spPr bwMode="auto">
            <a:xfrm>
              <a:off x="2463" y="1090"/>
              <a:ext cx="463" cy="463"/>
            </a:xfrm>
            <a:custGeom>
              <a:avLst/>
              <a:gdLst/>
              <a:ahLst/>
              <a:cxnLst>
                <a:cxn ang="0">
                  <a:pos x="368" y="9"/>
                </a:cxn>
                <a:cxn ang="0">
                  <a:pos x="201" y="78"/>
                </a:cxn>
                <a:cxn ang="0">
                  <a:pos x="76" y="202"/>
                </a:cxn>
                <a:cxn ang="0">
                  <a:pos x="9" y="368"/>
                </a:cxn>
                <a:cxn ang="0">
                  <a:pos x="9" y="556"/>
                </a:cxn>
                <a:cxn ang="0">
                  <a:pos x="76" y="722"/>
                </a:cxn>
                <a:cxn ang="0">
                  <a:pos x="201" y="846"/>
                </a:cxn>
                <a:cxn ang="0">
                  <a:pos x="368" y="915"/>
                </a:cxn>
                <a:cxn ang="0">
                  <a:pos x="555" y="915"/>
                </a:cxn>
                <a:cxn ang="0">
                  <a:pos x="719" y="846"/>
                </a:cxn>
                <a:cxn ang="0">
                  <a:pos x="845" y="722"/>
                </a:cxn>
                <a:cxn ang="0">
                  <a:pos x="916" y="556"/>
                </a:cxn>
                <a:cxn ang="0">
                  <a:pos x="916" y="368"/>
                </a:cxn>
                <a:cxn ang="0">
                  <a:pos x="845" y="202"/>
                </a:cxn>
                <a:cxn ang="0">
                  <a:pos x="719" y="78"/>
                </a:cxn>
                <a:cxn ang="0">
                  <a:pos x="555" y="9"/>
                </a:cxn>
                <a:cxn ang="0">
                  <a:pos x="463" y="862"/>
                </a:cxn>
                <a:cxn ang="0">
                  <a:pos x="304" y="829"/>
                </a:cxn>
                <a:cxn ang="0">
                  <a:pos x="178" y="742"/>
                </a:cxn>
                <a:cxn ang="0">
                  <a:pos x="92" y="615"/>
                </a:cxn>
                <a:cxn ang="0">
                  <a:pos x="62" y="463"/>
                </a:cxn>
                <a:cxn ang="0">
                  <a:pos x="92" y="304"/>
                </a:cxn>
                <a:cxn ang="0">
                  <a:pos x="178" y="178"/>
                </a:cxn>
                <a:cxn ang="0">
                  <a:pos x="304" y="91"/>
                </a:cxn>
                <a:cxn ang="0">
                  <a:pos x="463" y="62"/>
                </a:cxn>
                <a:cxn ang="0">
                  <a:pos x="617" y="91"/>
                </a:cxn>
                <a:cxn ang="0">
                  <a:pos x="745" y="178"/>
                </a:cxn>
                <a:cxn ang="0">
                  <a:pos x="830" y="304"/>
                </a:cxn>
                <a:cxn ang="0">
                  <a:pos x="863" y="463"/>
                </a:cxn>
                <a:cxn ang="0">
                  <a:pos x="830" y="615"/>
                </a:cxn>
                <a:cxn ang="0">
                  <a:pos x="745" y="742"/>
                </a:cxn>
                <a:cxn ang="0">
                  <a:pos x="617" y="829"/>
                </a:cxn>
                <a:cxn ang="0">
                  <a:pos x="463" y="862"/>
                </a:cxn>
              </a:cxnLst>
              <a:rect l="0" t="0" r="r" b="b"/>
              <a:pathLst>
                <a:path w="927" h="926">
                  <a:moveTo>
                    <a:pt x="463" y="0"/>
                  </a:moveTo>
                  <a:lnTo>
                    <a:pt x="368" y="9"/>
                  </a:lnTo>
                  <a:lnTo>
                    <a:pt x="280" y="36"/>
                  </a:lnTo>
                  <a:lnTo>
                    <a:pt x="201" y="78"/>
                  </a:lnTo>
                  <a:lnTo>
                    <a:pt x="133" y="135"/>
                  </a:lnTo>
                  <a:lnTo>
                    <a:pt x="76" y="202"/>
                  </a:lnTo>
                  <a:lnTo>
                    <a:pt x="35" y="281"/>
                  </a:lnTo>
                  <a:lnTo>
                    <a:pt x="9" y="368"/>
                  </a:lnTo>
                  <a:lnTo>
                    <a:pt x="0" y="463"/>
                  </a:lnTo>
                  <a:lnTo>
                    <a:pt x="9" y="556"/>
                  </a:lnTo>
                  <a:lnTo>
                    <a:pt x="35" y="644"/>
                  </a:lnTo>
                  <a:lnTo>
                    <a:pt x="76" y="722"/>
                  </a:lnTo>
                  <a:lnTo>
                    <a:pt x="133" y="791"/>
                  </a:lnTo>
                  <a:lnTo>
                    <a:pt x="201" y="846"/>
                  </a:lnTo>
                  <a:lnTo>
                    <a:pt x="280" y="889"/>
                  </a:lnTo>
                  <a:lnTo>
                    <a:pt x="368" y="915"/>
                  </a:lnTo>
                  <a:lnTo>
                    <a:pt x="463" y="926"/>
                  </a:lnTo>
                  <a:lnTo>
                    <a:pt x="555" y="915"/>
                  </a:lnTo>
                  <a:lnTo>
                    <a:pt x="641" y="889"/>
                  </a:lnTo>
                  <a:lnTo>
                    <a:pt x="719" y="846"/>
                  </a:lnTo>
                  <a:lnTo>
                    <a:pt x="790" y="791"/>
                  </a:lnTo>
                  <a:lnTo>
                    <a:pt x="845" y="722"/>
                  </a:lnTo>
                  <a:lnTo>
                    <a:pt x="889" y="644"/>
                  </a:lnTo>
                  <a:lnTo>
                    <a:pt x="916" y="556"/>
                  </a:lnTo>
                  <a:lnTo>
                    <a:pt x="927" y="463"/>
                  </a:lnTo>
                  <a:lnTo>
                    <a:pt x="916" y="368"/>
                  </a:lnTo>
                  <a:lnTo>
                    <a:pt x="889" y="281"/>
                  </a:lnTo>
                  <a:lnTo>
                    <a:pt x="845" y="202"/>
                  </a:lnTo>
                  <a:lnTo>
                    <a:pt x="790" y="135"/>
                  </a:lnTo>
                  <a:lnTo>
                    <a:pt x="719" y="78"/>
                  </a:lnTo>
                  <a:lnTo>
                    <a:pt x="641" y="36"/>
                  </a:lnTo>
                  <a:lnTo>
                    <a:pt x="555" y="9"/>
                  </a:lnTo>
                  <a:lnTo>
                    <a:pt x="463" y="0"/>
                  </a:lnTo>
                  <a:close/>
                  <a:moveTo>
                    <a:pt x="463" y="862"/>
                  </a:moveTo>
                  <a:lnTo>
                    <a:pt x="380" y="853"/>
                  </a:lnTo>
                  <a:lnTo>
                    <a:pt x="304" y="829"/>
                  </a:lnTo>
                  <a:lnTo>
                    <a:pt x="237" y="791"/>
                  </a:lnTo>
                  <a:lnTo>
                    <a:pt x="178" y="742"/>
                  </a:lnTo>
                  <a:lnTo>
                    <a:pt x="128" y="682"/>
                  </a:lnTo>
                  <a:lnTo>
                    <a:pt x="92" y="615"/>
                  </a:lnTo>
                  <a:lnTo>
                    <a:pt x="69" y="540"/>
                  </a:lnTo>
                  <a:lnTo>
                    <a:pt x="62" y="463"/>
                  </a:lnTo>
                  <a:lnTo>
                    <a:pt x="69" y="380"/>
                  </a:lnTo>
                  <a:lnTo>
                    <a:pt x="92" y="304"/>
                  </a:lnTo>
                  <a:lnTo>
                    <a:pt x="128" y="237"/>
                  </a:lnTo>
                  <a:lnTo>
                    <a:pt x="178" y="178"/>
                  </a:lnTo>
                  <a:lnTo>
                    <a:pt x="237" y="128"/>
                  </a:lnTo>
                  <a:lnTo>
                    <a:pt x="304" y="91"/>
                  </a:lnTo>
                  <a:lnTo>
                    <a:pt x="380" y="69"/>
                  </a:lnTo>
                  <a:lnTo>
                    <a:pt x="463" y="62"/>
                  </a:lnTo>
                  <a:lnTo>
                    <a:pt x="543" y="69"/>
                  </a:lnTo>
                  <a:lnTo>
                    <a:pt x="617" y="91"/>
                  </a:lnTo>
                  <a:lnTo>
                    <a:pt x="685" y="128"/>
                  </a:lnTo>
                  <a:lnTo>
                    <a:pt x="745" y="178"/>
                  </a:lnTo>
                  <a:lnTo>
                    <a:pt x="794" y="237"/>
                  </a:lnTo>
                  <a:lnTo>
                    <a:pt x="830" y="304"/>
                  </a:lnTo>
                  <a:lnTo>
                    <a:pt x="854" y="380"/>
                  </a:lnTo>
                  <a:lnTo>
                    <a:pt x="863" y="463"/>
                  </a:lnTo>
                  <a:lnTo>
                    <a:pt x="854" y="540"/>
                  </a:lnTo>
                  <a:lnTo>
                    <a:pt x="830" y="615"/>
                  </a:lnTo>
                  <a:lnTo>
                    <a:pt x="794" y="682"/>
                  </a:lnTo>
                  <a:lnTo>
                    <a:pt x="745" y="742"/>
                  </a:lnTo>
                  <a:lnTo>
                    <a:pt x="685" y="791"/>
                  </a:lnTo>
                  <a:lnTo>
                    <a:pt x="617" y="829"/>
                  </a:lnTo>
                  <a:lnTo>
                    <a:pt x="543" y="853"/>
                  </a:lnTo>
                  <a:lnTo>
                    <a:pt x="463" y="862"/>
                  </a:lnTo>
                  <a:close/>
                </a:path>
              </a:pathLst>
            </a:custGeom>
            <a:solidFill>
              <a:srgbClr val="FFC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8" name="Freeform 344"/>
            <p:cNvSpPr>
              <a:spLocks noEditPoints="1"/>
            </p:cNvSpPr>
            <p:nvPr/>
          </p:nvSpPr>
          <p:spPr bwMode="auto">
            <a:xfrm>
              <a:off x="2494" y="1121"/>
              <a:ext cx="400" cy="400"/>
            </a:xfrm>
            <a:custGeom>
              <a:avLst/>
              <a:gdLst/>
              <a:ahLst/>
              <a:cxnLst>
                <a:cxn ang="0">
                  <a:pos x="318" y="7"/>
                </a:cxn>
                <a:cxn ang="0">
                  <a:pos x="175" y="66"/>
                </a:cxn>
                <a:cxn ang="0">
                  <a:pos x="66" y="175"/>
                </a:cxn>
                <a:cxn ang="0">
                  <a:pos x="7" y="318"/>
                </a:cxn>
                <a:cxn ang="0">
                  <a:pos x="7" y="478"/>
                </a:cxn>
                <a:cxn ang="0">
                  <a:pos x="66" y="620"/>
                </a:cxn>
                <a:cxn ang="0">
                  <a:pos x="175" y="729"/>
                </a:cxn>
                <a:cxn ang="0">
                  <a:pos x="318" y="791"/>
                </a:cxn>
                <a:cxn ang="0">
                  <a:pos x="481" y="791"/>
                </a:cxn>
                <a:cxn ang="0">
                  <a:pos x="623" y="729"/>
                </a:cxn>
                <a:cxn ang="0">
                  <a:pos x="732" y="620"/>
                </a:cxn>
                <a:cxn ang="0">
                  <a:pos x="792" y="478"/>
                </a:cxn>
                <a:cxn ang="0">
                  <a:pos x="792" y="318"/>
                </a:cxn>
                <a:cxn ang="0">
                  <a:pos x="732" y="175"/>
                </a:cxn>
                <a:cxn ang="0">
                  <a:pos x="623" y="66"/>
                </a:cxn>
                <a:cxn ang="0">
                  <a:pos x="481" y="7"/>
                </a:cxn>
                <a:cxn ang="0">
                  <a:pos x="401" y="732"/>
                </a:cxn>
                <a:cxn ang="0">
                  <a:pos x="268" y="705"/>
                </a:cxn>
                <a:cxn ang="0">
                  <a:pos x="163" y="634"/>
                </a:cxn>
                <a:cxn ang="0">
                  <a:pos x="90" y="527"/>
                </a:cxn>
                <a:cxn ang="0">
                  <a:pos x="64" y="401"/>
                </a:cxn>
                <a:cxn ang="0">
                  <a:pos x="90" y="268"/>
                </a:cxn>
                <a:cxn ang="0">
                  <a:pos x="163" y="162"/>
                </a:cxn>
                <a:cxn ang="0">
                  <a:pos x="268" y="90"/>
                </a:cxn>
                <a:cxn ang="0">
                  <a:pos x="401" y="64"/>
                </a:cxn>
                <a:cxn ang="0">
                  <a:pos x="531" y="90"/>
                </a:cxn>
                <a:cxn ang="0">
                  <a:pos x="638" y="162"/>
                </a:cxn>
                <a:cxn ang="0">
                  <a:pos x="709" y="268"/>
                </a:cxn>
                <a:cxn ang="0">
                  <a:pos x="737" y="401"/>
                </a:cxn>
                <a:cxn ang="0">
                  <a:pos x="709" y="527"/>
                </a:cxn>
                <a:cxn ang="0">
                  <a:pos x="638" y="634"/>
                </a:cxn>
                <a:cxn ang="0">
                  <a:pos x="531" y="705"/>
                </a:cxn>
                <a:cxn ang="0">
                  <a:pos x="401" y="732"/>
                </a:cxn>
              </a:cxnLst>
              <a:rect l="0" t="0" r="r" b="b"/>
              <a:pathLst>
                <a:path w="801" h="800">
                  <a:moveTo>
                    <a:pt x="401" y="0"/>
                  </a:moveTo>
                  <a:lnTo>
                    <a:pt x="318" y="7"/>
                  </a:lnTo>
                  <a:lnTo>
                    <a:pt x="242" y="29"/>
                  </a:lnTo>
                  <a:lnTo>
                    <a:pt x="175" y="66"/>
                  </a:lnTo>
                  <a:lnTo>
                    <a:pt x="116" y="116"/>
                  </a:lnTo>
                  <a:lnTo>
                    <a:pt x="66" y="175"/>
                  </a:lnTo>
                  <a:lnTo>
                    <a:pt x="30" y="242"/>
                  </a:lnTo>
                  <a:lnTo>
                    <a:pt x="7" y="318"/>
                  </a:lnTo>
                  <a:lnTo>
                    <a:pt x="0" y="401"/>
                  </a:lnTo>
                  <a:lnTo>
                    <a:pt x="7" y="478"/>
                  </a:lnTo>
                  <a:lnTo>
                    <a:pt x="30" y="553"/>
                  </a:lnTo>
                  <a:lnTo>
                    <a:pt x="66" y="620"/>
                  </a:lnTo>
                  <a:lnTo>
                    <a:pt x="116" y="680"/>
                  </a:lnTo>
                  <a:lnTo>
                    <a:pt x="175" y="729"/>
                  </a:lnTo>
                  <a:lnTo>
                    <a:pt x="242" y="767"/>
                  </a:lnTo>
                  <a:lnTo>
                    <a:pt x="318" y="791"/>
                  </a:lnTo>
                  <a:lnTo>
                    <a:pt x="401" y="800"/>
                  </a:lnTo>
                  <a:lnTo>
                    <a:pt x="481" y="791"/>
                  </a:lnTo>
                  <a:lnTo>
                    <a:pt x="555" y="767"/>
                  </a:lnTo>
                  <a:lnTo>
                    <a:pt x="623" y="729"/>
                  </a:lnTo>
                  <a:lnTo>
                    <a:pt x="683" y="680"/>
                  </a:lnTo>
                  <a:lnTo>
                    <a:pt x="732" y="620"/>
                  </a:lnTo>
                  <a:lnTo>
                    <a:pt x="768" y="553"/>
                  </a:lnTo>
                  <a:lnTo>
                    <a:pt x="792" y="478"/>
                  </a:lnTo>
                  <a:lnTo>
                    <a:pt x="801" y="401"/>
                  </a:lnTo>
                  <a:lnTo>
                    <a:pt x="792" y="318"/>
                  </a:lnTo>
                  <a:lnTo>
                    <a:pt x="768" y="242"/>
                  </a:lnTo>
                  <a:lnTo>
                    <a:pt x="732" y="175"/>
                  </a:lnTo>
                  <a:lnTo>
                    <a:pt x="683" y="116"/>
                  </a:lnTo>
                  <a:lnTo>
                    <a:pt x="623" y="66"/>
                  </a:lnTo>
                  <a:lnTo>
                    <a:pt x="555" y="29"/>
                  </a:lnTo>
                  <a:lnTo>
                    <a:pt x="481" y="7"/>
                  </a:lnTo>
                  <a:lnTo>
                    <a:pt x="401" y="0"/>
                  </a:lnTo>
                  <a:close/>
                  <a:moveTo>
                    <a:pt x="401" y="732"/>
                  </a:moveTo>
                  <a:lnTo>
                    <a:pt x="332" y="724"/>
                  </a:lnTo>
                  <a:lnTo>
                    <a:pt x="268" y="705"/>
                  </a:lnTo>
                  <a:lnTo>
                    <a:pt x="211" y="674"/>
                  </a:lnTo>
                  <a:lnTo>
                    <a:pt x="163" y="634"/>
                  </a:lnTo>
                  <a:lnTo>
                    <a:pt x="120" y="582"/>
                  </a:lnTo>
                  <a:lnTo>
                    <a:pt x="90" y="527"/>
                  </a:lnTo>
                  <a:lnTo>
                    <a:pt x="70" y="466"/>
                  </a:lnTo>
                  <a:lnTo>
                    <a:pt x="64" y="401"/>
                  </a:lnTo>
                  <a:lnTo>
                    <a:pt x="70" y="332"/>
                  </a:lnTo>
                  <a:lnTo>
                    <a:pt x="90" y="268"/>
                  </a:lnTo>
                  <a:lnTo>
                    <a:pt x="120" y="211"/>
                  </a:lnTo>
                  <a:lnTo>
                    <a:pt x="163" y="162"/>
                  </a:lnTo>
                  <a:lnTo>
                    <a:pt x="211" y="119"/>
                  </a:lnTo>
                  <a:lnTo>
                    <a:pt x="268" y="90"/>
                  </a:lnTo>
                  <a:lnTo>
                    <a:pt x="332" y="69"/>
                  </a:lnTo>
                  <a:lnTo>
                    <a:pt x="401" y="64"/>
                  </a:lnTo>
                  <a:lnTo>
                    <a:pt x="467" y="69"/>
                  </a:lnTo>
                  <a:lnTo>
                    <a:pt x="531" y="90"/>
                  </a:lnTo>
                  <a:lnTo>
                    <a:pt x="586" y="119"/>
                  </a:lnTo>
                  <a:lnTo>
                    <a:pt x="638" y="162"/>
                  </a:lnTo>
                  <a:lnTo>
                    <a:pt x="678" y="211"/>
                  </a:lnTo>
                  <a:lnTo>
                    <a:pt x="709" y="268"/>
                  </a:lnTo>
                  <a:lnTo>
                    <a:pt x="728" y="332"/>
                  </a:lnTo>
                  <a:lnTo>
                    <a:pt x="737" y="401"/>
                  </a:lnTo>
                  <a:lnTo>
                    <a:pt x="728" y="466"/>
                  </a:lnTo>
                  <a:lnTo>
                    <a:pt x="709" y="527"/>
                  </a:lnTo>
                  <a:lnTo>
                    <a:pt x="678" y="582"/>
                  </a:lnTo>
                  <a:lnTo>
                    <a:pt x="638" y="634"/>
                  </a:lnTo>
                  <a:lnTo>
                    <a:pt x="586" y="674"/>
                  </a:lnTo>
                  <a:lnTo>
                    <a:pt x="531" y="705"/>
                  </a:lnTo>
                  <a:lnTo>
                    <a:pt x="467" y="724"/>
                  </a:lnTo>
                  <a:lnTo>
                    <a:pt x="401" y="732"/>
                  </a:lnTo>
                  <a:close/>
                </a:path>
              </a:pathLst>
            </a:custGeom>
            <a:solidFill>
              <a:srgbClr val="FFC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89" name="Freeform 345"/>
            <p:cNvSpPr>
              <a:spLocks noEditPoints="1"/>
            </p:cNvSpPr>
            <p:nvPr/>
          </p:nvSpPr>
          <p:spPr bwMode="auto">
            <a:xfrm>
              <a:off x="2526" y="1153"/>
              <a:ext cx="336" cy="334"/>
            </a:xfrm>
            <a:custGeom>
              <a:avLst/>
              <a:gdLst/>
              <a:ahLst/>
              <a:cxnLst>
                <a:cxn ang="0">
                  <a:pos x="268" y="5"/>
                </a:cxn>
                <a:cxn ang="0">
                  <a:pos x="147" y="55"/>
                </a:cxn>
                <a:cxn ang="0">
                  <a:pos x="56" y="147"/>
                </a:cxn>
                <a:cxn ang="0">
                  <a:pos x="6" y="268"/>
                </a:cxn>
                <a:cxn ang="0">
                  <a:pos x="6" y="402"/>
                </a:cxn>
                <a:cxn ang="0">
                  <a:pos x="56" y="518"/>
                </a:cxn>
                <a:cxn ang="0">
                  <a:pos x="147" y="610"/>
                </a:cxn>
                <a:cxn ang="0">
                  <a:pos x="268" y="660"/>
                </a:cxn>
                <a:cxn ang="0">
                  <a:pos x="403" y="660"/>
                </a:cxn>
                <a:cxn ang="0">
                  <a:pos x="522" y="610"/>
                </a:cxn>
                <a:cxn ang="0">
                  <a:pos x="614" y="518"/>
                </a:cxn>
                <a:cxn ang="0">
                  <a:pos x="664" y="402"/>
                </a:cxn>
                <a:cxn ang="0">
                  <a:pos x="664" y="268"/>
                </a:cxn>
                <a:cxn ang="0">
                  <a:pos x="614" y="147"/>
                </a:cxn>
                <a:cxn ang="0">
                  <a:pos x="522" y="55"/>
                </a:cxn>
                <a:cxn ang="0">
                  <a:pos x="403" y="5"/>
                </a:cxn>
                <a:cxn ang="0">
                  <a:pos x="337" y="604"/>
                </a:cxn>
                <a:cxn ang="0">
                  <a:pos x="230" y="582"/>
                </a:cxn>
                <a:cxn ang="0">
                  <a:pos x="144" y="523"/>
                </a:cxn>
                <a:cxn ang="0">
                  <a:pos x="85" y="437"/>
                </a:cxn>
                <a:cxn ang="0">
                  <a:pos x="64" y="332"/>
                </a:cxn>
                <a:cxn ang="0">
                  <a:pos x="85" y="224"/>
                </a:cxn>
                <a:cxn ang="0">
                  <a:pos x="144" y="140"/>
                </a:cxn>
                <a:cxn ang="0">
                  <a:pos x="230" y="83"/>
                </a:cxn>
                <a:cxn ang="0">
                  <a:pos x="337" y="64"/>
                </a:cxn>
                <a:cxn ang="0">
                  <a:pos x="441" y="83"/>
                </a:cxn>
                <a:cxn ang="0">
                  <a:pos x="528" y="140"/>
                </a:cxn>
                <a:cxn ang="0">
                  <a:pos x="586" y="224"/>
                </a:cxn>
                <a:cxn ang="0">
                  <a:pos x="609" y="332"/>
                </a:cxn>
                <a:cxn ang="0">
                  <a:pos x="586" y="437"/>
                </a:cxn>
                <a:cxn ang="0">
                  <a:pos x="528" y="523"/>
                </a:cxn>
                <a:cxn ang="0">
                  <a:pos x="441" y="582"/>
                </a:cxn>
                <a:cxn ang="0">
                  <a:pos x="337" y="604"/>
                </a:cxn>
              </a:cxnLst>
              <a:rect l="0" t="0" r="r" b="b"/>
              <a:pathLst>
                <a:path w="673" h="668">
                  <a:moveTo>
                    <a:pt x="337" y="0"/>
                  </a:moveTo>
                  <a:lnTo>
                    <a:pt x="268" y="5"/>
                  </a:lnTo>
                  <a:lnTo>
                    <a:pt x="204" y="26"/>
                  </a:lnTo>
                  <a:lnTo>
                    <a:pt x="147" y="55"/>
                  </a:lnTo>
                  <a:lnTo>
                    <a:pt x="99" y="98"/>
                  </a:lnTo>
                  <a:lnTo>
                    <a:pt x="56" y="147"/>
                  </a:lnTo>
                  <a:lnTo>
                    <a:pt x="26" y="204"/>
                  </a:lnTo>
                  <a:lnTo>
                    <a:pt x="6" y="268"/>
                  </a:lnTo>
                  <a:lnTo>
                    <a:pt x="0" y="337"/>
                  </a:lnTo>
                  <a:lnTo>
                    <a:pt x="6" y="402"/>
                  </a:lnTo>
                  <a:lnTo>
                    <a:pt x="26" y="463"/>
                  </a:lnTo>
                  <a:lnTo>
                    <a:pt x="56" y="518"/>
                  </a:lnTo>
                  <a:lnTo>
                    <a:pt x="99" y="570"/>
                  </a:lnTo>
                  <a:lnTo>
                    <a:pt x="147" y="610"/>
                  </a:lnTo>
                  <a:lnTo>
                    <a:pt x="204" y="641"/>
                  </a:lnTo>
                  <a:lnTo>
                    <a:pt x="268" y="660"/>
                  </a:lnTo>
                  <a:lnTo>
                    <a:pt x="337" y="668"/>
                  </a:lnTo>
                  <a:lnTo>
                    <a:pt x="403" y="660"/>
                  </a:lnTo>
                  <a:lnTo>
                    <a:pt x="467" y="641"/>
                  </a:lnTo>
                  <a:lnTo>
                    <a:pt x="522" y="610"/>
                  </a:lnTo>
                  <a:lnTo>
                    <a:pt x="574" y="570"/>
                  </a:lnTo>
                  <a:lnTo>
                    <a:pt x="614" y="518"/>
                  </a:lnTo>
                  <a:lnTo>
                    <a:pt x="645" y="463"/>
                  </a:lnTo>
                  <a:lnTo>
                    <a:pt x="664" y="402"/>
                  </a:lnTo>
                  <a:lnTo>
                    <a:pt x="673" y="337"/>
                  </a:lnTo>
                  <a:lnTo>
                    <a:pt x="664" y="268"/>
                  </a:lnTo>
                  <a:lnTo>
                    <a:pt x="645" y="204"/>
                  </a:lnTo>
                  <a:lnTo>
                    <a:pt x="614" y="147"/>
                  </a:lnTo>
                  <a:lnTo>
                    <a:pt x="574" y="98"/>
                  </a:lnTo>
                  <a:lnTo>
                    <a:pt x="522" y="55"/>
                  </a:lnTo>
                  <a:lnTo>
                    <a:pt x="467" y="26"/>
                  </a:lnTo>
                  <a:lnTo>
                    <a:pt x="403" y="5"/>
                  </a:lnTo>
                  <a:lnTo>
                    <a:pt x="337" y="0"/>
                  </a:lnTo>
                  <a:close/>
                  <a:moveTo>
                    <a:pt x="337" y="604"/>
                  </a:moveTo>
                  <a:lnTo>
                    <a:pt x="280" y="597"/>
                  </a:lnTo>
                  <a:lnTo>
                    <a:pt x="230" y="582"/>
                  </a:lnTo>
                  <a:lnTo>
                    <a:pt x="184" y="556"/>
                  </a:lnTo>
                  <a:lnTo>
                    <a:pt x="144" y="523"/>
                  </a:lnTo>
                  <a:lnTo>
                    <a:pt x="109" y="482"/>
                  </a:lnTo>
                  <a:lnTo>
                    <a:pt x="85" y="437"/>
                  </a:lnTo>
                  <a:lnTo>
                    <a:pt x="70" y="385"/>
                  </a:lnTo>
                  <a:lnTo>
                    <a:pt x="64" y="332"/>
                  </a:lnTo>
                  <a:lnTo>
                    <a:pt x="70" y="275"/>
                  </a:lnTo>
                  <a:lnTo>
                    <a:pt x="85" y="224"/>
                  </a:lnTo>
                  <a:lnTo>
                    <a:pt x="109" y="178"/>
                  </a:lnTo>
                  <a:lnTo>
                    <a:pt x="144" y="140"/>
                  </a:lnTo>
                  <a:lnTo>
                    <a:pt x="184" y="107"/>
                  </a:lnTo>
                  <a:lnTo>
                    <a:pt x="230" y="83"/>
                  </a:lnTo>
                  <a:lnTo>
                    <a:pt x="280" y="67"/>
                  </a:lnTo>
                  <a:lnTo>
                    <a:pt x="337" y="64"/>
                  </a:lnTo>
                  <a:lnTo>
                    <a:pt x="391" y="67"/>
                  </a:lnTo>
                  <a:lnTo>
                    <a:pt x="441" y="83"/>
                  </a:lnTo>
                  <a:lnTo>
                    <a:pt x="486" y="107"/>
                  </a:lnTo>
                  <a:lnTo>
                    <a:pt x="528" y="140"/>
                  </a:lnTo>
                  <a:lnTo>
                    <a:pt x="560" y="178"/>
                  </a:lnTo>
                  <a:lnTo>
                    <a:pt x="586" y="224"/>
                  </a:lnTo>
                  <a:lnTo>
                    <a:pt x="602" y="275"/>
                  </a:lnTo>
                  <a:lnTo>
                    <a:pt x="609" y="332"/>
                  </a:lnTo>
                  <a:lnTo>
                    <a:pt x="602" y="385"/>
                  </a:lnTo>
                  <a:lnTo>
                    <a:pt x="586" y="437"/>
                  </a:lnTo>
                  <a:lnTo>
                    <a:pt x="560" y="482"/>
                  </a:lnTo>
                  <a:lnTo>
                    <a:pt x="528" y="523"/>
                  </a:lnTo>
                  <a:lnTo>
                    <a:pt x="486" y="556"/>
                  </a:lnTo>
                  <a:lnTo>
                    <a:pt x="441" y="582"/>
                  </a:lnTo>
                  <a:lnTo>
                    <a:pt x="391" y="597"/>
                  </a:lnTo>
                  <a:lnTo>
                    <a:pt x="337" y="604"/>
                  </a:lnTo>
                  <a:close/>
                </a:path>
              </a:pathLst>
            </a:custGeom>
            <a:solidFill>
              <a:srgbClr val="FFD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90" name="Freeform 346"/>
            <p:cNvSpPr>
              <a:spLocks noEditPoints="1"/>
            </p:cNvSpPr>
            <p:nvPr/>
          </p:nvSpPr>
          <p:spPr bwMode="auto">
            <a:xfrm>
              <a:off x="2558" y="1185"/>
              <a:ext cx="272" cy="270"/>
            </a:xfrm>
            <a:custGeom>
              <a:avLst/>
              <a:gdLst/>
              <a:ahLst/>
              <a:cxnLst>
                <a:cxn ang="0">
                  <a:pos x="216" y="3"/>
                </a:cxn>
                <a:cxn ang="0">
                  <a:pos x="120" y="43"/>
                </a:cxn>
                <a:cxn ang="0">
                  <a:pos x="45" y="114"/>
                </a:cxn>
                <a:cxn ang="0">
                  <a:pos x="6" y="211"/>
                </a:cxn>
                <a:cxn ang="0">
                  <a:pos x="6" y="321"/>
                </a:cxn>
                <a:cxn ang="0">
                  <a:pos x="45" y="418"/>
                </a:cxn>
                <a:cxn ang="0">
                  <a:pos x="120" y="492"/>
                </a:cxn>
                <a:cxn ang="0">
                  <a:pos x="216" y="533"/>
                </a:cxn>
                <a:cxn ang="0">
                  <a:pos x="327" y="533"/>
                </a:cxn>
                <a:cxn ang="0">
                  <a:pos x="422" y="492"/>
                </a:cxn>
                <a:cxn ang="0">
                  <a:pos x="496" y="418"/>
                </a:cxn>
                <a:cxn ang="0">
                  <a:pos x="538" y="321"/>
                </a:cxn>
                <a:cxn ang="0">
                  <a:pos x="538" y="211"/>
                </a:cxn>
                <a:cxn ang="0">
                  <a:pos x="496" y="114"/>
                </a:cxn>
                <a:cxn ang="0">
                  <a:pos x="422" y="43"/>
                </a:cxn>
                <a:cxn ang="0">
                  <a:pos x="327" y="3"/>
                </a:cxn>
                <a:cxn ang="0">
                  <a:pos x="273" y="471"/>
                </a:cxn>
                <a:cxn ang="0">
                  <a:pos x="192" y="454"/>
                </a:cxn>
                <a:cxn ang="0">
                  <a:pos x="127" y="411"/>
                </a:cxn>
                <a:cxn ang="0">
                  <a:pos x="83" y="347"/>
                </a:cxn>
                <a:cxn ang="0">
                  <a:pos x="68" y="268"/>
                </a:cxn>
                <a:cxn ang="0">
                  <a:pos x="83" y="186"/>
                </a:cxn>
                <a:cxn ang="0">
                  <a:pos x="127" y="123"/>
                </a:cxn>
                <a:cxn ang="0">
                  <a:pos x="192" y="79"/>
                </a:cxn>
                <a:cxn ang="0">
                  <a:pos x="273" y="64"/>
                </a:cxn>
                <a:cxn ang="0">
                  <a:pos x="351" y="79"/>
                </a:cxn>
                <a:cxn ang="0">
                  <a:pos x="417" y="123"/>
                </a:cxn>
                <a:cxn ang="0">
                  <a:pos x="460" y="186"/>
                </a:cxn>
                <a:cxn ang="0">
                  <a:pos x="477" y="268"/>
                </a:cxn>
                <a:cxn ang="0">
                  <a:pos x="460" y="347"/>
                </a:cxn>
                <a:cxn ang="0">
                  <a:pos x="417" y="411"/>
                </a:cxn>
                <a:cxn ang="0">
                  <a:pos x="351" y="454"/>
                </a:cxn>
                <a:cxn ang="0">
                  <a:pos x="273" y="471"/>
                </a:cxn>
              </a:cxnLst>
              <a:rect l="0" t="0" r="r" b="b"/>
              <a:pathLst>
                <a:path w="545" h="540">
                  <a:moveTo>
                    <a:pt x="273" y="0"/>
                  </a:moveTo>
                  <a:lnTo>
                    <a:pt x="216" y="3"/>
                  </a:lnTo>
                  <a:lnTo>
                    <a:pt x="166" y="19"/>
                  </a:lnTo>
                  <a:lnTo>
                    <a:pt x="120" y="43"/>
                  </a:lnTo>
                  <a:lnTo>
                    <a:pt x="80" y="76"/>
                  </a:lnTo>
                  <a:lnTo>
                    <a:pt x="45" y="114"/>
                  </a:lnTo>
                  <a:lnTo>
                    <a:pt x="21" y="160"/>
                  </a:lnTo>
                  <a:lnTo>
                    <a:pt x="6" y="211"/>
                  </a:lnTo>
                  <a:lnTo>
                    <a:pt x="0" y="268"/>
                  </a:lnTo>
                  <a:lnTo>
                    <a:pt x="6" y="321"/>
                  </a:lnTo>
                  <a:lnTo>
                    <a:pt x="21" y="373"/>
                  </a:lnTo>
                  <a:lnTo>
                    <a:pt x="45" y="418"/>
                  </a:lnTo>
                  <a:lnTo>
                    <a:pt x="80" y="459"/>
                  </a:lnTo>
                  <a:lnTo>
                    <a:pt x="120" y="492"/>
                  </a:lnTo>
                  <a:lnTo>
                    <a:pt x="166" y="518"/>
                  </a:lnTo>
                  <a:lnTo>
                    <a:pt x="216" y="533"/>
                  </a:lnTo>
                  <a:lnTo>
                    <a:pt x="273" y="540"/>
                  </a:lnTo>
                  <a:lnTo>
                    <a:pt x="327" y="533"/>
                  </a:lnTo>
                  <a:lnTo>
                    <a:pt x="377" y="518"/>
                  </a:lnTo>
                  <a:lnTo>
                    <a:pt x="422" y="492"/>
                  </a:lnTo>
                  <a:lnTo>
                    <a:pt x="464" y="459"/>
                  </a:lnTo>
                  <a:lnTo>
                    <a:pt x="496" y="418"/>
                  </a:lnTo>
                  <a:lnTo>
                    <a:pt x="522" y="373"/>
                  </a:lnTo>
                  <a:lnTo>
                    <a:pt x="538" y="321"/>
                  </a:lnTo>
                  <a:lnTo>
                    <a:pt x="545" y="268"/>
                  </a:lnTo>
                  <a:lnTo>
                    <a:pt x="538" y="211"/>
                  </a:lnTo>
                  <a:lnTo>
                    <a:pt x="522" y="160"/>
                  </a:lnTo>
                  <a:lnTo>
                    <a:pt x="496" y="114"/>
                  </a:lnTo>
                  <a:lnTo>
                    <a:pt x="464" y="76"/>
                  </a:lnTo>
                  <a:lnTo>
                    <a:pt x="422" y="43"/>
                  </a:lnTo>
                  <a:lnTo>
                    <a:pt x="377" y="19"/>
                  </a:lnTo>
                  <a:lnTo>
                    <a:pt x="327" y="3"/>
                  </a:lnTo>
                  <a:lnTo>
                    <a:pt x="273" y="0"/>
                  </a:lnTo>
                  <a:close/>
                  <a:moveTo>
                    <a:pt x="273" y="471"/>
                  </a:moveTo>
                  <a:lnTo>
                    <a:pt x="230" y="466"/>
                  </a:lnTo>
                  <a:lnTo>
                    <a:pt x="192" y="454"/>
                  </a:lnTo>
                  <a:lnTo>
                    <a:pt x="156" y="435"/>
                  </a:lnTo>
                  <a:lnTo>
                    <a:pt x="127" y="411"/>
                  </a:lnTo>
                  <a:lnTo>
                    <a:pt x="101" y="380"/>
                  </a:lnTo>
                  <a:lnTo>
                    <a:pt x="83" y="347"/>
                  </a:lnTo>
                  <a:lnTo>
                    <a:pt x="71" y="307"/>
                  </a:lnTo>
                  <a:lnTo>
                    <a:pt x="68" y="268"/>
                  </a:lnTo>
                  <a:lnTo>
                    <a:pt x="71" y="224"/>
                  </a:lnTo>
                  <a:lnTo>
                    <a:pt x="83" y="186"/>
                  </a:lnTo>
                  <a:lnTo>
                    <a:pt x="101" y="152"/>
                  </a:lnTo>
                  <a:lnTo>
                    <a:pt x="127" y="123"/>
                  </a:lnTo>
                  <a:lnTo>
                    <a:pt x="156" y="97"/>
                  </a:lnTo>
                  <a:lnTo>
                    <a:pt x="192" y="79"/>
                  </a:lnTo>
                  <a:lnTo>
                    <a:pt x="230" y="67"/>
                  </a:lnTo>
                  <a:lnTo>
                    <a:pt x="273" y="64"/>
                  </a:lnTo>
                  <a:lnTo>
                    <a:pt x="313" y="67"/>
                  </a:lnTo>
                  <a:lnTo>
                    <a:pt x="351" y="79"/>
                  </a:lnTo>
                  <a:lnTo>
                    <a:pt x="386" y="97"/>
                  </a:lnTo>
                  <a:lnTo>
                    <a:pt x="417" y="123"/>
                  </a:lnTo>
                  <a:lnTo>
                    <a:pt x="441" y="152"/>
                  </a:lnTo>
                  <a:lnTo>
                    <a:pt x="460" y="186"/>
                  </a:lnTo>
                  <a:lnTo>
                    <a:pt x="472" y="224"/>
                  </a:lnTo>
                  <a:lnTo>
                    <a:pt x="477" y="268"/>
                  </a:lnTo>
                  <a:lnTo>
                    <a:pt x="472" y="307"/>
                  </a:lnTo>
                  <a:lnTo>
                    <a:pt x="460" y="347"/>
                  </a:lnTo>
                  <a:lnTo>
                    <a:pt x="441" y="380"/>
                  </a:lnTo>
                  <a:lnTo>
                    <a:pt x="417" y="411"/>
                  </a:lnTo>
                  <a:lnTo>
                    <a:pt x="386" y="435"/>
                  </a:lnTo>
                  <a:lnTo>
                    <a:pt x="351" y="454"/>
                  </a:lnTo>
                  <a:lnTo>
                    <a:pt x="313" y="466"/>
                  </a:lnTo>
                  <a:lnTo>
                    <a:pt x="273" y="471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91" name="Freeform 347"/>
            <p:cNvSpPr>
              <a:spLocks noEditPoints="1"/>
            </p:cNvSpPr>
            <p:nvPr/>
          </p:nvSpPr>
          <p:spPr bwMode="auto">
            <a:xfrm>
              <a:off x="2592" y="1217"/>
              <a:ext cx="205" cy="204"/>
            </a:xfrm>
            <a:custGeom>
              <a:avLst/>
              <a:gdLst/>
              <a:ahLst/>
              <a:cxnLst>
                <a:cxn ang="0">
                  <a:pos x="162" y="3"/>
                </a:cxn>
                <a:cxn ang="0">
                  <a:pos x="88" y="33"/>
                </a:cxn>
                <a:cxn ang="0">
                  <a:pos x="33" y="88"/>
                </a:cxn>
                <a:cxn ang="0">
                  <a:pos x="3" y="160"/>
                </a:cxn>
                <a:cxn ang="0">
                  <a:pos x="3" y="243"/>
                </a:cxn>
                <a:cxn ang="0">
                  <a:pos x="33" y="316"/>
                </a:cxn>
                <a:cxn ang="0">
                  <a:pos x="88" y="371"/>
                </a:cxn>
                <a:cxn ang="0">
                  <a:pos x="162" y="402"/>
                </a:cxn>
                <a:cxn ang="0">
                  <a:pos x="245" y="402"/>
                </a:cxn>
                <a:cxn ang="0">
                  <a:pos x="318" y="371"/>
                </a:cxn>
                <a:cxn ang="0">
                  <a:pos x="373" y="316"/>
                </a:cxn>
                <a:cxn ang="0">
                  <a:pos x="404" y="243"/>
                </a:cxn>
                <a:cxn ang="0">
                  <a:pos x="404" y="160"/>
                </a:cxn>
                <a:cxn ang="0">
                  <a:pos x="373" y="88"/>
                </a:cxn>
                <a:cxn ang="0">
                  <a:pos x="318" y="33"/>
                </a:cxn>
                <a:cxn ang="0">
                  <a:pos x="245" y="3"/>
                </a:cxn>
                <a:cxn ang="0">
                  <a:pos x="205" y="345"/>
                </a:cxn>
                <a:cxn ang="0">
                  <a:pos x="150" y="333"/>
                </a:cxn>
                <a:cxn ang="0">
                  <a:pos x="105" y="302"/>
                </a:cxn>
                <a:cxn ang="0">
                  <a:pos x="74" y="257"/>
                </a:cxn>
                <a:cxn ang="0">
                  <a:pos x="64" y="204"/>
                </a:cxn>
                <a:cxn ang="0">
                  <a:pos x="74" y="145"/>
                </a:cxn>
                <a:cxn ang="0">
                  <a:pos x="105" y="100"/>
                </a:cxn>
                <a:cxn ang="0">
                  <a:pos x="150" y="69"/>
                </a:cxn>
                <a:cxn ang="0">
                  <a:pos x="205" y="59"/>
                </a:cxn>
                <a:cxn ang="0">
                  <a:pos x="259" y="69"/>
                </a:cxn>
                <a:cxn ang="0">
                  <a:pos x="304" y="100"/>
                </a:cxn>
                <a:cxn ang="0">
                  <a:pos x="333" y="145"/>
                </a:cxn>
                <a:cxn ang="0">
                  <a:pos x="345" y="204"/>
                </a:cxn>
                <a:cxn ang="0">
                  <a:pos x="333" y="257"/>
                </a:cxn>
                <a:cxn ang="0">
                  <a:pos x="304" y="302"/>
                </a:cxn>
                <a:cxn ang="0">
                  <a:pos x="259" y="333"/>
                </a:cxn>
                <a:cxn ang="0">
                  <a:pos x="205" y="345"/>
                </a:cxn>
              </a:cxnLst>
              <a:rect l="0" t="0" r="r" b="b"/>
              <a:pathLst>
                <a:path w="409" h="407">
                  <a:moveTo>
                    <a:pt x="205" y="0"/>
                  </a:moveTo>
                  <a:lnTo>
                    <a:pt x="162" y="3"/>
                  </a:lnTo>
                  <a:lnTo>
                    <a:pt x="124" y="15"/>
                  </a:lnTo>
                  <a:lnTo>
                    <a:pt x="88" y="33"/>
                  </a:lnTo>
                  <a:lnTo>
                    <a:pt x="59" y="59"/>
                  </a:lnTo>
                  <a:lnTo>
                    <a:pt x="33" y="88"/>
                  </a:lnTo>
                  <a:lnTo>
                    <a:pt x="15" y="122"/>
                  </a:lnTo>
                  <a:lnTo>
                    <a:pt x="3" y="160"/>
                  </a:lnTo>
                  <a:lnTo>
                    <a:pt x="0" y="204"/>
                  </a:lnTo>
                  <a:lnTo>
                    <a:pt x="3" y="243"/>
                  </a:lnTo>
                  <a:lnTo>
                    <a:pt x="15" y="283"/>
                  </a:lnTo>
                  <a:lnTo>
                    <a:pt x="33" y="316"/>
                  </a:lnTo>
                  <a:lnTo>
                    <a:pt x="59" y="347"/>
                  </a:lnTo>
                  <a:lnTo>
                    <a:pt x="88" y="371"/>
                  </a:lnTo>
                  <a:lnTo>
                    <a:pt x="124" y="390"/>
                  </a:lnTo>
                  <a:lnTo>
                    <a:pt x="162" y="402"/>
                  </a:lnTo>
                  <a:lnTo>
                    <a:pt x="205" y="407"/>
                  </a:lnTo>
                  <a:lnTo>
                    <a:pt x="245" y="402"/>
                  </a:lnTo>
                  <a:lnTo>
                    <a:pt x="283" y="390"/>
                  </a:lnTo>
                  <a:lnTo>
                    <a:pt x="318" y="371"/>
                  </a:lnTo>
                  <a:lnTo>
                    <a:pt x="349" y="347"/>
                  </a:lnTo>
                  <a:lnTo>
                    <a:pt x="373" y="316"/>
                  </a:lnTo>
                  <a:lnTo>
                    <a:pt x="392" y="283"/>
                  </a:lnTo>
                  <a:lnTo>
                    <a:pt x="404" y="243"/>
                  </a:lnTo>
                  <a:lnTo>
                    <a:pt x="409" y="204"/>
                  </a:lnTo>
                  <a:lnTo>
                    <a:pt x="404" y="160"/>
                  </a:lnTo>
                  <a:lnTo>
                    <a:pt x="392" y="122"/>
                  </a:lnTo>
                  <a:lnTo>
                    <a:pt x="373" y="88"/>
                  </a:lnTo>
                  <a:lnTo>
                    <a:pt x="349" y="59"/>
                  </a:lnTo>
                  <a:lnTo>
                    <a:pt x="318" y="33"/>
                  </a:lnTo>
                  <a:lnTo>
                    <a:pt x="283" y="15"/>
                  </a:lnTo>
                  <a:lnTo>
                    <a:pt x="245" y="3"/>
                  </a:lnTo>
                  <a:lnTo>
                    <a:pt x="205" y="0"/>
                  </a:lnTo>
                  <a:close/>
                  <a:moveTo>
                    <a:pt x="205" y="345"/>
                  </a:moveTo>
                  <a:lnTo>
                    <a:pt x="174" y="342"/>
                  </a:lnTo>
                  <a:lnTo>
                    <a:pt x="150" y="333"/>
                  </a:lnTo>
                  <a:lnTo>
                    <a:pt x="124" y="318"/>
                  </a:lnTo>
                  <a:lnTo>
                    <a:pt x="105" y="302"/>
                  </a:lnTo>
                  <a:lnTo>
                    <a:pt x="86" y="281"/>
                  </a:lnTo>
                  <a:lnTo>
                    <a:pt x="74" y="257"/>
                  </a:lnTo>
                  <a:lnTo>
                    <a:pt x="65" y="229"/>
                  </a:lnTo>
                  <a:lnTo>
                    <a:pt x="64" y="204"/>
                  </a:lnTo>
                  <a:lnTo>
                    <a:pt x="65" y="172"/>
                  </a:lnTo>
                  <a:lnTo>
                    <a:pt x="74" y="145"/>
                  </a:lnTo>
                  <a:lnTo>
                    <a:pt x="86" y="119"/>
                  </a:lnTo>
                  <a:lnTo>
                    <a:pt x="105" y="100"/>
                  </a:lnTo>
                  <a:lnTo>
                    <a:pt x="124" y="81"/>
                  </a:lnTo>
                  <a:lnTo>
                    <a:pt x="150" y="69"/>
                  </a:lnTo>
                  <a:lnTo>
                    <a:pt x="174" y="60"/>
                  </a:lnTo>
                  <a:lnTo>
                    <a:pt x="205" y="59"/>
                  </a:lnTo>
                  <a:lnTo>
                    <a:pt x="231" y="60"/>
                  </a:lnTo>
                  <a:lnTo>
                    <a:pt x="259" y="69"/>
                  </a:lnTo>
                  <a:lnTo>
                    <a:pt x="281" y="81"/>
                  </a:lnTo>
                  <a:lnTo>
                    <a:pt x="304" y="100"/>
                  </a:lnTo>
                  <a:lnTo>
                    <a:pt x="320" y="119"/>
                  </a:lnTo>
                  <a:lnTo>
                    <a:pt x="333" y="145"/>
                  </a:lnTo>
                  <a:lnTo>
                    <a:pt x="342" y="172"/>
                  </a:lnTo>
                  <a:lnTo>
                    <a:pt x="345" y="204"/>
                  </a:lnTo>
                  <a:lnTo>
                    <a:pt x="342" y="229"/>
                  </a:lnTo>
                  <a:lnTo>
                    <a:pt x="333" y="257"/>
                  </a:lnTo>
                  <a:lnTo>
                    <a:pt x="320" y="281"/>
                  </a:lnTo>
                  <a:lnTo>
                    <a:pt x="304" y="302"/>
                  </a:lnTo>
                  <a:lnTo>
                    <a:pt x="281" y="318"/>
                  </a:lnTo>
                  <a:lnTo>
                    <a:pt x="259" y="333"/>
                  </a:lnTo>
                  <a:lnTo>
                    <a:pt x="231" y="342"/>
                  </a:lnTo>
                  <a:lnTo>
                    <a:pt x="205" y="345"/>
                  </a:lnTo>
                  <a:close/>
                </a:path>
              </a:pathLst>
            </a:custGeom>
            <a:solidFill>
              <a:srgbClr val="FFE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92" name="Freeform 348"/>
            <p:cNvSpPr>
              <a:spLocks noEditPoints="1"/>
            </p:cNvSpPr>
            <p:nvPr/>
          </p:nvSpPr>
          <p:spPr bwMode="auto">
            <a:xfrm>
              <a:off x="2624" y="1246"/>
              <a:ext cx="141" cy="144"/>
            </a:xfrm>
            <a:custGeom>
              <a:avLst/>
              <a:gdLst/>
              <a:ahLst/>
              <a:cxnLst>
                <a:cxn ang="0">
                  <a:pos x="110" y="1"/>
                </a:cxn>
                <a:cxn ang="0">
                  <a:pos x="60" y="22"/>
                </a:cxn>
                <a:cxn ang="0">
                  <a:pos x="22" y="60"/>
                </a:cxn>
                <a:cxn ang="0">
                  <a:pos x="1" y="113"/>
                </a:cxn>
                <a:cxn ang="0">
                  <a:pos x="1" y="170"/>
                </a:cxn>
                <a:cxn ang="0">
                  <a:pos x="22" y="222"/>
                </a:cxn>
                <a:cxn ang="0">
                  <a:pos x="60" y="259"/>
                </a:cxn>
                <a:cxn ang="0">
                  <a:pos x="110" y="283"/>
                </a:cxn>
                <a:cxn ang="0">
                  <a:pos x="167" y="283"/>
                </a:cxn>
                <a:cxn ang="0">
                  <a:pos x="217" y="259"/>
                </a:cxn>
                <a:cxn ang="0">
                  <a:pos x="256" y="222"/>
                </a:cxn>
                <a:cxn ang="0">
                  <a:pos x="278" y="170"/>
                </a:cxn>
                <a:cxn ang="0">
                  <a:pos x="278" y="113"/>
                </a:cxn>
                <a:cxn ang="0">
                  <a:pos x="256" y="60"/>
                </a:cxn>
                <a:cxn ang="0">
                  <a:pos x="217" y="22"/>
                </a:cxn>
                <a:cxn ang="0">
                  <a:pos x="167" y="1"/>
                </a:cxn>
                <a:cxn ang="0">
                  <a:pos x="141" y="217"/>
                </a:cxn>
                <a:cxn ang="0">
                  <a:pos x="110" y="210"/>
                </a:cxn>
                <a:cxn ang="0">
                  <a:pos x="86" y="195"/>
                </a:cxn>
                <a:cxn ang="0">
                  <a:pos x="69" y="169"/>
                </a:cxn>
                <a:cxn ang="0">
                  <a:pos x="64" y="139"/>
                </a:cxn>
                <a:cxn ang="0">
                  <a:pos x="69" y="110"/>
                </a:cxn>
                <a:cxn ang="0">
                  <a:pos x="86" y="86"/>
                </a:cxn>
                <a:cxn ang="0">
                  <a:pos x="110" y="69"/>
                </a:cxn>
                <a:cxn ang="0">
                  <a:pos x="141" y="63"/>
                </a:cxn>
                <a:cxn ang="0">
                  <a:pos x="169" y="69"/>
                </a:cxn>
                <a:cxn ang="0">
                  <a:pos x="193" y="86"/>
                </a:cxn>
                <a:cxn ang="0">
                  <a:pos x="211" y="110"/>
                </a:cxn>
                <a:cxn ang="0">
                  <a:pos x="217" y="139"/>
                </a:cxn>
                <a:cxn ang="0">
                  <a:pos x="211" y="169"/>
                </a:cxn>
                <a:cxn ang="0">
                  <a:pos x="193" y="195"/>
                </a:cxn>
                <a:cxn ang="0">
                  <a:pos x="169" y="210"/>
                </a:cxn>
                <a:cxn ang="0">
                  <a:pos x="141" y="217"/>
                </a:cxn>
              </a:cxnLst>
              <a:rect l="0" t="0" r="r" b="b"/>
              <a:pathLst>
                <a:path w="281" h="286">
                  <a:moveTo>
                    <a:pt x="141" y="0"/>
                  </a:moveTo>
                  <a:lnTo>
                    <a:pt x="110" y="1"/>
                  </a:lnTo>
                  <a:lnTo>
                    <a:pt x="86" y="10"/>
                  </a:lnTo>
                  <a:lnTo>
                    <a:pt x="60" y="22"/>
                  </a:lnTo>
                  <a:lnTo>
                    <a:pt x="41" y="41"/>
                  </a:lnTo>
                  <a:lnTo>
                    <a:pt x="22" y="60"/>
                  </a:lnTo>
                  <a:lnTo>
                    <a:pt x="10" y="86"/>
                  </a:lnTo>
                  <a:lnTo>
                    <a:pt x="1" y="113"/>
                  </a:lnTo>
                  <a:lnTo>
                    <a:pt x="0" y="145"/>
                  </a:lnTo>
                  <a:lnTo>
                    <a:pt x="1" y="170"/>
                  </a:lnTo>
                  <a:lnTo>
                    <a:pt x="10" y="198"/>
                  </a:lnTo>
                  <a:lnTo>
                    <a:pt x="22" y="222"/>
                  </a:lnTo>
                  <a:lnTo>
                    <a:pt x="41" y="243"/>
                  </a:lnTo>
                  <a:lnTo>
                    <a:pt x="60" y="259"/>
                  </a:lnTo>
                  <a:lnTo>
                    <a:pt x="86" y="274"/>
                  </a:lnTo>
                  <a:lnTo>
                    <a:pt x="110" y="283"/>
                  </a:lnTo>
                  <a:lnTo>
                    <a:pt x="141" y="286"/>
                  </a:lnTo>
                  <a:lnTo>
                    <a:pt x="167" y="283"/>
                  </a:lnTo>
                  <a:lnTo>
                    <a:pt x="195" y="274"/>
                  </a:lnTo>
                  <a:lnTo>
                    <a:pt x="217" y="259"/>
                  </a:lnTo>
                  <a:lnTo>
                    <a:pt x="240" y="243"/>
                  </a:lnTo>
                  <a:lnTo>
                    <a:pt x="256" y="222"/>
                  </a:lnTo>
                  <a:lnTo>
                    <a:pt x="269" y="198"/>
                  </a:lnTo>
                  <a:lnTo>
                    <a:pt x="278" y="170"/>
                  </a:lnTo>
                  <a:lnTo>
                    <a:pt x="281" y="145"/>
                  </a:lnTo>
                  <a:lnTo>
                    <a:pt x="278" y="113"/>
                  </a:lnTo>
                  <a:lnTo>
                    <a:pt x="269" y="86"/>
                  </a:lnTo>
                  <a:lnTo>
                    <a:pt x="256" y="60"/>
                  </a:lnTo>
                  <a:lnTo>
                    <a:pt x="240" y="41"/>
                  </a:lnTo>
                  <a:lnTo>
                    <a:pt x="217" y="22"/>
                  </a:lnTo>
                  <a:lnTo>
                    <a:pt x="195" y="10"/>
                  </a:lnTo>
                  <a:lnTo>
                    <a:pt x="167" y="1"/>
                  </a:lnTo>
                  <a:lnTo>
                    <a:pt x="141" y="0"/>
                  </a:lnTo>
                  <a:close/>
                  <a:moveTo>
                    <a:pt x="141" y="217"/>
                  </a:moveTo>
                  <a:lnTo>
                    <a:pt x="126" y="214"/>
                  </a:lnTo>
                  <a:lnTo>
                    <a:pt x="110" y="210"/>
                  </a:lnTo>
                  <a:lnTo>
                    <a:pt x="96" y="203"/>
                  </a:lnTo>
                  <a:lnTo>
                    <a:pt x="86" y="195"/>
                  </a:lnTo>
                  <a:lnTo>
                    <a:pt x="76" y="183"/>
                  </a:lnTo>
                  <a:lnTo>
                    <a:pt x="69" y="169"/>
                  </a:lnTo>
                  <a:lnTo>
                    <a:pt x="64" y="153"/>
                  </a:lnTo>
                  <a:lnTo>
                    <a:pt x="64" y="139"/>
                  </a:lnTo>
                  <a:lnTo>
                    <a:pt x="64" y="124"/>
                  </a:lnTo>
                  <a:lnTo>
                    <a:pt x="69" y="110"/>
                  </a:lnTo>
                  <a:lnTo>
                    <a:pt x="76" y="96"/>
                  </a:lnTo>
                  <a:lnTo>
                    <a:pt x="86" y="86"/>
                  </a:lnTo>
                  <a:lnTo>
                    <a:pt x="96" y="75"/>
                  </a:lnTo>
                  <a:lnTo>
                    <a:pt x="110" y="69"/>
                  </a:lnTo>
                  <a:lnTo>
                    <a:pt x="126" y="63"/>
                  </a:lnTo>
                  <a:lnTo>
                    <a:pt x="141" y="63"/>
                  </a:lnTo>
                  <a:lnTo>
                    <a:pt x="155" y="63"/>
                  </a:lnTo>
                  <a:lnTo>
                    <a:pt x="169" y="69"/>
                  </a:lnTo>
                  <a:lnTo>
                    <a:pt x="181" y="75"/>
                  </a:lnTo>
                  <a:lnTo>
                    <a:pt x="193" y="86"/>
                  </a:lnTo>
                  <a:lnTo>
                    <a:pt x="202" y="96"/>
                  </a:lnTo>
                  <a:lnTo>
                    <a:pt x="211" y="110"/>
                  </a:lnTo>
                  <a:lnTo>
                    <a:pt x="214" y="124"/>
                  </a:lnTo>
                  <a:lnTo>
                    <a:pt x="217" y="139"/>
                  </a:lnTo>
                  <a:lnTo>
                    <a:pt x="214" y="153"/>
                  </a:lnTo>
                  <a:lnTo>
                    <a:pt x="211" y="169"/>
                  </a:lnTo>
                  <a:lnTo>
                    <a:pt x="202" y="183"/>
                  </a:lnTo>
                  <a:lnTo>
                    <a:pt x="193" y="195"/>
                  </a:lnTo>
                  <a:lnTo>
                    <a:pt x="181" y="203"/>
                  </a:lnTo>
                  <a:lnTo>
                    <a:pt x="169" y="210"/>
                  </a:lnTo>
                  <a:lnTo>
                    <a:pt x="155" y="214"/>
                  </a:lnTo>
                  <a:lnTo>
                    <a:pt x="141" y="217"/>
                  </a:lnTo>
                  <a:close/>
                </a:path>
              </a:pathLst>
            </a:custGeom>
            <a:solidFill>
              <a:srgbClr val="FFF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93" name="Freeform 349"/>
            <p:cNvSpPr>
              <a:spLocks/>
            </p:cNvSpPr>
            <p:nvPr/>
          </p:nvSpPr>
          <p:spPr bwMode="auto">
            <a:xfrm>
              <a:off x="2656" y="1278"/>
              <a:ext cx="77" cy="77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62" y="0"/>
                </a:cxn>
                <a:cxn ang="0">
                  <a:pos x="46" y="6"/>
                </a:cxn>
                <a:cxn ang="0">
                  <a:pos x="32" y="12"/>
                </a:cxn>
                <a:cxn ang="0">
                  <a:pos x="22" y="23"/>
                </a:cxn>
                <a:cxn ang="0">
                  <a:pos x="12" y="33"/>
                </a:cxn>
                <a:cxn ang="0">
                  <a:pos x="5" y="47"/>
                </a:cxn>
                <a:cxn ang="0">
                  <a:pos x="0" y="61"/>
                </a:cxn>
                <a:cxn ang="0">
                  <a:pos x="0" y="76"/>
                </a:cxn>
                <a:cxn ang="0">
                  <a:pos x="0" y="90"/>
                </a:cxn>
                <a:cxn ang="0">
                  <a:pos x="5" y="106"/>
                </a:cxn>
                <a:cxn ang="0">
                  <a:pos x="12" y="120"/>
                </a:cxn>
                <a:cxn ang="0">
                  <a:pos x="22" y="132"/>
                </a:cxn>
                <a:cxn ang="0">
                  <a:pos x="32" y="140"/>
                </a:cxn>
                <a:cxn ang="0">
                  <a:pos x="46" y="147"/>
                </a:cxn>
                <a:cxn ang="0">
                  <a:pos x="62" y="151"/>
                </a:cxn>
                <a:cxn ang="0">
                  <a:pos x="77" y="154"/>
                </a:cxn>
                <a:cxn ang="0">
                  <a:pos x="91" y="151"/>
                </a:cxn>
                <a:cxn ang="0">
                  <a:pos x="105" y="147"/>
                </a:cxn>
                <a:cxn ang="0">
                  <a:pos x="117" y="140"/>
                </a:cxn>
                <a:cxn ang="0">
                  <a:pos x="129" y="132"/>
                </a:cxn>
                <a:cxn ang="0">
                  <a:pos x="138" y="120"/>
                </a:cxn>
                <a:cxn ang="0">
                  <a:pos x="147" y="106"/>
                </a:cxn>
                <a:cxn ang="0">
                  <a:pos x="150" y="90"/>
                </a:cxn>
                <a:cxn ang="0">
                  <a:pos x="153" y="76"/>
                </a:cxn>
                <a:cxn ang="0">
                  <a:pos x="150" y="61"/>
                </a:cxn>
                <a:cxn ang="0">
                  <a:pos x="147" y="47"/>
                </a:cxn>
                <a:cxn ang="0">
                  <a:pos x="138" y="33"/>
                </a:cxn>
                <a:cxn ang="0">
                  <a:pos x="129" y="23"/>
                </a:cxn>
                <a:cxn ang="0">
                  <a:pos x="117" y="12"/>
                </a:cxn>
                <a:cxn ang="0">
                  <a:pos x="105" y="6"/>
                </a:cxn>
                <a:cxn ang="0">
                  <a:pos x="91" y="0"/>
                </a:cxn>
                <a:cxn ang="0">
                  <a:pos x="77" y="0"/>
                </a:cxn>
              </a:cxnLst>
              <a:rect l="0" t="0" r="r" b="b"/>
              <a:pathLst>
                <a:path w="153" h="154">
                  <a:moveTo>
                    <a:pt x="77" y="0"/>
                  </a:moveTo>
                  <a:lnTo>
                    <a:pt x="62" y="0"/>
                  </a:lnTo>
                  <a:lnTo>
                    <a:pt x="46" y="6"/>
                  </a:lnTo>
                  <a:lnTo>
                    <a:pt x="32" y="12"/>
                  </a:lnTo>
                  <a:lnTo>
                    <a:pt x="22" y="23"/>
                  </a:lnTo>
                  <a:lnTo>
                    <a:pt x="12" y="33"/>
                  </a:lnTo>
                  <a:lnTo>
                    <a:pt x="5" y="47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0" y="90"/>
                  </a:lnTo>
                  <a:lnTo>
                    <a:pt x="5" y="106"/>
                  </a:lnTo>
                  <a:lnTo>
                    <a:pt x="12" y="120"/>
                  </a:lnTo>
                  <a:lnTo>
                    <a:pt x="22" y="132"/>
                  </a:lnTo>
                  <a:lnTo>
                    <a:pt x="32" y="140"/>
                  </a:lnTo>
                  <a:lnTo>
                    <a:pt x="46" y="147"/>
                  </a:lnTo>
                  <a:lnTo>
                    <a:pt x="62" y="151"/>
                  </a:lnTo>
                  <a:lnTo>
                    <a:pt x="77" y="154"/>
                  </a:lnTo>
                  <a:lnTo>
                    <a:pt x="91" y="151"/>
                  </a:lnTo>
                  <a:lnTo>
                    <a:pt x="105" y="147"/>
                  </a:lnTo>
                  <a:lnTo>
                    <a:pt x="117" y="140"/>
                  </a:lnTo>
                  <a:lnTo>
                    <a:pt x="129" y="132"/>
                  </a:lnTo>
                  <a:lnTo>
                    <a:pt x="138" y="120"/>
                  </a:lnTo>
                  <a:lnTo>
                    <a:pt x="147" y="106"/>
                  </a:lnTo>
                  <a:lnTo>
                    <a:pt x="150" y="90"/>
                  </a:lnTo>
                  <a:lnTo>
                    <a:pt x="153" y="76"/>
                  </a:lnTo>
                  <a:lnTo>
                    <a:pt x="150" y="61"/>
                  </a:lnTo>
                  <a:lnTo>
                    <a:pt x="147" y="47"/>
                  </a:lnTo>
                  <a:lnTo>
                    <a:pt x="138" y="33"/>
                  </a:lnTo>
                  <a:lnTo>
                    <a:pt x="129" y="23"/>
                  </a:lnTo>
                  <a:lnTo>
                    <a:pt x="117" y="12"/>
                  </a:lnTo>
                  <a:lnTo>
                    <a:pt x="105" y="6"/>
                  </a:lnTo>
                  <a:lnTo>
                    <a:pt x="91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494" name="Freeform 350"/>
            <p:cNvSpPr>
              <a:spLocks/>
            </p:cNvSpPr>
            <p:nvPr/>
          </p:nvSpPr>
          <p:spPr bwMode="auto">
            <a:xfrm>
              <a:off x="2487" y="2011"/>
              <a:ext cx="7" cy="18"/>
            </a:xfrm>
            <a:custGeom>
              <a:avLst/>
              <a:gdLst/>
              <a:ahLst/>
              <a:cxnLst>
                <a:cxn ang="0">
                  <a:pos x="14" y="36"/>
                </a:cxn>
                <a:cxn ang="0">
                  <a:pos x="0" y="0"/>
                </a:cxn>
                <a:cxn ang="0">
                  <a:pos x="14" y="13"/>
                </a:cxn>
                <a:cxn ang="0">
                  <a:pos x="14" y="36"/>
                </a:cxn>
              </a:cxnLst>
              <a:rect l="0" t="0" r="r" b="b"/>
              <a:pathLst>
                <a:path w="14" h="36">
                  <a:moveTo>
                    <a:pt x="14" y="36"/>
                  </a:moveTo>
                  <a:lnTo>
                    <a:pt x="0" y="0"/>
                  </a:lnTo>
                  <a:lnTo>
                    <a:pt x="14" y="13"/>
                  </a:lnTo>
                  <a:lnTo>
                    <a:pt x="14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               </a:t>
            </a:r>
          </a:p>
        </p:txBody>
      </p:sp>
      <p:graphicFrame>
        <p:nvGraphicFramePr>
          <p:cNvPr id="7181" name="Object 13"/>
          <p:cNvGraphicFramePr>
            <a:graphicFrameLocks noChangeAspect="1"/>
          </p:cNvGraphicFramePr>
          <p:nvPr>
            <p:ph sz="half" idx="1"/>
          </p:nvPr>
        </p:nvGraphicFramePr>
        <p:xfrm>
          <a:off x="3333750" y="990600"/>
          <a:ext cx="2998788" cy="3505200"/>
        </p:xfrm>
        <a:graphic>
          <a:graphicData uri="http://schemas.openxmlformats.org/presentationml/2006/ole">
            <p:oleObj spid="_x0000_s7181" name="Bit Eşlem Resmi" r:id="rId3" imgW="3400900" imgH="3971429" progId="PBrush">
              <p:embed/>
            </p:oleObj>
          </a:graphicData>
        </a:graphic>
      </p:graphicFrame>
      <p:sp>
        <p:nvSpPr>
          <p:cNvPr id="7182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4648200"/>
            <a:ext cx="7772400" cy="1447800"/>
          </a:xfrm>
        </p:spPr>
        <p:txBody>
          <a:bodyPr/>
          <a:lstStyle/>
          <a:p>
            <a:r>
              <a:rPr lang="tr-TR"/>
              <a:t>Gece gökyüzünde Ay ve yıldızları görürüz.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4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Yıldızlar</a:t>
            </a:r>
          </a:p>
        </p:txBody>
      </p:sp>
      <p:sp>
        <p:nvSpPr>
          <p:cNvPr id="9265" name="Rectangle 4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 sz="2800"/>
              <a:t>Yıldızlar Dünya’mızdan çok uzaktır. </a:t>
            </a:r>
          </a:p>
          <a:p>
            <a:r>
              <a:rPr lang="tr-TR" sz="2800"/>
              <a:t>Yıldızlar ısı ve ışık kaynağıdır. </a:t>
            </a:r>
          </a:p>
          <a:p>
            <a:r>
              <a:rPr lang="tr-TR" sz="2800"/>
              <a:t>Güneş’ten daha büyük yıldızlar vardır.</a:t>
            </a:r>
          </a:p>
        </p:txBody>
      </p:sp>
      <p:pic>
        <p:nvPicPr>
          <p:cNvPr id="9266" name="Picture 5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057400"/>
            <a:ext cx="4114800" cy="4114800"/>
          </a:xfrm>
        </p:spPr>
      </p:pic>
      <p:pic>
        <p:nvPicPr>
          <p:cNvPr id="9236" name="Picture 20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819400"/>
            <a:ext cx="381000" cy="365125"/>
          </a:xfrm>
          <a:prstGeom prst="rect">
            <a:avLst/>
          </a:prstGeom>
          <a:noFill/>
        </p:spPr>
      </p:pic>
      <p:pic>
        <p:nvPicPr>
          <p:cNvPr id="9239" name="Picture 23" descr="C:\Belgelerim\J009574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3048000"/>
            <a:ext cx="152400" cy="146050"/>
          </a:xfrm>
          <a:prstGeom prst="rect">
            <a:avLst/>
          </a:prstGeom>
          <a:noFill/>
        </p:spPr>
      </p:pic>
      <p:pic>
        <p:nvPicPr>
          <p:cNvPr id="9241" name="Picture 25" descr="C:\Belgelerim\J009574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505200"/>
            <a:ext cx="152400" cy="146050"/>
          </a:xfrm>
          <a:prstGeom prst="rect">
            <a:avLst/>
          </a:prstGeom>
          <a:noFill/>
        </p:spPr>
      </p:pic>
      <p:pic>
        <p:nvPicPr>
          <p:cNvPr id="9242" name="Picture 26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3014663"/>
            <a:ext cx="342900" cy="328612"/>
          </a:xfrm>
          <a:prstGeom prst="rect">
            <a:avLst/>
          </a:prstGeom>
          <a:noFill/>
        </p:spPr>
      </p:pic>
      <p:pic>
        <p:nvPicPr>
          <p:cNvPr id="9244" name="Picture 28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5794375"/>
            <a:ext cx="228600" cy="219075"/>
          </a:xfrm>
          <a:prstGeom prst="rect">
            <a:avLst/>
          </a:prstGeom>
          <a:noFill/>
        </p:spPr>
      </p:pic>
      <p:pic>
        <p:nvPicPr>
          <p:cNvPr id="9245" name="Picture 29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5718175"/>
            <a:ext cx="228600" cy="219075"/>
          </a:xfrm>
          <a:prstGeom prst="rect">
            <a:avLst/>
          </a:prstGeom>
          <a:noFill/>
        </p:spPr>
      </p:pic>
      <p:pic>
        <p:nvPicPr>
          <p:cNvPr id="9247" name="Picture 31" descr="C:\Belgelerim\J009574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2895600"/>
            <a:ext cx="152400" cy="146050"/>
          </a:xfrm>
          <a:prstGeom prst="rect">
            <a:avLst/>
          </a:prstGeom>
          <a:noFill/>
        </p:spPr>
      </p:pic>
      <p:pic>
        <p:nvPicPr>
          <p:cNvPr id="9248" name="Picture 32" descr="C:\Belgelerim\J009574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3886200"/>
            <a:ext cx="152400" cy="146050"/>
          </a:xfrm>
          <a:prstGeom prst="rect">
            <a:avLst/>
          </a:prstGeom>
          <a:noFill/>
        </p:spPr>
      </p:pic>
      <p:pic>
        <p:nvPicPr>
          <p:cNvPr id="9249" name="Picture 33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0600" y="4346575"/>
            <a:ext cx="228600" cy="219075"/>
          </a:xfrm>
          <a:prstGeom prst="rect">
            <a:avLst/>
          </a:prstGeom>
          <a:noFill/>
        </p:spPr>
      </p:pic>
      <p:pic>
        <p:nvPicPr>
          <p:cNvPr id="9252" name="Picture 36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422775"/>
            <a:ext cx="228600" cy="219075"/>
          </a:xfrm>
          <a:prstGeom prst="rect">
            <a:avLst/>
          </a:prstGeom>
          <a:noFill/>
        </p:spPr>
      </p:pic>
      <p:pic>
        <p:nvPicPr>
          <p:cNvPr id="9253" name="Picture 37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508375"/>
            <a:ext cx="228600" cy="219075"/>
          </a:xfrm>
          <a:prstGeom prst="rect">
            <a:avLst/>
          </a:prstGeom>
          <a:noFill/>
        </p:spPr>
      </p:pic>
      <p:pic>
        <p:nvPicPr>
          <p:cNvPr id="9257" name="Picture 41" descr="C:\Belgelerim\J009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3733800"/>
            <a:ext cx="228600" cy="219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4" grpId="0" autoUpdateAnimBg="0"/>
      <p:bldP spid="9265" grpId="0" build="p" autoUpdateAnimBg="0"/>
      <p:bldP spid="926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26" descr="C:\Belgelerim\J009574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143000"/>
            <a:ext cx="762000" cy="728663"/>
          </a:xfrm>
          <a:prstGeom prst="rect">
            <a:avLst/>
          </a:prstGeom>
          <a:noFill/>
        </p:spPr>
      </p:pic>
      <p:grpSp>
        <p:nvGrpSpPr>
          <p:cNvPr id="12320" name="Group 1056"/>
          <p:cNvGrpSpPr>
            <a:grpSpLocks/>
          </p:cNvGrpSpPr>
          <p:nvPr/>
        </p:nvGrpSpPr>
        <p:grpSpPr bwMode="auto">
          <a:xfrm>
            <a:off x="3962400" y="1828800"/>
            <a:ext cx="2514600" cy="825500"/>
            <a:chOff x="2448" y="246"/>
            <a:chExt cx="1584" cy="520"/>
          </a:xfrm>
        </p:grpSpPr>
        <p:pic>
          <p:nvPicPr>
            <p:cNvPr id="12291" name="Picture 1027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88" y="384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2" name="Picture 1028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56" y="384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3" name="Picture 1029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0" y="482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4" name="Picture 1030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32" y="246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5" name="Picture 1031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48" y="342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6" name="Picture 1032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40" y="628"/>
              <a:ext cx="144" cy="138"/>
            </a:xfrm>
            <a:prstGeom prst="rect">
              <a:avLst/>
            </a:prstGeom>
            <a:noFill/>
          </p:spPr>
        </p:pic>
      </p:grpSp>
      <p:grpSp>
        <p:nvGrpSpPr>
          <p:cNvPr id="12321" name="Group 1057"/>
          <p:cNvGrpSpPr>
            <a:grpSpLocks/>
          </p:cNvGrpSpPr>
          <p:nvPr/>
        </p:nvGrpSpPr>
        <p:grpSpPr bwMode="auto">
          <a:xfrm>
            <a:off x="1524000" y="2209800"/>
            <a:ext cx="3962400" cy="2578100"/>
            <a:chOff x="960" y="1392"/>
            <a:chExt cx="2496" cy="1624"/>
          </a:xfrm>
        </p:grpSpPr>
        <p:pic>
          <p:nvPicPr>
            <p:cNvPr id="12297" name="Picture 1033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12" y="2352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298" name="Picture 1034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36" y="2832"/>
              <a:ext cx="192" cy="184"/>
            </a:xfrm>
            <a:prstGeom prst="rect">
              <a:avLst/>
            </a:prstGeom>
            <a:noFill/>
          </p:spPr>
        </p:pic>
        <p:pic>
          <p:nvPicPr>
            <p:cNvPr id="12299" name="Picture 1035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6" y="2352"/>
              <a:ext cx="192" cy="184"/>
            </a:xfrm>
            <a:prstGeom prst="rect">
              <a:avLst/>
            </a:prstGeom>
            <a:noFill/>
          </p:spPr>
        </p:pic>
        <p:pic>
          <p:nvPicPr>
            <p:cNvPr id="12300" name="Picture 1036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92" y="1920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301" name="Picture 1037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12" y="1584"/>
              <a:ext cx="192" cy="184"/>
            </a:xfrm>
            <a:prstGeom prst="rect">
              <a:avLst/>
            </a:prstGeom>
            <a:noFill/>
          </p:spPr>
        </p:pic>
        <p:pic>
          <p:nvPicPr>
            <p:cNvPr id="12302" name="Picture 1038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36" y="1392"/>
              <a:ext cx="144" cy="138"/>
            </a:xfrm>
            <a:prstGeom prst="rect">
              <a:avLst/>
            </a:prstGeom>
            <a:noFill/>
          </p:spPr>
        </p:pic>
        <p:pic>
          <p:nvPicPr>
            <p:cNvPr id="12303" name="Picture 1039" descr="C:\Belgelerim\J009574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0" y="1392"/>
              <a:ext cx="144" cy="138"/>
            </a:xfrm>
            <a:prstGeom prst="rect">
              <a:avLst/>
            </a:prstGeom>
            <a:noFill/>
          </p:spPr>
        </p:pic>
      </p:grpSp>
      <p:sp>
        <p:nvSpPr>
          <p:cNvPr id="12327" name="Rectangle 1063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4953000"/>
            <a:ext cx="8001000" cy="11430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tr-TR" sz="3600"/>
              <a:t>Kutup Yıldızı her zaman kuzeyi gösterir.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2" name="Rectangle 70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GEZEGENLER</a:t>
            </a:r>
          </a:p>
        </p:txBody>
      </p:sp>
      <p:sp>
        <p:nvSpPr>
          <p:cNvPr id="10943" name="Rectangle 70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/>
              <a:t>Gezegenlerin kendi ışığı yoktur.</a:t>
            </a:r>
          </a:p>
          <a:p>
            <a:r>
              <a:rPr lang="tr-TR"/>
              <a:t>Güneşten aldıkları ısı ve ışığı yansıtırlar.</a:t>
            </a:r>
          </a:p>
        </p:txBody>
      </p:sp>
      <p:grpSp>
        <p:nvGrpSpPr>
          <p:cNvPr id="10931" name="Group 691"/>
          <p:cNvGrpSpPr>
            <a:grpSpLocks/>
          </p:cNvGrpSpPr>
          <p:nvPr/>
        </p:nvGrpSpPr>
        <p:grpSpPr bwMode="auto">
          <a:xfrm>
            <a:off x="7467600" y="4267200"/>
            <a:ext cx="836613" cy="1020763"/>
            <a:chOff x="4465" y="2784"/>
            <a:chExt cx="642" cy="739"/>
          </a:xfrm>
        </p:grpSpPr>
        <p:sp>
          <p:nvSpPr>
            <p:cNvPr id="10411" name="Freeform 171"/>
            <p:cNvSpPr>
              <a:spLocks/>
            </p:cNvSpPr>
            <p:nvPr/>
          </p:nvSpPr>
          <p:spPr bwMode="auto">
            <a:xfrm>
              <a:off x="4482" y="2977"/>
              <a:ext cx="16" cy="17"/>
            </a:xfrm>
            <a:custGeom>
              <a:avLst/>
              <a:gdLst/>
              <a:ahLst/>
              <a:cxnLst>
                <a:cxn ang="0">
                  <a:pos x="47" y="41"/>
                </a:cxn>
                <a:cxn ang="0">
                  <a:pos x="47" y="64"/>
                </a:cxn>
                <a:cxn ang="0">
                  <a:pos x="29" y="50"/>
                </a:cxn>
                <a:cxn ang="0">
                  <a:pos x="8" y="59"/>
                </a:cxn>
                <a:cxn ang="0">
                  <a:pos x="15" y="35"/>
                </a:cxn>
                <a:cxn ang="0">
                  <a:pos x="0" y="17"/>
                </a:cxn>
                <a:cxn ang="0">
                  <a:pos x="24" y="17"/>
                </a:cxn>
                <a:cxn ang="0">
                  <a:pos x="38" y="0"/>
                </a:cxn>
                <a:cxn ang="0">
                  <a:pos x="44" y="21"/>
                </a:cxn>
                <a:cxn ang="0">
                  <a:pos x="67" y="26"/>
                </a:cxn>
                <a:cxn ang="0">
                  <a:pos x="47" y="41"/>
                </a:cxn>
              </a:cxnLst>
              <a:rect l="0" t="0" r="r" b="b"/>
              <a:pathLst>
                <a:path w="67" h="64">
                  <a:moveTo>
                    <a:pt x="47" y="41"/>
                  </a:moveTo>
                  <a:lnTo>
                    <a:pt x="47" y="64"/>
                  </a:lnTo>
                  <a:lnTo>
                    <a:pt x="29" y="50"/>
                  </a:lnTo>
                  <a:lnTo>
                    <a:pt x="8" y="59"/>
                  </a:lnTo>
                  <a:lnTo>
                    <a:pt x="15" y="35"/>
                  </a:lnTo>
                  <a:lnTo>
                    <a:pt x="0" y="17"/>
                  </a:lnTo>
                  <a:lnTo>
                    <a:pt x="24" y="17"/>
                  </a:lnTo>
                  <a:lnTo>
                    <a:pt x="38" y="0"/>
                  </a:lnTo>
                  <a:lnTo>
                    <a:pt x="44" y="21"/>
                  </a:lnTo>
                  <a:lnTo>
                    <a:pt x="67" y="26"/>
                  </a:lnTo>
                  <a:lnTo>
                    <a:pt x="47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2" name="Freeform 172"/>
            <p:cNvSpPr>
              <a:spLocks/>
            </p:cNvSpPr>
            <p:nvPr/>
          </p:nvSpPr>
          <p:spPr bwMode="auto">
            <a:xfrm>
              <a:off x="4799" y="2861"/>
              <a:ext cx="17" cy="16"/>
            </a:xfrm>
            <a:custGeom>
              <a:avLst/>
              <a:gdLst/>
              <a:ahLst/>
              <a:cxnLst>
                <a:cxn ang="0">
                  <a:pos x="47" y="24"/>
                </a:cxn>
                <a:cxn ang="0">
                  <a:pos x="67" y="38"/>
                </a:cxn>
                <a:cxn ang="0">
                  <a:pos x="43" y="44"/>
                </a:cxn>
                <a:cxn ang="0">
                  <a:pos x="34" y="65"/>
                </a:cxn>
                <a:cxn ang="0">
                  <a:pos x="23" y="44"/>
                </a:cxn>
                <a:cxn ang="0">
                  <a:pos x="0" y="44"/>
                </a:cxn>
                <a:cxn ang="0">
                  <a:pos x="14" y="26"/>
                </a:cxn>
                <a:cxn ang="0">
                  <a:pos x="8" y="2"/>
                </a:cxn>
                <a:cxn ang="0">
                  <a:pos x="29" y="11"/>
                </a:cxn>
                <a:cxn ang="0">
                  <a:pos x="49" y="0"/>
                </a:cxn>
                <a:cxn ang="0">
                  <a:pos x="47" y="24"/>
                </a:cxn>
              </a:cxnLst>
              <a:rect l="0" t="0" r="r" b="b"/>
              <a:pathLst>
                <a:path w="67" h="65">
                  <a:moveTo>
                    <a:pt x="47" y="24"/>
                  </a:moveTo>
                  <a:lnTo>
                    <a:pt x="67" y="38"/>
                  </a:lnTo>
                  <a:lnTo>
                    <a:pt x="43" y="44"/>
                  </a:lnTo>
                  <a:lnTo>
                    <a:pt x="34" y="65"/>
                  </a:lnTo>
                  <a:lnTo>
                    <a:pt x="23" y="44"/>
                  </a:lnTo>
                  <a:lnTo>
                    <a:pt x="0" y="44"/>
                  </a:lnTo>
                  <a:lnTo>
                    <a:pt x="14" y="26"/>
                  </a:lnTo>
                  <a:lnTo>
                    <a:pt x="8" y="2"/>
                  </a:lnTo>
                  <a:lnTo>
                    <a:pt x="29" y="11"/>
                  </a:lnTo>
                  <a:lnTo>
                    <a:pt x="49" y="0"/>
                  </a:lnTo>
                  <a:lnTo>
                    <a:pt x="47" y="2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4" name="Freeform 174"/>
            <p:cNvSpPr>
              <a:spLocks/>
            </p:cNvSpPr>
            <p:nvPr/>
          </p:nvSpPr>
          <p:spPr bwMode="auto">
            <a:xfrm>
              <a:off x="4957" y="3435"/>
              <a:ext cx="19" cy="17"/>
            </a:xfrm>
            <a:custGeom>
              <a:avLst/>
              <a:gdLst/>
              <a:ahLst/>
              <a:cxnLst>
                <a:cxn ang="0">
                  <a:pos x="53" y="45"/>
                </a:cxn>
                <a:cxn ang="0">
                  <a:pos x="59" y="68"/>
                </a:cxn>
                <a:cxn ang="0">
                  <a:pos x="35" y="56"/>
                </a:cxn>
                <a:cxn ang="0">
                  <a:pos x="12" y="68"/>
                </a:cxn>
                <a:cxn ang="0">
                  <a:pos x="18" y="45"/>
                </a:cxn>
                <a:cxn ang="0">
                  <a:pos x="0" y="27"/>
                </a:cxn>
                <a:cxn ang="0">
                  <a:pos x="24" y="21"/>
                </a:cxn>
                <a:cxn ang="0">
                  <a:pos x="35" y="0"/>
                </a:cxn>
                <a:cxn ang="0">
                  <a:pos x="48" y="21"/>
                </a:cxn>
                <a:cxn ang="0">
                  <a:pos x="73" y="27"/>
                </a:cxn>
                <a:cxn ang="0">
                  <a:pos x="53" y="45"/>
                </a:cxn>
              </a:cxnLst>
              <a:rect l="0" t="0" r="r" b="b"/>
              <a:pathLst>
                <a:path w="73" h="68">
                  <a:moveTo>
                    <a:pt x="53" y="45"/>
                  </a:moveTo>
                  <a:lnTo>
                    <a:pt x="59" y="68"/>
                  </a:lnTo>
                  <a:lnTo>
                    <a:pt x="35" y="56"/>
                  </a:lnTo>
                  <a:lnTo>
                    <a:pt x="12" y="68"/>
                  </a:lnTo>
                  <a:lnTo>
                    <a:pt x="18" y="45"/>
                  </a:lnTo>
                  <a:lnTo>
                    <a:pt x="0" y="27"/>
                  </a:lnTo>
                  <a:lnTo>
                    <a:pt x="24" y="21"/>
                  </a:lnTo>
                  <a:lnTo>
                    <a:pt x="35" y="0"/>
                  </a:lnTo>
                  <a:lnTo>
                    <a:pt x="48" y="21"/>
                  </a:lnTo>
                  <a:lnTo>
                    <a:pt x="73" y="27"/>
                  </a:lnTo>
                  <a:lnTo>
                    <a:pt x="53" y="4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5" name="Freeform 175"/>
            <p:cNvSpPr>
              <a:spLocks/>
            </p:cNvSpPr>
            <p:nvPr/>
          </p:nvSpPr>
          <p:spPr bwMode="auto">
            <a:xfrm>
              <a:off x="5068" y="2784"/>
              <a:ext cx="19" cy="19"/>
            </a:xfrm>
            <a:custGeom>
              <a:avLst/>
              <a:gdLst/>
              <a:ahLst/>
              <a:cxnLst>
                <a:cxn ang="0">
                  <a:pos x="59" y="44"/>
                </a:cxn>
                <a:cxn ang="0">
                  <a:pos x="68" y="70"/>
                </a:cxn>
                <a:cxn ang="0">
                  <a:pos x="41" y="61"/>
                </a:cxn>
                <a:cxn ang="0">
                  <a:pos x="20" y="76"/>
                </a:cxn>
                <a:cxn ang="0">
                  <a:pos x="20" y="50"/>
                </a:cxn>
                <a:cxn ang="0">
                  <a:pos x="0" y="32"/>
                </a:cxn>
                <a:cxn ang="0">
                  <a:pos x="26" y="27"/>
                </a:cxn>
                <a:cxn ang="0">
                  <a:pos x="35" y="0"/>
                </a:cxn>
                <a:cxn ang="0">
                  <a:pos x="50" y="23"/>
                </a:cxn>
                <a:cxn ang="0">
                  <a:pos x="77" y="23"/>
                </a:cxn>
                <a:cxn ang="0">
                  <a:pos x="59" y="44"/>
                </a:cxn>
              </a:cxnLst>
              <a:rect l="0" t="0" r="r" b="b"/>
              <a:pathLst>
                <a:path w="77" h="76">
                  <a:moveTo>
                    <a:pt x="59" y="44"/>
                  </a:moveTo>
                  <a:lnTo>
                    <a:pt x="68" y="70"/>
                  </a:lnTo>
                  <a:lnTo>
                    <a:pt x="41" y="61"/>
                  </a:lnTo>
                  <a:lnTo>
                    <a:pt x="20" y="76"/>
                  </a:lnTo>
                  <a:lnTo>
                    <a:pt x="20" y="50"/>
                  </a:lnTo>
                  <a:lnTo>
                    <a:pt x="0" y="32"/>
                  </a:lnTo>
                  <a:lnTo>
                    <a:pt x="26" y="27"/>
                  </a:lnTo>
                  <a:lnTo>
                    <a:pt x="35" y="0"/>
                  </a:lnTo>
                  <a:lnTo>
                    <a:pt x="50" y="23"/>
                  </a:lnTo>
                  <a:lnTo>
                    <a:pt x="77" y="23"/>
                  </a:lnTo>
                  <a:lnTo>
                    <a:pt x="59" y="44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6" name="Freeform 176"/>
            <p:cNvSpPr>
              <a:spLocks/>
            </p:cNvSpPr>
            <p:nvPr/>
          </p:nvSpPr>
          <p:spPr bwMode="auto">
            <a:xfrm>
              <a:off x="4760" y="2858"/>
              <a:ext cx="13" cy="13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45" y="47"/>
                </a:cxn>
                <a:cxn ang="0">
                  <a:pos x="30" y="40"/>
                </a:cxn>
                <a:cxn ang="0">
                  <a:pos x="12" y="52"/>
                </a:cxn>
                <a:cxn ang="0">
                  <a:pos x="15" y="32"/>
                </a:cxn>
                <a:cxn ang="0">
                  <a:pos x="0" y="23"/>
                </a:cxn>
                <a:cxn ang="0">
                  <a:pos x="18" y="16"/>
                </a:cxn>
                <a:cxn ang="0">
                  <a:pos x="24" y="0"/>
                </a:cxn>
                <a:cxn ang="0">
                  <a:pos x="33" y="14"/>
                </a:cxn>
                <a:cxn ang="0">
                  <a:pos x="54" y="14"/>
                </a:cxn>
                <a:cxn ang="0">
                  <a:pos x="41" y="29"/>
                </a:cxn>
              </a:cxnLst>
              <a:rect l="0" t="0" r="r" b="b"/>
              <a:pathLst>
                <a:path w="54" h="52">
                  <a:moveTo>
                    <a:pt x="41" y="29"/>
                  </a:moveTo>
                  <a:lnTo>
                    <a:pt x="45" y="47"/>
                  </a:lnTo>
                  <a:lnTo>
                    <a:pt x="30" y="40"/>
                  </a:lnTo>
                  <a:lnTo>
                    <a:pt x="12" y="52"/>
                  </a:lnTo>
                  <a:lnTo>
                    <a:pt x="15" y="32"/>
                  </a:lnTo>
                  <a:lnTo>
                    <a:pt x="0" y="23"/>
                  </a:lnTo>
                  <a:lnTo>
                    <a:pt x="18" y="16"/>
                  </a:lnTo>
                  <a:lnTo>
                    <a:pt x="24" y="0"/>
                  </a:lnTo>
                  <a:lnTo>
                    <a:pt x="33" y="14"/>
                  </a:lnTo>
                  <a:lnTo>
                    <a:pt x="54" y="14"/>
                  </a:lnTo>
                  <a:lnTo>
                    <a:pt x="41" y="29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7" name="Freeform 177"/>
            <p:cNvSpPr>
              <a:spLocks/>
            </p:cNvSpPr>
            <p:nvPr/>
          </p:nvSpPr>
          <p:spPr bwMode="auto">
            <a:xfrm>
              <a:off x="4466" y="3195"/>
              <a:ext cx="16" cy="17"/>
            </a:xfrm>
            <a:custGeom>
              <a:avLst/>
              <a:gdLst/>
              <a:ahLst/>
              <a:cxnLst>
                <a:cxn ang="0">
                  <a:pos x="47" y="42"/>
                </a:cxn>
                <a:cxn ang="0">
                  <a:pos x="47" y="65"/>
                </a:cxn>
                <a:cxn ang="0">
                  <a:pos x="30" y="51"/>
                </a:cxn>
                <a:cxn ang="0">
                  <a:pos x="5" y="59"/>
                </a:cxn>
                <a:cxn ang="0">
                  <a:pos x="14" y="35"/>
                </a:cxn>
                <a:cxn ang="0">
                  <a:pos x="0" y="18"/>
                </a:cxn>
                <a:cxn ang="0">
                  <a:pos x="23" y="18"/>
                </a:cxn>
                <a:cxn ang="0">
                  <a:pos x="36" y="0"/>
                </a:cxn>
                <a:cxn ang="0">
                  <a:pos x="44" y="20"/>
                </a:cxn>
                <a:cxn ang="0">
                  <a:pos x="65" y="27"/>
                </a:cxn>
                <a:cxn ang="0">
                  <a:pos x="47" y="42"/>
                </a:cxn>
              </a:cxnLst>
              <a:rect l="0" t="0" r="r" b="b"/>
              <a:pathLst>
                <a:path w="65" h="65">
                  <a:moveTo>
                    <a:pt x="47" y="42"/>
                  </a:moveTo>
                  <a:lnTo>
                    <a:pt x="47" y="65"/>
                  </a:lnTo>
                  <a:lnTo>
                    <a:pt x="30" y="51"/>
                  </a:lnTo>
                  <a:lnTo>
                    <a:pt x="5" y="59"/>
                  </a:lnTo>
                  <a:lnTo>
                    <a:pt x="14" y="35"/>
                  </a:lnTo>
                  <a:lnTo>
                    <a:pt x="0" y="18"/>
                  </a:lnTo>
                  <a:lnTo>
                    <a:pt x="23" y="18"/>
                  </a:lnTo>
                  <a:lnTo>
                    <a:pt x="36" y="0"/>
                  </a:lnTo>
                  <a:lnTo>
                    <a:pt x="44" y="20"/>
                  </a:lnTo>
                  <a:lnTo>
                    <a:pt x="65" y="27"/>
                  </a:lnTo>
                  <a:lnTo>
                    <a:pt x="47" y="4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0" name="Freeform 180"/>
            <p:cNvSpPr>
              <a:spLocks/>
            </p:cNvSpPr>
            <p:nvPr/>
          </p:nvSpPr>
          <p:spPr bwMode="auto">
            <a:xfrm>
              <a:off x="4613" y="3493"/>
              <a:ext cx="21" cy="21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59" y="83"/>
                </a:cxn>
                <a:cxn ang="0">
                  <a:pos x="36" y="65"/>
                </a:cxn>
                <a:cxn ang="0">
                  <a:pos x="9" y="74"/>
                </a:cxn>
                <a:cxn ang="0">
                  <a:pos x="18" y="47"/>
                </a:cxn>
                <a:cxn ang="0">
                  <a:pos x="0" y="24"/>
                </a:cxn>
                <a:cxn ang="0">
                  <a:pos x="30" y="24"/>
                </a:cxn>
                <a:cxn ang="0">
                  <a:pos x="48" y="0"/>
                </a:cxn>
                <a:cxn ang="0">
                  <a:pos x="57" y="26"/>
                </a:cxn>
                <a:cxn ang="0">
                  <a:pos x="83" y="35"/>
                </a:cxn>
                <a:cxn ang="0">
                  <a:pos x="59" y="53"/>
                </a:cxn>
              </a:cxnLst>
              <a:rect l="0" t="0" r="r" b="b"/>
              <a:pathLst>
                <a:path w="83" h="83">
                  <a:moveTo>
                    <a:pt x="59" y="53"/>
                  </a:moveTo>
                  <a:lnTo>
                    <a:pt x="59" y="83"/>
                  </a:lnTo>
                  <a:lnTo>
                    <a:pt x="36" y="65"/>
                  </a:lnTo>
                  <a:lnTo>
                    <a:pt x="9" y="74"/>
                  </a:lnTo>
                  <a:lnTo>
                    <a:pt x="18" y="47"/>
                  </a:lnTo>
                  <a:lnTo>
                    <a:pt x="0" y="24"/>
                  </a:lnTo>
                  <a:lnTo>
                    <a:pt x="30" y="24"/>
                  </a:lnTo>
                  <a:lnTo>
                    <a:pt x="48" y="0"/>
                  </a:lnTo>
                  <a:lnTo>
                    <a:pt x="57" y="26"/>
                  </a:lnTo>
                  <a:lnTo>
                    <a:pt x="83" y="35"/>
                  </a:lnTo>
                  <a:lnTo>
                    <a:pt x="59" y="53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1" name="Freeform 181"/>
            <p:cNvSpPr>
              <a:spLocks/>
            </p:cNvSpPr>
            <p:nvPr/>
          </p:nvSpPr>
          <p:spPr bwMode="auto">
            <a:xfrm>
              <a:off x="4616" y="2880"/>
              <a:ext cx="7" cy="6"/>
            </a:xfrm>
            <a:custGeom>
              <a:avLst/>
              <a:gdLst/>
              <a:ahLst/>
              <a:cxnLst>
                <a:cxn ang="0">
                  <a:pos x="18" y="15"/>
                </a:cxn>
                <a:cxn ang="0">
                  <a:pos x="18" y="24"/>
                </a:cxn>
                <a:cxn ang="0">
                  <a:pos x="13" y="21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7"/>
                </a:cxn>
                <a:cxn ang="0">
                  <a:pos x="9" y="7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9"/>
                </a:cxn>
                <a:cxn ang="0">
                  <a:pos x="18" y="15"/>
                </a:cxn>
              </a:cxnLst>
              <a:rect l="0" t="0" r="r" b="b"/>
              <a:pathLst>
                <a:path w="27" h="24">
                  <a:moveTo>
                    <a:pt x="18" y="15"/>
                  </a:moveTo>
                  <a:lnTo>
                    <a:pt x="18" y="24"/>
                  </a:lnTo>
                  <a:lnTo>
                    <a:pt x="13" y="21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7"/>
                  </a:lnTo>
                  <a:lnTo>
                    <a:pt x="9" y="7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9"/>
                  </a:lnTo>
                  <a:lnTo>
                    <a:pt x="18" y="1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2" name="Freeform 182"/>
            <p:cNvSpPr>
              <a:spLocks/>
            </p:cNvSpPr>
            <p:nvPr/>
          </p:nvSpPr>
          <p:spPr bwMode="auto">
            <a:xfrm>
              <a:off x="4582" y="3125"/>
              <a:ext cx="7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3" y="23"/>
                </a:cxn>
                <a:cxn ang="0">
                  <a:pos x="6" y="14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6" y="11"/>
                </a:cxn>
                <a:cxn ang="0">
                  <a:pos x="18" y="18"/>
                </a:cxn>
              </a:cxnLst>
              <a:rect l="0" t="0" r="r" b="b"/>
              <a:pathLst>
                <a:path w="26" h="26">
                  <a:moveTo>
                    <a:pt x="18" y="18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3" y="23"/>
                  </a:lnTo>
                  <a:lnTo>
                    <a:pt x="6" y="14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6" y="11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3" name="Freeform 183"/>
            <p:cNvSpPr>
              <a:spLocks/>
            </p:cNvSpPr>
            <p:nvPr/>
          </p:nvSpPr>
          <p:spPr bwMode="auto">
            <a:xfrm>
              <a:off x="4924" y="2801"/>
              <a:ext cx="6" cy="6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26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14" y="0"/>
                </a:cxn>
                <a:cxn ang="0">
                  <a:pos x="17" y="8"/>
                </a:cxn>
                <a:cxn ang="0">
                  <a:pos x="26" y="11"/>
                </a:cxn>
                <a:cxn ang="0">
                  <a:pos x="17" y="17"/>
                </a:cxn>
              </a:cxnLst>
              <a:rect l="0" t="0" r="r" b="b"/>
              <a:pathLst>
                <a:path w="26" h="26">
                  <a:moveTo>
                    <a:pt x="17" y="17"/>
                  </a:moveTo>
                  <a:lnTo>
                    <a:pt x="17" y="26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5" y="15"/>
                  </a:lnTo>
                  <a:lnTo>
                    <a:pt x="0" y="8"/>
                  </a:lnTo>
                  <a:lnTo>
                    <a:pt x="8" y="8"/>
                  </a:lnTo>
                  <a:lnTo>
                    <a:pt x="14" y="0"/>
                  </a:lnTo>
                  <a:lnTo>
                    <a:pt x="17" y="8"/>
                  </a:lnTo>
                  <a:lnTo>
                    <a:pt x="26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5" name="Freeform 185"/>
            <p:cNvSpPr>
              <a:spLocks/>
            </p:cNvSpPr>
            <p:nvPr/>
          </p:nvSpPr>
          <p:spPr bwMode="auto">
            <a:xfrm>
              <a:off x="5071" y="3284"/>
              <a:ext cx="6" cy="6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27"/>
                </a:cxn>
                <a:cxn ang="0">
                  <a:pos x="11" y="21"/>
                </a:cxn>
                <a:cxn ang="0">
                  <a:pos x="2" y="23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8" y="9"/>
                </a:cxn>
                <a:cxn ang="0">
                  <a:pos x="14" y="0"/>
                </a:cxn>
                <a:cxn ang="0">
                  <a:pos x="17" y="9"/>
                </a:cxn>
                <a:cxn ang="0">
                  <a:pos x="26" y="12"/>
                </a:cxn>
                <a:cxn ang="0">
                  <a:pos x="17" y="18"/>
                </a:cxn>
              </a:cxnLst>
              <a:rect l="0" t="0" r="r" b="b"/>
              <a:pathLst>
                <a:path w="26" h="27">
                  <a:moveTo>
                    <a:pt x="17" y="18"/>
                  </a:moveTo>
                  <a:lnTo>
                    <a:pt x="17" y="27"/>
                  </a:lnTo>
                  <a:lnTo>
                    <a:pt x="11" y="21"/>
                  </a:lnTo>
                  <a:lnTo>
                    <a:pt x="2" y="23"/>
                  </a:lnTo>
                  <a:lnTo>
                    <a:pt x="6" y="15"/>
                  </a:lnTo>
                  <a:lnTo>
                    <a:pt x="0" y="9"/>
                  </a:lnTo>
                  <a:lnTo>
                    <a:pt x="8" y="9"/>
                  </a:lnTo>
                  <a:lnTo>
                    <a:pt x="14" y="0"/>
                  </a:lnTo>
                  <a:lnTo>
                    <a:pt x="17" y="9"/>
                  </a:lnTo>
                  <a:lnTo>
                    <a:pt x="26" y="12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7" name="Freeform 187"/>
            <p:cNvSpPr>
              <a:spLocks/>
            </p:cNvSpPr>
            <p:nvPr/>
          </p:nvSpPr>
          <p:spPr bwMode="auto">
            <a:xfrm>
              <a:off x="4568" y="3295"/>
              <a:ext cx="6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1"/>
                </a:cxn>
                <a:cxn ang="0">
                  <a:pos x="4" y="23"/>
                </a:cxn>
                <a:cxn ang="0">
                  <a:pos x="6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1"/>
                  </a:lnTo>
                  <a:lnTo>
                    <a:pt x="4" y="23"/>
                  </a:lnTo>
                  <a:lnTo>
                    <a:pt x="6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9" name="Freeform 189"/>
            <p:cNvSpPr>
              <a:spLocks/>
            </p:cNvSpPr>
            <p:nvPr/>
          </p:nvSpPr>
          <p:spPr bwMode="auto">
            <a:xfrm>
              <a:off x="4906" y="2910"/>
              <a:ext cx="7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6">
                  <a:moveTo>
                    <a:pt x="18" y="18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0" name="Freeform 190"/>
            <p:cNvSpPr>
              <a:spLocks/>
            </p:cNvSpPr>
            <p:nvPr/>
          </p:nvSpPr>
          <p:spPr bwMode="auto">
            <a:xfrm>
              <a:off x="4647" y="2977"/>
              <a:ext cx="6" cy="7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6" y="15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5" y="0"/>
                </a:cxn>
                <a:cxn ang="0">
                  <a:pos x="18" y="8"/>
                </a:cxn>
                <a:cxn ang="0">
                  <a:pos x="26" y="12"/>
                </a:cxn>
                <a:cxn ang="0">
                  <a:pos x="18" y="17"/>
                </a:cxn>
              </a:cxnLst>
              <a:rect l="0" t="0" r="r" b="b"/>
              <a:pathLst>
                <a:path w="26" h="26">
                  <a:moveTo>
                    <a:pt x="18" y="17"/>
                  </a:moveTo>
                  <a:lnTo>
                    <a:pt x="18" y="26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6" y="15"/>
                  </a:lnTo>
                  <a:lnTo>
                    <a:pt x="0" y="8"/>
                  </a:lnTo>
                  <a:lnTo>
                    <a:pt x="9" y="8"/>
                  </a:lnTo>
                  <a:lnTo>
                    <a:pt x="15" y="0"/>
                  </a:lnTo>
                  <a:lnTo>
                    <a:pt x="18" y="8"/>
                  </a:lnTo>
                  <a:lnTo>
                    <a:pt x="26" y="12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1" name="Freeform 191"/>
            <p:cNvSpPr>
              <a:spLocks/>
            </p:cNvSpPr>
            <p:nvPr/>
          </p:nvSpPr>
          <p:spPr bwMode="auto">
            <a:xfrm>
              <a:off x="4488" y="3363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7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7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3" name="Freeform 193"/>
            <p:cNvSpPr>
              <a:spLocks/>
            </p:cNvSpPr>
            <p:nvPr/>
          </p:nvSpPr>
          <p:spPr bwMode="auto">
            <a:xfrm>
              <a:off x="4750" y="3469"/>
              <a:ext cx="7" cy="6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1"/>
                </a:cxn>
                <a:cxn ang="0">
                  <a:pos x="18" y="17"/>
                </a:cxn>
              </a:cxnLst>
              <a:rect l="0" t="0" r="r" b="b"/>
              <a:pathLst>
                <a:path w="27" h="26">
                  <a:moveTo>
                    <a:pt x="18" y="17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1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4" name="Freeform 194"/>
            <p:cNvSpPr>
              <a:spLocks/>
            </p:cNvSpPr>
            <p:nvPr/>
          </p:nvSpPr>
          <p:spPr bwMode="auto">
            <a:xfrm>
              <a:off x="4838" y="3401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1"/>
                </a:cxn>
                <a:cxn ang="0">
                  <a:pos x="3" y="23"/>
                </a:cxn>
                <a:cxn ang="0">
                  <a:pos x="7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1"/>
                  </a:lnTo>
                  <a:lnTo>
                    <a:pt x="3" y="23"/>
                  </a:lnTo>
                  <a:lnTo>
                    <a:pt x="7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5" name="Freeform 195"/>
            <p:cNvSpPr>
              <a:spLocks/>
            </p:cNvSpPr>
            <p:nvPr/>
          </p:nvSpPr>
          <p:spPr bwMode="auto">
            <a:xfrm>
              <a:off x="4986" y="3328"/>
              <a:ext cx="6" cy="6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27"/>
                </a:cxn>
                <a:cxn ang="0">
                  <a:pos x="12" y="22"/>
                </a:cxn>
                <a:cxn ang="0">
                  <a:pos x="3" y="25"/>
                </a:cxn>
                <a:cxn ang="0">
                  <a:pos x="6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7" y="9"/>
                </a:cxn>
                <a:cxn ang="0">
                  <a:pos x="26" y="13"/>
                </a:cxn>
                <a:cxn ang="0">
                  <a:pos x="17" y="18"/>
                </a:cxn>
              </a:cxnLst>
              <a:rect l="0" t="0" r="r" b="b"/>
              <a:pathLst>
                <a:path w="26" h="27">
                  <a:moveTo>
                    <a:pt x="17" y="18"/>
                  </a:moveTo>
                  <a:lnTo>
                    <a:pt x="17" y="27"/>
                  </a:lnTo>
                  <a:lnTo>
                    <a:pt x="12" y="22"/>
                  </a:lnTo>
                  <a:lnTo>
                    <a:pt x="3" y="25"/>
                  </a:lnTo>
                  <a:lnTo>
                    <a:pt x="6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7" y="9"/>
                  </a:lnTo>
                  <a:lnTo>
                    <a:pt x="26" y="13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6" name="Freeform 196"/>
            <p:cNvSpPr>
              <a:spLocks/>
            </p:cNvSpPr>
            <p:nvPr/>
          </p:nvSpPr>
          <p:spPr bwMode="auto">
            <a:xfrm>
              <a:off x="4668" y="2795"/>
              <a:ext cx="6" cy="7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26"/>
                </a:cxn>
                <a:cxn ang="0">
                  <a:pos x="11" y="21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4" y="0"/>
                </a:cxn>
                <a:cxn ang="0">
                  <a:pos x="17" y="8"/>
                </a:cxn>
                <a:cxn ang="0">
                  <a:pos x="26" y="12"/>
                </a:cxn>
                <a:cxn ang="0">
                  <a:pos x="17" y="17"/>
                </a:cxn>
              </a:cxnLst>
              <a:rect l="0" t="0" r="r" b="b"/>
              <a:pathLst>
                <a:path w="26" h="26">
                  <a:moveTo>
                    <a:pt x="17" y="17"/>
                  </a:moveTo>
                  <a:lnTo>
                    <a:pt x="17" y="26"/>
                  </a:lnTo>
                  <a:lnTo>
                    <a:pt x="11" y="21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8"/>
                  </a:lnTo>
                  <a:lnTo>
                    <a:pt x="9" y="8"/>
                  </a:lnTo>
                  <a:lnTo>
                    <a:pt x="14" y="0"/>
                  </a:lnTo>
                  <a:lnTo>
                    <a:pt x="17" y="8"/>
                  </a:lnTo>
                  <a:lnTo>
                    <a:pt x="26" y="12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7" name="Freeform 197"/>
            <p:cNvSpPr>
              <a:spLocks/>
            </p:cNvSpPr>
            <p:nvPr/>
          </p:nvSpPr>
          <p:spPr bwMode="auto">
            <a:xfrm>
              <a:off x="4887" y="2999"/>
              <a:ext cx="6" cy="7"/>
            </a:xfrm>
            <a:custGeom>
              <a:avLst/>
              <a:gdLst/>
              <a:ahLst/>
              <a:cxnLst>
                <a:cxn ang="0">
                  <a:pos x="18" y="15"/>
                </a:cxn>
                <a:cxn ang="0">
                  <a:pos x="18" y="24"/>
                </a:cxn>
                <a:cxn ang="0">
                  <a:pos x="9" y="21"/>
                </a:cxn>
                <a:cxn ang="0">
                  <a:pos x="0" y="24"/>
                </a:cxn>
                <a:cxn ang="0">
                  <a:pos x="4" y="15"/>
                </a:cxn>
                <a:cxn ang="0">
                  <a:pos x="0" y="6"/>
                </a:cxn>
                <a:cxn ang="0">
                  <a:pos x="9" y="6"/>
                </a:cxn>
                <a:cxn ang="0">
                  <a:pos x="12" y="0"/>
                </a:cxn>
                <a:cxn ang="0">
                  <a:pos x="16" y="9"/>
                </a:cxn>
                <a:cxn ang="0">
                  <a:pos x="24" y="9"/>
                </a:cxn>
                <a:cxn ang="0">
                  <a:pos x="18" y="15"/>
                </a:cxn>
              </a:cxnLst>
              <a:rect l="0" t="0" r="r" b="b"/>
              <a:pathLst>
                <a:path w="24" h="24">
                  <a:moveTo>
                    <a:pt x="18" y="15"/>
                  </a:moveTo>
                  <a:lnTo>
                    <a:pt x="18" y="24"/>
                  </a:lnTo>
                  <a:lnTo>
                    <a:pt x="9" y="21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0" y="6"/>
                  </a:lnTo>
                  <a:lnTo>
                    <a:pt x="9" y="6"/>
                  </a:lnTo>
                  <a:lnTo>
                    <a:pt x="12" y="0"/>
                  </a:lnTo>
                  <a:lnTo>
                    <a:pt x="16" y="9"/>
                  </a:lnTo>
                  <a:lnTo>
                    <a:pt x="24" y="9"/>
                  </a:lnTo>
                  <a:lnTo>
                    <a:pt x="18" y="1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8" name="Freeform 198"/>
            <p:cNvSpPr>
              <a:spLocks/>
            </p:cNvSpPr>
            <p:nvPr/>
          </p:nvSpPr>
          <p:spPr bwMode="auto">
            <a:xfrm>
              <a:off x="5056" y="3516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9" name="Freeform 199"/>
            <p:cNvSpPr>
              <a:spLocks/>
            </p:cNvSpPr>
            <p:nvPr/>
          </p:nvSpPr>
          <p:spPr bwMode="auto">
            <a:xfrm>
              <a:off x="4782" y="2945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5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5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0" name="Freeform 200"/>
            <p:cNvSpPr>
              <a:spLocks/>
            </p:cNvSpPr>
            <p:nvPr/>
          </p:nvSpPr>
          <p:spPr bwMode="auto">
            <a:xfrm>
              <a:off x="5100" y="3042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2"/>
                </a:cxn>
                <a:cxn ang="0">
                  <a:pos x="4" y="24"/>
                </a:cxn>
                <a:cxn ang="0">
                  <a:pos x="6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3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2"/>
                  </a:lnTo>
                  <a:lnTo>
                    <a:pt x="4" y="24"/>
                  </a:lnTo>
                  <a:lnTo>
                    <a:pt x="6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1" name="Freeform 201"/>
            <p:cNvSpPr>
              <a:spLocks/>
            </p:cNvSpPr>
            <p:nvPr/>
          </p:nvSpPr>
          <p:spPr bwMode="auto">
            <a:xfrm>
              <a:off x="4615" y="3222"/>
              <a:ext cx="6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5" y="11"/>
                </a:cxn>
                <a:cxn ang="0">
                  <a:pos x="18" y="18"/>
                </a:cxn>
              </a:cxnLst>
              <a:rect l="0" t="0" r="r" b="b"/>
              <a:pathLst>
                <a:path w="25" h="26">
                  <a:moveTo>
                    <a:pt x="18" y="18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5" y="11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2" name="Freeform 202"/>
            <p:cNvSpPr>
              <a:spLocks/>
            </p:cNvSpPr>
            <p:nvPr/>
          </p:nvSpPr>
          <p:spPr bwMode="auto">
            <a:xfrm>
              <a:off x="4470" y="3501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5"/>
                </a:cxn>
                <a:cxn ang="0">
                  <a:pos x="12" y="20"/>
                </a:cxn>
                <a:cxn ang="0">
                  <a:pos x="3" y="23"/>
                </a:cxn>
                <a:cxn ang="0">
                  <a:pos x="5" y="14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6" y="11"/>
                </a:cxn>
                <a:cxn ang="0">
                  <a:pos x="18" y="18"/>
                </a:cxn>
              </a:cxnLst>
              <a:rect l="0" t="0" r="r" b="b"/>
              <a:pathLst>
                <a:path w="26" h="25">
                  <a:moveTo>
                    <a:pt x="18" y="18"/>
                  </a:moveTo>
                  <a:lnTo>
                    <a:pt x="18" y="25"/>
                  </a:lnTo>
                  <a:lnTo>
                    <a:pt x="12" y="20"/>
                  </a:lnTo>
                  <a:lnTo>
                    <a:pt x="3" y="23"/>
                  </a:lnTo>
                  <a:lnTo>
                    <a:pt x="5" y="14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6" y="11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3" name="Freeform 203"/>
            <p:cNvSpPr>
              <a:spLocks/>
            </p:cNvSpPr>
            <p:nvPr/>
          </p:nvSpPr>
          <p:spPr bwMode="auto">
            <a:xfrm>
              <a:off x="5062" y="3407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2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3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2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4" name="Freeform 204"/>
            <p:cNvSpPr>
              <a:spLocks/>
            </p:cNvSpPr>
            <p:nvPr/>
          </p:nvSpPr>
          <p:spPr bwMode="auto">
            <a:xfrm>
              <a:off x="4523" y="3092"/>
              <a:ext cx="7" cy="7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7"/>
                </a:cxn>
              </a:cxnLst>
              <a:rect l="0" t="0" r="r" b="b"/>
              <a:pathLst>
                <a:path w="27" h="26">
                  <a:moveTo>
                    <a:pt x="18" y="17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5" name="Freeform 205"/>
            <p:cNvSpPr>
              <a:spLocks/>
            </p:cNvSpPr>
            <p:nvPr/>
          </p:nvSpPr>
          <p:spPr bwMode="auto">
            <a:xfrm>
              <a:off x="4859" y="3496"/>
              <a:ext cx="7" cy="6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26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4" y="0"/>
                </a:cxn>
                <a:cxn ang="0">
                  <a:pos x="17" y="8"/>
                </a:cxn>
                <a:cxn ang="0">
                  <a:pos x="26" y="12"/>
                </a:cxn>
                <a:cxn ang="0">
                  <a:pos x="17" y="17"/>
                </a:cxn>
              </a:cxnLst>
              <a:rect l="0" t="0" r="r" b="b"/>
              <a:pathLst>
                <a:path w="26" h="26">
                  <a:moveTo>
                    <a:pt x="17" y="17"/>
                  </a:moveTo>
                  <a:lnTo>
                    <a:pt x="17" y="26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5" y="15"/>
                  </a:lnTo>
                  <a:lnTo>
                    <a:pt x="0" y="8"/>
                  </a:lnTo>
                  <a:lnTo>
                    <a:pt x="9" y="8"/>
                  </a:lnTo>
                  <a:lnTo>
                    <a:pt x="14" y="0"/>
                  </a:lnTo>
                  <a:lnTo>
                    <a:pt x="17" y="8"/>
                  </a:lnTo>
                  <a:lnTo>
                    <a:pt x="26" y="12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9" name="Freeform 209"/>
            <p:cNvSpPr>
              <a:spLocks/>
            </p:cNvSpPr>
            <p:nvPr/>
          </p:nvSpPr>
          <p:spPr bwMode="auto">
            <a:xfrm>
              <a:off x="5006" y="3157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7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6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6">
                  <a:moveTo>
                    <a:pt x="18" y="18"/>
                  </a:moveTo>
                  <a:lnTo>
                    <a:pt x="18" y="26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7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6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0" name="Freeform 210"/>
            <p:cNvSpPr>
              <a:spLocks/>
            </p:cNvSpPr>
            <p:nvPr/>
          </p:nvSpPr>
          <p:spPr bwMode="auto">
            <a:xfrm>
              <a:off x="5024" y="3139"/>
              <a:ext cx="6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6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6" y="12"/>
                </a:cxn>
                <a:cxn ang="0">
                  <a:pos x="18" y="18"/>
                </a:cxn>
              </a:cxnLst>
              <a:rect l="0" t="0" r="r" b="b"/>
              <a:pathLst>
                <a:path w="26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6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6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1" name="Freeform 211"/>
            <p:cNvSpPr>
              <a:spLocks/>
            </p:cNvSpPr>
            <p:nvPr/>
          </p:nvSpPr>
          <p:spPr bwMode="auto">
            <a:xfrm>
              <a:off x="4621" y="2992"/>
              <a:ext cx="6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2" y="23"/>
                </a:cxn>
                <a:cxn ang="0">
                  <a:pos x="6" y="14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6">
                  <a:moveTo>
                    <a:pt x="18" y="18"/>
                  </a:moveTo>
                  <a:lnTo>
                    <a:pt x="18" y="26"/>
                  </a:lnTo>
                  <a:lnTo>
                    <a:pt x="11" y="21"/>
                  </a:lnTo>
                  <a:lnTo>
                    <a:pt x="2" y="23"/>
                  </a:lnTo>
                  <a:lnTo>
                    <a:pt x="6" y="14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2" name="Freeform 212"/>
            <p:cNvSpPr>
              <a:spLocks/>
            </p:cNvSpPr>
            <p:nvPr/>
          </p:nvSpPr>
          <p:spPr bwMode="auto">
            <a:xfrm>
              <a:off x="4788" y="3472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2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3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2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4" name="Freeform 214"/>
            <p:cNvSpPr>
              <a:spLocks/>
            </p:cNvSpPr>
            <p:nvPr/>
          </p:nvSpPr>
          <p:spPr bwMode="auto">
            <a:xfrm>
              <a:off x="4465" y="3025"/>
              <a:ext cx="6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2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2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5" name="Freeform 215"/>
            <p:cNvSpPr>
              <a:spLocks/>
            </p:cNvSpPr>
            <p:nvPr/>
          </p:nvSpPr>
          <p:spPr bwMode="auto">
            <a:xfrm>
              <a:off x="4529" y="2845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6">
                  <a:moveTo>
                    <a:pt x="18" y="18"/>
                  </a:moveTo>
                  <a:lnTo>
                    <a:pt x="18" y="26"/>
                  </a:lnTo>
                  <a:lnTo>
                    <a:pt x="11" y="21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6" name="Freeform 216"/>
            <p:cNvSpPr>
              <a:spLocks/>
            </p:cNvSpPr>
            <p:nvPr/>
          </p:nvSpPr>
          <p:spPr bwMode="auto">
            <a:xfrm>
              <a:off x="4497" y="2866"/>
              <a:ext cx="7" cy="6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1" y="20"/>
                </a:cxn>
                <a:cxn ang="0">
                  <a:pos x="3" y="23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4" y="0"/>
                </a:cxn>
                <a:cxn ang="0">
                  <a:pos x="18" y="8"/>
                </a:cxn>
                <a:cxn ang="0">
                  <a:pos x="27" y="11"/>
                </a:cxn>
                <a:cxn ang="0">
                  <a:pos x="18" y="17"/>
                </a:cxn>
              </a:cxnLst>
              <a:rect l="0" t="0" r="r" b="b"/>
              <a:pathLst>
                <a:path w="27" h="26">
                  <a:moveTo>
                    <a:pt x="18" y="17"/>
                  </a:moveTo>
                  <a:lnTo>
                    <a:pt x="18" y="26"/>
                  </a:lnTo>
                  <a:lnTo>
                    <a:pt x="11" y="20"/>
                  </a:lnTo>
                  <a:lnTo>
                    <a:pt x="3" y="23"/>
                  </a:lnTo>
                  <a:lnTo>
                    <a:pt x="5" y="15"/>
                  </a:lnTo>
                  <a:lnTo>
                    <a:pt x="0" y="8"/>
                  </a:lnTo>
                  <a:lnTo>
                    <a:pt x="9" y="8"/>
                  </a:lnTo>
                  <a:lnTo>
                    <a:pt x="14" y="0"/>
                  </a:lnTo>
                  <a:lnTo>
                    <a:pt x="18" y="8"/>
                  </a:lnTo>
                  <a:lnTo>
                    <a:pt x="27" y="11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7" name="Freeform 217"/>
            <p:cNvSpPr>
              <a:spLocks/>
            </p:cNvSpPr>
            <p:nvPr/>
          </p:nvSpPr>
          <p:spPr bwMode="auto">
            <a:xfrm>
              <a:off x="4729" y="3086"/>
              <a:ext cx="7" cy="7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26"/>
                </a:cxn>
                <a:cxn ang="0">
                  <a:pos x="12" y="20"/>
                </a:cxn>
                <a:cxn ang="0">
                  <a:pos x="3" y="23"/>
                </a:cxn>
                <a:cxn ang="0">
                  <a:pos x="5" y="14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4" y="0"/>
                </a:cxn>
                <a:cxn ang="0">
                  <a:pos x="17" y="8"/>
                </a:cxn>
                <a:cxn ang="0">
                  <a:pos x="26" y="11"/>
                </a:cxn>
                <a:cxn ang="0">
                  <a:pos x="17" y="17"/>
                </a:cxn>
              </a:cxnLst>
              <a:rect l="0" t="0" r="r" b="b"/>
              <a:pathLst>
                <a:path w="26" h="26">
                  <a:moveTo>
                    <a:pt x="17" y="17"/>
                  </a:moveTo>
                  <a:lnTo>
                    <a:pt x="17" y="26"/>
                  </a:lnTo>
                  <a:lnTo>
                    <a:pt x="12" y="20"/>
                  </a:lnTo>
                  <a:lnTo>
                    <a:pt x="3" y="23"/>
                  </a:lnTo>
                  <a:lnTo>
                    <a:pt x="5" y="14"/>
                  </a:lnTo>
                  <a:lnTo>
                    <a:pt x="0" y="8"/>
                  </a:lnTo>
                  <a:lnTo>
                    <a:pt x="9" y="8"/>
                  </a:lnTo>
                  <a:lnTo>
                    <a:pt x="14" y="0"/>
                  </a:lnTo>
                  <a:lnTo>
                    <a:pt x="17" y="8"/>
                  </a:lnTo>
                  <a:lnTo>
                    <a:pt x="26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8" name="Freeform 218"/>
            <p:cNvSpPr>
              <a:spLocks/>
            </p:cNvSpPr>
            <p:nvPr/>
          </p:nvSpPr>
          <p:spPr bwMode="auto">
            <a:xfrm>
              <a:off x="4887" y="2999"/>
              <a:ext cx="6" cy="7"/>
            </a:xfrm>
            <a:custGeom>
              <a:avLst/>
              <a:gdLst/>
              <a:ahLst/>
              <a:cxnLst>
                <a:cxn ang="0">
                  <a:pos x="18" y="15"/>
                </a:cxn>
                <a:cxn ang="0">
                  <a:pos x="18" y="24"/>
                </a:cxn>
                <a:cxn ang="0">
                  <a:pos x="9" y="21"/>
                </a:cxn>
                <a:cxn ang="0">
                  <a:pos x="0" y="24"/>
                </a:cxn>
                <a:cxn ang="0">
                  <a:pos x="4" y="15"/>
                </a:cxn>
                <a:cxn ang="0">
                  <a:pos x="0" y="6"/>
                </a:cxn>
                <a:cxn ang="0">
                  <a:pos x="9" y="6"/>
                </a:cxn>
                <a:cxn ang="0">
                  <a:pos x="12" y="0"/>
                </a:cxn>
                <a:cxn ang="0">
                  <a:pos x="16" y="9"/>
                </a:cxn>
                <a:cxn ang="0">
                  <a:pos x="24" y="9"/>
                </a:cxn>
                <a:cxn ang="0">
                  <a:pos x="18" y="15"/>
                </a:cxn>
              </a:cxnLst>
              <a:rect l="0" t="0" r="r" b="b"/>
              <a:pathLst>
                <a:path w="24" h="24">
                  <a:moveTo>
                    <a:pt x="18" y="15"/>
                  </a:moveTo>
                  <a:lnTo>
                    <a:pt x="18" y="24"/>
                  </a:lnTo>
                  <a:lnTo>
                    <a:pt x="9" y="21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0" y="6"/>
                  </a:lnTo>
                  <a:lnTo>
                    <a:pt x="9" y="6"/>
                  </a:lnTo>
                  <a:lnTo>
                    <a:pt x="12" y="0"/>
                  </a:lnTo>
                  <a:lnTo>
                    <a:pt x="16" y="9"/>
                  </a:lnTo>
                  <a:lnTo>
                    <a:pt x="24" y="9"/>
                  </a:lnTo>
                  <a:lnTo>
                    <a:pt x="18" y="1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9" name="Freeform 219"/>
            <p:cNvSpPr>
              <a:spLocks/>
            </p:cNvSpPr>
            <p:nvPr/>
          </p:nvSpPr>
          <p:spPr bwMode="auto">
            <a:xfrm>
              <a:off x="5008" y="2916"/>
              <a:ext cx="16" cy="16"/>
            </a:xfrm>
            <a:custGeom>
              <a:avLst/>
              <a:gdLst/>
              <a:ahLst/>
              <a:cxnLst>
                <a:cxn ang="0">
                  <a:pos x="46" y="41"/>
                </a:cxn>
                <a:cxn ang="0">
                  <a:pos x="46" y="65"/>
                </a:cxn>
                <a:cxn ang="0">
                  <a:pos x="29" y="50"/>
                </a:cxn>
                <a:cxn ang="0">
                  <a:pos x="5" y="59"/>
                </a:cxn>
                <a:cxn ang="0">
                  <a:pos x="14" y="34"/>
                </a:cxn>
                <a:cxn ang="0">
                  <a:pos x="0" y="18"/>
                </a:cxn>
                <a:cxn ang="0">
                  <a:pos x="23" y="18"/>
                </a:cxn>
                <a:cxn ang="0">
                  <a:pos x="34" y="0"/>
                </a:cxn>
                <a:cxn ang="0">
                  <a:pos x="43" y="20"/>
                </a:cxn>
                <a:cxn ang="0">
                  <a:pos x="64" y="27"/>
                </a:cxn>
                <a:cxn ang="0">
                  <a:pos x="46" y="41"/>
                </a:cxn>
              </a:cxnLst>
              <a:rect l="0" t="0" r="r" b="b"/>
              <a:pathLst>
                <a:path w="64" h="65">
                  <a:moveTo>
                    <a:pt x="46" y="41"/>
                  </a:moveTo>
                  <a:lnTo>
                    <a:pt x="46" y="65"/>
                  </a:lnTo>
                  <a:lnTo>
                    <a:pt x="29" y="50"/>
                  </a:lnTo>
                  <a:lnTo>
                    <a:pt x="5" y="59"/>
                  </a:lnTo>
                  <a:lnTo>
                    <a:pt x="14" y="34"/>
                  </a:lnTo>
                  <a:lnTo>
                    <a:pt x="0" y="18"/>
                  </a:lnTo>
                  <a:lnTo>
                    <a:pt x="23" y="18"/>
                  </a:lnTo>
                  <a:lnTo>
                    <a:pt x="34" y="0"/>
                  </a:lnTo>
                  <a:lnTo>
                    <a:pt x="43" y="20"/>
                  </a:lnTo>
                  <a:lnTo>
                    <a:pt x="64" y="27"/>
                  </a:lnTo>
                  <a:lnTo>
                    <a:pt x="46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0" name="Freeform 220"/>
            <p:cNvSpPr>
              <a:spLocks/>
            </p:cNvSpPr>
            <p:nvPr/>
          </p:nvSpPr>
          <p:spPr bwMode="auto">
            <a:xfrm>
              <a:off x="4704" y="3028"/>
              <a:ext cx="16" cy="16"/>
            </a:xfrm>
            <a:custGeom>
              <a:avLst/>
              <a:gdLst/>
              <a:ahLst/>
              <a:cxnLst>
                <a:cxn ang="0">
                  <a:pos x="48" y="42"/>
                </a:cxn>
                <a:cxn ang="0">
                  <a:pos x="48" y="65"/>
                </a:cxn>
                <a:cxn ang="0">
                  <a:pos x="30" y="50"/>
                </a:cxn>
                <a:cxn ang="0">
                  <a:pos x="7" y="58"/>
                </a:cxn>
                <a:cxn ang="0">
                  <a:pos x="16" y="35"/>
                </a:cxn>
                <a:cxn ang="0">
                  <a:pos x="0" y="17"/>
                </a:cxn>
                <a:cxn ang="0">
                  <a:pos x="25" y="17"/>
                </a:cxn>
                <a:cxn ang="0">
                  <a:pos x="36" y="0"/>
                </a:cxn>
                <a:cxn ang="0">
                  <a:pos x="45" y="21"/>
                </a:cxn>
                <a:cxn ang="0">
                  <a:pos x="65" y="26"/>
                </a:cxn>
                <a:cxn ang="0">
                  <a:pos x="48" y="42"/>
                </a:cxn>
              </a:cxnLst>
              <a:rect l="0" t="0" r="r" b="b"/>
              <a:pathLst>
                <a:path w="65" h="65">
                  <a:moveTo>
                    <a:pt x="48" y="42"/>
                  </a:moveTo>
                  <a:lnTo>
                    <a:pt x="48" y="65"/>
                  </a:lnTo>
                  <a:lnTo>
                    <a:pt x="30" y="50"/>
                  </a:lnTo>
                  <a:lnTo>
                    <a:pt x="7" y="58"/>
                  </a:lnTo>
                  <a:lnTo>
                    <a:pt x="16" y="35"/>
                  </a:lnTo>
                  <a:lnTo>
                    <a:pt x="0" y="17"/>
                  </a:lnTo>
                  <a:lnTo>
                    <a:pt x="25" y="17"/>
                  </a:lnTo>
                  <a:lnTo>
                    <a:pt x="36" y="0"/>
                  </a:lnTo>
                  <a:lnTo>
                    <a:pt x="45" y="21"/>
                  </a:lnTo>
                  <a:lnTo>
                    <a:pt x="65" y="26"/>
                  </a:lnTo>
                  <a:lnTo>
                    <a:pt x="48" y="42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1" name="Freeform 221"/>
            <p:cNvSpPr>
              <a:spLocks/>
            </p:cNvSpPr>
            <p:nvPr/>
          </p:nvSpPr>
          <p:spPr bwMode="auto">
            <a:xfrm>
              <a:off x="4731" y="3295"/>
              <a:ext cx="16" cy="16"/>
            </a:xfrm>
            <a:custGeom>
              <a:avLst/>
              <a:gdLst/>
              <a:ahLst/>
              <a:cxnLst>
                <a:cxn ang="0">
                  <a:pos x="48" y="41"/>
                </a:cxn>
                <a:cxn ang="0">
                  <a:pos x="48" y="65"/>
                </a:cxn>
                <a:cxn ang="0">
                  <a:pos x="30" y="50"/>
                </a:cxn>
                <a:cxn ang="0">
                  <a:pos x="7" y="59"/>
                </a:cxn>
                <a:cxn ang="0">
                  <a:pos x="16" y="36"/>
                </a:cxn>
                <a:cxn ang="0">
                  <a:pos x="0" y="18"/>
                </a:cxn>
                <a:cxn ang="0">
                  <a:pos x="24" y="18"/>
                </a:cxn>
                <a:cxn ang="0">
                  <a:pos x="36" y="0"/>
                </a:cxn>
                <a:cxn ang="0">
                  <a:pos x="45" y="21"/>
                </a:cxn>
                <a:cxn ang="0">
                  <a:pos x="65" y="27"/>
                </a:cxn>
                <a:cxn ang="0">
                  <a:pos x="48" y="41"/>
                </a:cxn>
              </a:cxnLst>
              <a:rect l="0" t="0" r="r" b="b"/>
              <a:pathLst>
                <a:path w="65" h="65">
                  <a:moveTo>
                    <a:pt x="48" y="41"/>
                  </a:moveTo>
                  <a:lnTo>
                    <a:pt x="48" y="65"/>
                  </a:lnTo>
                  <a:lnTo>
                    <a:pt x="30" y="50"/>
                  </a:lnTo>
                  <a:lnTo>
                    <a:pt x="7" y="59"/>
                  </a:lnTo>
                  <a:lnTo>
                    <a:pt x="16" y="36"/>
                  </a:lnTo>
                  <a:lnTo>
                    <a:pt x="0" y="18"/>
                  </a:lnTo>
                  <a:lnTo>
                    <a:pt x="24" y="18"/>
                  </a:lnTo>
                  <a:lnTo>
                    <a:pt x="36" y="0"/>
                  </a:lnTo>
                  <a:lnTo>
                    <a:pt x="45" y="21"/>
                  </a:lnTo>
                  <a:lnTo>
                    <a:pt x="65" y="27"/>
                  </a:lnTo>
                  <a:lnTo>
                    <a:pt x="48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2" name="Freeform 222"/>
            <p:cNvSpPr>
              <a:spLocks/>
            </p:cNvSpPr>
            <p:nvPr/>
          </p:nvSpPr>
          <p:spPr bwMode="auto">
            <a:xfrm>
              <a:off x="4884" y="3245"/>
              <a:ext cx="16" cy="16"/>
            </a:xfrm>
            <a:custGeom>
              <a:avLst/>
              <a:gdLst/>
              <a:ahLst/>
              <a:cxnLst>
                <a:cxn ang="0">
                  <a:pos x="47" y="41"/>
                </a:cxn>
                <a:cxn ang="0">
                  <a:pos x="47" y="65"/>
                </a:cxn>
                <a:cxn ang="0">
                  <a:pos x="29" y="50"/>
                </a:cxn>
                <a:cxn ang="0">
                  <a:pos x="6" y="59"/>
                </a:cxn>
                <a:cxn ang="0">
                  <a:pos x="15" y="36"/>
                </a:cxn>
                <a:cxn ang="0">
                  <a:pos x="0" y="18"/>
                </a:cxn>
                <a:cxn ang="0">
                  <a:pos x="23" y="18"/>
                </a:cxn>
                <a:cxn ang="0">
                  <a:pos x="35" y="0"/>
                </a:cxn>
                <a:cxn ang="0">
                  <a:pos x="44" y="21"/>
                </a:cxn>
                <a:cxn ang="0">
                  <a:pos x="65" y="27"/>
                </a:cxn>
                <a:cxn ang="0">
                  <a:pos x="47" y="41"/>
                </a:cxn>
              </a:cxnLst>
              <a:rect l="0" t="0" r="r" b="b"/>
              <a:pathLst>
                <a:path w="65" h="65">
                  <a:moveTo>
                    <a:pt x="47" y="41"/>
                  </a:moveTo>
                  <a:lnTo>
                    <a:pt x="47" y="65"/>
                  </a:lnTo>
                  <a:lnTo>
                    <a:pt x="29" y="50"/>
                  </a:lnTo>
                  <a:lnTo>
                    <a:pt x="6" y="59"/>
                  </a:lnTo>
                  <a:lnTo>
                    <a:pt x="15" y="36"/>
                  </a:lnTo>
                  <a:lnTo>
                    <a:pt x="0" y="18"/>
                  </a:lnTo>
                  <a:lnTo>
                    <a:pt x="23" y="18"/>
                  </a:lnTo>
                  <a:lnTo>
                    <a:pt x="35" y="0"/>
                  </a:lnTo>
                  <a:lnTo>
                    <a:pt x="44" y="21"/>
                  </a:lnTo>
                  <a:lnTo>
                    <a:pt x="65" y="27"/>
                  </a:lnTo>
                  <a:lnTo>
                    <a:pt x="47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3" name="Freeform 223"/>
            <p:cNvSpPr>
              <a:spLocks/>
            </p:cNvSpPr>
            <p:nvPr/>
          </p:nvSpPr>
          <p:spPr bwMode="auto">
            <a:xfrm>
              <a:off x="4996" y="3054"/>
              <a:ext cx="16" cy="16"/>
            </a:xfrm>
            <a:custGeom>
              <a:avLst/>
              <a:gdLst/>
              <a:ahLst/>
              <a:cxnLst>
                <a:cxn ang="0">
                  <a:pos x="47" y="41"/>
                </a:cxn>
                <a:cxn ang="0">
                  <a:pos x="47" y="65"/>
                </a:cxn>
                <a:cxn ang="0">
                  <a:pos x="29" y="50"/>
                </a:cxn>
                <a:cxn ang="0">
                  <a:pos x="5" y="59"/>
                </a:cxn>
                <a:cxn ang="0">
                  <a:pos x="14" y="35"/>
                </a:cxn>
                <a:cxn ang="0">
                  <a:pos x="0" y="17"/>
                </a:cxn>
                <a:cxn ang="0">
                  <a:pos x="23" y="17"/>
                </a:cxn>
                <a:cxn ang="0">
                  <a:pos x="34" y="0"/>
                </a:cxn>
                <a:cxn ang="0">
                  <a:pos x="43" y="21"/>
                </a:cxn>
                <a:cxn ang="0">
                  <a:pos x="64" y="26"/>
                </a:cxn>
                <a:cxn ang="0">
                  <a:pos x="47" y="41"/>
                </a:cxn>
              </a:cxnLst>
              <a:rect l="0" t="0" r="r" b="b"/>
              <a:pathLst>
                <a:path w="64" h="65">
                  <a:moveTo>
                    <a:pt x="47" y="41"/>
                  </a:moveTo>
                  <a:lnTo>
                    <a:pt x="47" y="65"/>
                  </a:lnTo>
                  <a:lnTo>
                    <a:pt x="29" y="50"/>
                  </a:lnTo>
                  <a:lnTo>
                    <a:pt x="5" y="59"/>
                  </a:lnTo>
                  <a:lnTo>
                    <a:pt x="14" y="35"/>
                  </a:lnTo>
                  <a:lnTo>
                    <a:pt x="0" y="17"/>
                  </a:lnTo>
                  <a:lnTo>
                    <a:pt x="23" y="17"/>
                  </a:lnTo>
                  <a:lnTo>
                    <a:pt x="34" y="0"/>
                  </a:lnTo>
                  <a:lnTo>
                    <a:pt x="43" y="21"/>
                  </a:lnTo>
                  <a:lnTo>
                    <a:pt x="64" y="26"/>
                  </a:lnTo>
                  <a:lnTo>
                    <a:pt x="47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4" name="Freeform 224"/>
            <p:cNvSpPr>
              <a:spLocks/>
            </p:cNvSpPr>
            <p:nvPr/>
          </p:nvSpPr>
          <p:spPr bwMode="auto">
            <a:xfrm>
              <a:off x="4623" y="3412"/>
              <a:ext cx="25" cy="25"/>
            </a:xfrm>
            <a:custGeom>
              <a:avLst/>
              <a:gdLst/>
              <a:ahLst/>
              <a:cxnLst>
                <a:cxn ang="0">
                  <a:pos x="81" y="47"/>
                </a:cxn>
                <a:cxn ang="0">
                  <a:pos x="98" y="76"/>
                </a:cxn>
                <a:cxn ang="0">
                  <a:pos x="63" y="73"/>
                </a:cxn>
                <a:cxn ang="0">
                  <a:pos x="42" y="99"/>
                </a:cxn>
                <a:cxn ang="0">
                  <a:pos x="33" y="64"/>
                </a:cxn>
                <a:cxn ang="0">
                  <a:pos x="0" y="49"/>
                </a:cxn>
                <a:cxn ang="0">
                  <a:pos x="33" y="34"/>
                </a:cxn>
                <a:cxn ang="0">
                  <a:pos x="36" y="0"/>
                </a:cxn>
                <a:cxn ang="0">
                  <a:pos x="60" y="23"/>
                </a:cxn>
                <a:cxn ang="0">
                  <a:pos x="95" y="14"/>
                </a:cxn>
                <a:cxn ang="0">
                  <a:pos x="81" y="47"/>
                </a:cxn>
              </a:cxnLst>
              <a:rect l="0" t="0" r="r" b="b"/>
              <a:pathLst>
                <a:path w="98" h="99">
                  <a:moveTo>
                    <a:pt x="81" y="47"/>
                  </a:moveTo>
                  <a:lnTo>
                    <a:pt x="98" y="76"/>
                  </a:lnTo>
                  <a:lnTo>
                    <a:pt x="63" y="73"/>
                  </a:lnTo>
                  <a:lnTo>
                    <a:pt x="42" y="99"/>
                  </a:lnTo>
                  <a:lnTo>
                    <a:pt x="33" y="64"/>
                  </a:lnTo>
                  <a:lnTo>
                    <a:pt x="0" y="49"/>
                  </a:lnTo>
                  <a:lnTo>
                    <a:pt x="33" y="34"/>
                  </a:lnTo>
                  <a:lnTo>
                    <a:pt x="36" y="0"/>
                  </a:lnTo>
                  <a:lnTo>
                    <a:pt x="60" y="23"/>
                  </a:lnTo>
                  <a:lnTo>
                    <a:pt x="95" y="14"/>
                  </a:lnTo>
                  <a:lnTo>
                    <a:pt x="81" y="4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5" name="Freeform 225"/>
            <p:cNvSpPr>
              <a:spLocks/>
            </p:cNvSpPr>
            <p:nvPr/>
          </p:nvSpPr>
          <p:spPr bwMode="auto">
            <a:xfrm>
              <a:off x="4809" y="3128"/>
              <a:ext cx="7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2" y="23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2" y="23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6" name="Freeform 226"/>
            <p:cNvSpPr>
              <a:spLocks/>
            </p:cNvSpPr>
            <p:nvPr/>
          </p:nvSpPr>
          <p:spPr bwMode="auto">
            <a:xfrm>
              <a:off x="4950" y="3260"/>
              <a:ext cx="7" cy="7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27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7" y="9"/>
                </a:cxn>
                <a:cxn ang="0">
                  <a:pos x="26" y="11"/>
                </a:cxn>
                <a:cxn ang="0">
                  <a:pos x="17" y="18"/>
                </a:cxn>
              </a:cxnLst>
              <a:rect l="0" t="0" r="r" b="b"/>
              <a:pathLst>
                <a:path w="26" h="27">
                  <a:moveTo>
                    <a:pt x="17" y="18"/>
                  </a:moveTo>
                  <a:lnTo>
                    <a:pt x="17" y="27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7" y="9"/>
                  </a:lnTo>
                  <a:lnTo>
                    <a:pt x="26" y="11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7" name="Freeform 227"/>
            <p:cNvSpPr>
              <a:spLocks/>
            </p:cNvSpPr>
            <p:nvPr/>
          </p:nvSpPr>
          <p:spPr bwMode="auto">
            <a:xfrm>
              <a:off x="4623" y="3360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3" y="21"/>
                </a:cxn>
                <a:cxn ang="0">
                  <a:pos x="4" y="24"/>
                </a:cxn>
                <a:cxn ang="0">
                  <a:pos x="7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6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3" y="21"/>
                  </a:lnTo>
                  <a:lnTo>
                    <a:pt x="4" y="24"/>
                  </a:lnTo>
                  <a:lnTo>
                    <a:pt x="7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6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8" name="Freeform 228"/>
            <p:cNvSpPr>
              <a:spLocks/>
            </p:cNvSpPr>
            <p:nvPr/>
          </p:nvSpPr>
          <p:spPr bwMode="auto">
            <a:xfrm>
              <a:off x="4724" y="3378"/>
              <a:ext cx="6" cy="6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6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1"/>
                </a:cxn>
                <a:cxn ang="0">
                  <a:pos x="18" y="18"/>
                </a:cxn>
              </a:cxnLst>
              <a:rect l="0" t="0" r="r" b="b"/>
              <a:pathLst>
                <a:path w="27" h="26">
                  <a:moveTo>
                    <a:pt x="18" y="18"/>
                  </a:moveTo>
                  <a:lnTo>
                    <a:pt x="18" y="26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1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9" name="Freeform 229"/>
            <p:cNvSpPr>
              <a:spLocks/>
            </p:cNvSpPr>
            <p:nvPr/>
          </p:nvSpPr>
          <p:spPr bwMode="auto">
            <a:xfrm>
              <a:off x="5059" y="3204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1"/>
                </a:cxn>
                <a:cxn ang="0">
                  <a:pos x="3" y="24"/>
                </a:cxn>
                <a:cxn ang="0">
                  <a:pos x="7" y="16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6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1"/>
                  </a:lnTo>
                  <a:lnTo>
                    <a:pt x="3" y="24"/>
                  </a:lnTo>
                  <a:lnTo>
                    <a:pt x="7" y="16"/>
                  </a:lnTo>
                  <a:lnTo>
                    <a:pt x="0" y="9"/>
                  </a:lnTo>
                  <a:lnTo>
                    <a:pt x="9" y="9"/>
                  </a:lnTo>
                  <a:lnTo>
                    <a:pt x="16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0" name="Freeform 230"/>
            <p:cNvSpPr>
              <a:spLocks/>
            </p:cNvSpPr>
            <p:nvPr/>
          </p:nvSpPr>
          <p:spPr bwMode="auto">
            <a:xfrm>
              <a:off x="4897" y="3142"/>
              <a:ext cx="7" cy="7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27"/>
                </a:cxn>
                <a:cxn ang="0">
                  <a:pos x="12" y="20"/>
                </a:cxn>
                <a:cxn ang="0">
                  <a:pos x="3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8" y="9"/>
                </a:cxn>
                <a:cxn ang="0">
                  <a:pos x="14" y="0"/>
                </a:cxn>
                <a:cxn ang="0">
                  <a:pos x="17" y="9"/>
                </a:cxn>
                <a:cxn ang="0">
                  <a:pos x="26" y="12"/>
                </a:cxn>
                <a:cxn ang="0">
                  <a:pos x="17" y="18"/>
                </a:cxn>
              </a:cxnLst>
              <a:rect l="0" t="0" r="r" b="b"/>
              <a:pathLst>
                <a:path w="26" h="27">
                  <a:moveTo>
                    <a:pt x="17" y="18"/>
                  </a:moveTo>
                  <a:lnTo>
                    <a:pt x="17" y="27"/>
                  </a:lnTo>
                  <a:lnTo>
                    <a:pt x="12" y="20"/>
                  </a:lnTo>
                  <a:lnTo>
                    <a:pt x="3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8" y="9"/>
                  </a:lnTo>
                  <a:lnTo>
                    <a:pt x="14" y="0"/>
                  </a:lnTo>
                  <a:lnTo>
                    <a:pt x="17" y="9"/>
                  </a:lnTo>
                  <a:lnTo>
                    <a:pt x="26" y="12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1" name="Freeform 231"/>
            <p:cNvSpPr>
              <a:spLocks/>
            </p:cNvSpPr>
            <p:nvPr/>
          </p:nvSpPr>
          <p:spPr bwMode="auto">
            <a:xfrm>
              <a:off x="4809" y="3051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0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0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2" name="Freeform 232"/>
            <p:cNvSpPr>
              <a:spLocks/>
            </p:cNvSpPr>
            <p:nvPr/>
          </p:nvSpPr>
          <p:spPr bwMode="auto">
            <a:xfrm>
              <a:off x="4718" y="3207"/>
              <a:ext cx="6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7" y="12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7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3" name="Freeform 233"/>
            <p:cNvSpPr>
              <a:spLocks/>
            </p:cNvSpPr>
            <p:nvPr/>
          </p:nvSpPr>
          <p:spPr bwMode="auto">
            <a:xfrm>
              <a:off x="4785" y="3251"/>
              <a:ext cx="7" cy="7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2" y="21"/>
                </a:cxn>
                <a:cxn ang="0">
                  <a:pos x="3" y="23"/>
                </a:cxn>
                <a:cxn ang="0">
                  <a:pos x="7" y="14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6" y="0"/>
                </a:cxn>
                <a:cxn ang="0">
                  <a:pos x="18" y="8"/>
                </a:cxn>
                <a:cxn ang="0">
                  <a:pos x="27" y="12"/>
                </a:cxn>
                <a:cxn ang="0">
                  <a:pos x="18" y="17"/>
                </a:cxn>
              </a:cxnLst>
              <a:rect l="0" t="0" r="r" b="b"/>
              <a:pathLst>
                <a:path w="27" h="26">
                  <a:moveTo>
                    <a:pt x="18" y="17"/>
                  </a:moveTo>
                  <a:lnTo>
                    <a:pt x="18" y="26"/>
                  </a:lnTo>
                  <a:lnTo>
                    <a:pt x="12" y="21"/>
                  </a:lnTo>
                  <a:lnTo>
                    <a:pt x="3" y="23"/>
                  </a:lnTo>
                  <a:lnTo>
                    <a:pt x="7" y="14"/>
                  </a:lnTo>
                  <a:lnTo>
                    <a:pt x="0" y="8"/>
                  </a:lnTo>
                  <a:lnTo>
                    <a:pt x="9" y="8"/>
                  </a:lnTo>
                  <a:lnTo>
                    <a:pt x="16" y="0"/>
                  </a:lnTo>
                  <a:lnTo>
                    <a:pt x="18" y="8"/>
                  </a:lnTo>
                  <a:lnTo>
                    <a:pt x="27" y="12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4" name="Freeform 234"/>
            <p:cNvSpPr>
              <a:spLocks/>
            </p:cNvSpPr>
            <p:nvPr/>
          </p:nvSpPr>
          <p:spPr bwMode="auto">
            <a:xfrm>
              <a:off x="5009" y="2986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5" y="0"/>
                </a:cxn>
                <a:cxn ang="0">
                  <a:pos x="18" y="9"/>
                </a:cxn>
                <a:cxn ang="0">
                  <a:pos x="27" y="13"/>
                </a:cxn>
                <a:cxn ang="0">
                  <a:pos x="18" y="18"/>
                </a:cxn>
              </a:cxnLst>
              <a:rect l="0" t="0" r="r" b="b"/>
              <a:pathLst>
                <a:path w="27" h="27">
                  <a:moveTo>
                    <a:pt x="18" y="18"/>
                  </a:moveTo>
                  <a:lnTo>
                    <a:pt x="18" y="27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6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5" y="0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5" name="Freeform 235"/>
            <p:cNvSpPr>
              <a:spLocks/>
            </p:cNvSpPr>
            <p:nvPr/>
          </p:nvSpPr>
          <p:spPr bwMode="auto">
            <a:xfrm>
              <a:off x="4991" y="2842"/>
              <a:ext cx="7" cy="7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27"/>
                </a:cxn>
                <a:cxn ang="0">
                  <a:pos x="11" y="21"/>
                </a:cxn>
                <a:cxn ang="0">
                  <a:pos x="2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4" y="0"/>
                </a:cxn>
                <a:cxn ang="0">
                  <a:pos x="18" y="9"/>
                </a:cxn>
                <a:cxn ang="0">
                  <a:pos x="26" y="12"/>
                </a:cxn>
                <a:cxn ang="0">
                  <a:pos x="18" y="18"/>
                </a:cxn>
              </a:cxnLst>
              <a:rect l="0" t="0" r="r" b="b"/>
              <a:pathLst>
                <a:path w="26" h="27">
                  <a:moveTo>
                    <a:pt x="18" y="18"/>
                  </a:moveTo>
                  <a:lnTo>
                    <a:pt x="18" y="27"/>
                  </a:lnTo>
                  <a:lnTo>
                    <a:pt x="11" y="21"/>
                  </a:lnTo>
                  <a:lnTo>
                    <a:pt x="2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26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6" name="Freeform 236"/>
            <p:cNvSpPr>
              <a:spLocks/>
            </p:cNvSpPr>
            <p:nvPr/>
          </p:nvSpPr>
          <p:spPr bwMode="auto">
            <a:xfrm>
              <a:off x="5100" y="2886"/>
              <a:ext cx="7" cy="7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18" y="26"/>
                </a:cxn>
                <a:cxn ang="0">
                  <a:pos x="12" y="21"/>
                </a:cxn>
                <a:cxn ang="0">
                  <a:pos x="4" y="23"/>
                </a:cxn>
                <a:cxn ang="0">
                  <a:pos x="6" y="15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15" y="0"/>
                </a:cxn>
                <a:cxn ang="0">
                  <a:pos x="18" y="8"/>
                </a:cxn>
                <a:cxn ang="0">
                  <a:pos x="27" y="12"/>
                </a:cxn>
                <a:cxn ang="0">
                  <a:pos x="18" y="17"/>
                </a:cxn>
              </a:cxnLst>
              <a:rect l="0" t="0" r="r" b="b"/>
              <a:pathLst>
                <a:path w="27" h="26">
                  <a:moveTo>
                    <a:pt x="18" y="17"/>
                  </a:moveTo>
                  <a:lnTo>
                    <a:pt x="18" y="26"/>
                  </a:lnTo>
                  <a:lnTo>
                    <a:pt x="12" y="21"/>
                  </a:lnTo>
                  <a:lnTo>
                    <a:pt x="4" y="23"/>
                  </a:lnTo>
                  <a:lnTo>
                    <a:pt x="6" y="15"/>
                  </a:lnTo>
                  <a:lnTo>
                    <a:pt x="0" y="8"/>
                  </a:lnTo>
                  <a:lnTo>
                    <a:pt x="9" y="8"/>
                  </a:lnTo>
                  <a:lnTo>
                    <a:pt x="15" y="0"/>
                  </a:lnTo>
                  <a:lnTo>
                    <a:pt x="18" y="8"/>
                  </a:lnTo>
                  <a:lnTo>
                    <a:pt x="27" y="12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7" name="Freeform 237"/>
            <p:cNvSpPr>
              <a:spLocks/>
            </p:cNvSpPr>
            <p:nvPr/>
          </p:nvSpPr>
          <p:spPr bwMode="auto">
            <a:xfrm>
              <a:off x="4887" y="2999"/>
              <a:ext cx="6" cy="7"/>
            </a:xfrm>
            <a:custGeom>
              <a:avLst/>
              <a:gdLst/>
              <a:ahLst/>
              <a:cxnLst>
                <a:cxn ang="0">
                  <a:pos x="18" y="15"/>
                </a:cxn>
                <a:cxn ang="0">
                  <a:pos x="18" y="24"/>
                </a:cxn>
                <a:cxn ang="0">
                  <a:pos x="9" y="21"/>
                </a:cxn>
                <a:cxn ang="0">
                  <a:pos x="0" y="24"/>
                </a:cxn>
                <a:cxn ang="0">
                  <a:pos x="4" y="15"/>
                </a:cxn>
                <a:cxn ang="0">
                  <a:pos x="0" y="6"/>
                </a:cxn>
                <a:cxn ang="0">
                  <a:pos x="9" y="6"/>
                </a:cxn>
                <a:cxn ang="0">
                  <a:pos x="12" y="0"/>
                </a:cxn>
                <a:cxn ang="0">
                  <a:pos x="16" y="9"/>
                </a:cxn>
                <a:cxn ang="0">
                  <a:pos x="24" y="9"/>
                </a:cxn>
                <a:cxn ang="0">
                  <a:pos x="18" y="15"/>
                </a:cxn>
              </a:cxnLst>
              <a:rect l="0" t="0" r="r" b="b"/>
              <a:pathLst>
                <a:path w="24" h="24">
                  <a:moveTo>
                    <a:pt x="18" y="15"/>
                  </a:moveTo>
                  <a:lnTo>
                    <a:pt x="18" y="24"/>
                  </a:lnTo>
                  <a:lnTo>
                    <a:pt x="9" y="21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0" y="6"/>
                  </a:lnTo>
                  <a:lnTo>
                    <a:pt x="9" y="6"/>
                  </a:lnTo>
                  <a:lnTo>
                    <a:pt x="12" y="0"/>
                  </a:lnTo>
                  <a:lnTo>
                    <a:pt x="16" y="9"/>
                  </a:lnTo>
                  <a:lnTo>
                    <a:pt x="24" y="9"/>
                  </a:lnTo>
                  <a:lnTo>
                    <a:pt x="18" y="15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8" name="Freeform 238"/>
            <p:cNvSpPr>
              <a:spLocks/>
            </p:cNvSpPr>
            <p:nvPr/>
          </p:nvSpPr>
          <p:spPr bwMode="auto">
            <a:xfrm>
              <a:off x="4539" y="2901"/>
              <a:ext cx="402" cy="401"/>
            </a:xfrm>
            <a:custGeom>
              <a:avLst/>
              <a:gdLst/>
              <a:ahLst/>
              <a:cxnLst>
                <a:cxn ang="0">
                  <a:pos x="1408" y="264"/>
                </a:cxn>
                <a:cxn ang="0">
                  <a:pos x="1410" y="262"/>
                </a:cxn>
                <a:cxn ang="0">
                  <a:pos x="1447" y="310"/>
                </a:cxn>
                <a:cxn ang="0">
                  <a:pos x="1483" y="361"/>
                </a:cxn>
                <a:cxn ang="0">
                  <a:pos x="1513" y="416"/>
                </a:cxn>
                <a:cxn ang="0">
                  <a:pos x="1542" y="474"/>
                </a:cxn>
                <a:cxn ang="0">
                  <a:pos x="1564" y="532"/>
                </a:cxn>
                <a:cxn ang="0">
                  <a:pos x="1584" y="595"/>
                </a:cxn>
                <a:cxn ang="0">
                  <a:pos x="1599" y="657"/>
                </a:cxn>
                <a:cxn ang="0">
                  <a:pos x="1610" y="724"/>
                </a:cxn>
                <a:cxn ang="0">
                  <a:pos x="1610" y="832"/>
                </a:cxn>
                <a:cxn ang="0">
                  <a:pos x="1598" y="943"/>
                </a:cxn>
                <a:cxn ang="0">
                  <a:pos x="1569" y="1052"/>
                </a:cxn>
                <a:cxn ang="0">
                  <a:pos x="1527" y="1158"/>
                </a:cxn>
                <a:cxn ang="0">
                  <a:pos x="1470" y="1257"/>
                </a:cxn>
                <a:cxn ang="0">
                  <a:pos x="1401" y="1346"/>
                </a:cxn>
                <a:cxn ang="0">
                  <a:pos x="1317" y="1424"/>
                </a:cxn>
                <a:cxn ang="0">
                  <a:pos x="1221" y="1489"/>
                </a:cxn>
                <a:cxn ang="0">
                  <a:pos x="1130" y="1537"/>
                </a:cxn>
                <a:cxn ang="0">
                  <a:pos x="1033" y="1571"/>
                </a:cxn>
                <a:cxn ang="0">
                  <a:pos x="930" y="1593"/>
                </a:cxn>
                <a:cxn ang="0">
                  <a:pos x="825" y="1603"/>
                </a:cxn>
                <a:cxn ang="0">
                  <a:pos x="719" y="1597"/>
                </a:cxn>
                <a:cxn ang="0">
                  <a:pos x="615" y="1579"/>
                </a:cxn>
                <a:cxn ang="0">
                  <a:pos x="515" y="1549"/>
                </a:cxn>
                <a:cxn ang="0">
                  <a:pos x="421" y="1507"/>
                </a:cxn>
                <a:cxn ang="0">
                  <a:pos x="316" y="1440"/>
                </a:cxn>
                <a:cxn ang="0">
                  <a:pos x="226" y="1359"/>
                </a:cxn>
                <a:cxn ang="0">
                  <a:pos x="149" y="1267"/>
                </a:cxn>
                <a:cxn ang="0">
                  <a:pos x="87" y="1164"/>
                </a:cxn>
                <a:cxn ang="0">
                  <a:pos x="41" y="1052"/>
                </a:cxn>
                <a:cxn ang="0">
                  <a:pos x="12" y="935"/>
                </a:cxn>
                <a:cxn ang="0">
                  <a:pos x="0" y="812"/>
                </a:cxn>
                <a:cxn ang="0">
                  <a:pos x="9" y="688"/>
                </a:cxn>
                <a:cxn ang="0">
                  <a:pos x="33" y="576"/>
                </a:cxn>
                <a:cxn ang="0">
                  <a:pos x="75" y="470"/>
                </a:cxn>
                <a:cxn ang="0">
                  <a:pos x="132" y="368"/>
                </a:cxn>
                <a:cxn ang="0">
                  <a:pos x="203" y="277"/>
                </a:cxn>
                <a:cxn ang="0">
                  <a:pos x="286" y="194"/>
                </a:cxn>
                <a:cxn ang="0">
                  <a:pos x="380" y="125"/>
                </a:cxn>
                <a:cxn ang="0">
                  <a:pos x="481" y="70"/>
                </a:cxn>
                <a:cxn ang="0">
                  <a:pos x="590" y="32"/>
                </a:cxn>
                <a:cxn ang="0">
                  <a:pos x="696" y="7"/>
                </a:cxn>
                <a:cxn ang="0">
                  <a:pos x="805" y="0"/>
                </a:cxn>
                <a:cxn ang="0">
                  <a:pos x="914" y="5"/>
                </a:cxn>
                <a:cxn ang="0">
                  <a:pos x="1024" y="28"/>
                </a:cxn>
                <a:cxn ang="0">
                  <a:pos x="1129" y="63"/>
                </a:cxn>
                <a:cxn ang="0">
                  <a:pos x="1230" y="116"/>
                </a:cxn>
                <a:cxn ang="0">
                  <a:pos x="1323" y="182"/>
                </a:cxn>
                <a:cxn ang="0">
                  <a:pos x="1408" y="264"/>
                </a:cxn>
              </a:cxnLst>
              <a:rect l="0" t="0" r="r" b="b"/>
              <a:pathLst>
                <a:path w="1610" h="1603">
                  <a:moveTo>
                    <a:pt x="1408" y="264"/>
                  </a:moveTo>
                  <a:lnTo>
                    <a:pt x="1410" y="262"/>
                  </a:lnTo>
                  <a:lnTo>
                    <a:pt x="1447" y="310"/>
                  </a:lnTo>
                  <a:lnTo>
                    <a:pt x="1483" y="361"/>
                  </a:lnTo>
                  <a:lnTo>
                    <a:pt x="1513" y="416"/>
                  </a:lnTo>
                  <a:lnTo>
                    <a:pt x="1542" y="474"/>
                  </a:lnTo>
                  <a:lnTo>
                    <a:pt x="1564" y="532"/>
                  </a:lnTo>
                  <a:lnTo>
                    <a:pt x="1584" y="595"/>
                  </a:lnTo>
                  <a:lnTo>
                    <a:pt x="1599" y="657"/>
                  </a:lnTo>
                  <a:lnTo>
                    <a:pt x="1610" y="724"/>
                  </a:lnTo>
                  <a:lnTo>
                    <a:pt x="1610" y="832"/>
                  </a:lnTo>
                  <a:lnTo>
                    <a:pt x="1598" y="943"/>
                  </a:lnTo>
                  <a:lnTo>
                    <a:pt x="1569" y="1052"/>
                  </a:lnTo>
                  <a:lnTo>
                    <a:pt x="1527" y="1158"/>
                  </a:lnTo>
                  <a:lnTo>
                    <a:pt x="1470" y="1257"/>
                  </a:lnTo>
                  <a:lnTo>
                    <a:pt x="1401" y="1346"/>
                  </a:lnTo>
                  <a:lnTo>
                    <a:pt x="1317" y="1424"/>
                  </a:lnTo>
                  <a:lnTo>
                    <a:pt x="1221" y="1489"/>
                  </a:lnTo>
                  <a:lnTo>
                    <a:pt x="1130" y="1537"/>
                  </a:lnTo>
                  <a:lnTo>
                    <a:pt x="1033" y="1571"/>
                  </a:lnTo>
                  <a:lnTo>
                    <a:pt x="930" y="1593"/>
                  </a:lnTo>
                  <a:lnTo>
                    <a:pt x="825" y="1603"/>
                  </a:lnTo>
                  <a:lnTo>
                    <a:pt x="719" y="1597"/>
                  </a:lnTo>
                  <a:lnTo>
                    <a:pt x="615" y="1579"/>
                  </a:lnTo>
                  <a:lnTo>
                    <a:pt x="515" y="1549"/>
                  </a:lnTo>
                  <a:lnTo>
                    <a:pt x="421" y="1507"/>
                  </a:lnTo>
                  <a:lnTo>
                    <a:pt x="316" y="1440"/>
                  </a:lnTo>
                  <a:lnTo>
                    <a:pt x="226" y="1359"/>
                  </a:lnTo>
                  <a:lnTo>
                    <a:pt x="149" y="1267"/>
                  </a:lnTo>
                  <a:lnTo>
                    <a:pt x="87" y="1164"/>
                  </a:lnTo>
                  <a:lnTo>
                    <a:pt x="41" y="1052"/>
                  </a:lnTo>
                  <a:lnTo>
                    <a:pt x="12" y="935"/>
                  </a:lnTo>
                  <a:lnTo>
                    <a:pt x="0" y="812"/>
                  </a:lnTo>
                  <a:lnTo>
                    <a:pt x="9" y="688"/>
                  </a:lnTo>
                  <a:lnTo>
                    <a:pt x="33" y="576"/>
                  </a:lnTo>
                  <a:lnTo>
                    <a:pt x="75" y="470"/>
                  </a:lnTo>
                  <a:lnTo>
                    <a:pt x="132" y="368"/>
                  </a:lnTo>
                  <a:lnTo>
                    <a:pt x="203" y="277"/>
                  </a:lnTo>
                  <a:lnTo>
                    <a:pt x="286" y="194"/>
                  </a:lnTo>
                  <a:lnTo>
                    <a:pt x="380" y="125"/>
                  </a:lnTo>
                  <a:lnTo>
                    <a:pt x="481" y="70"/>
                  </a:lnTo>
                  <a:lnTo>
                    <a:pt x="590" y="32"/>
                  </a:lnTo>
                  <a:lnTo>
                    <a:pt x="696" y="7"/>
                  </a:lnTo>
                  <a:lnTo>
                    <a:pt x="805" y="0"/>
                  </a:lnTo>
                  <a:lnTo>
                    <a:pt x="914" y="5"/>
                  </a:lnTo>
                  <a:lnTo>
                    <a:pt x="1024" y="28"/>
                  </a:lnTo>
                  <a:lnTo>
                    <a:pt x="1129" y="63"/>
                  </a:lnTo>
                  <a:lnTo>
                    <a:pt x="1230" y="116"/>
                  </a:lnTo>
                  <a:lnTo>
                    <a:pt x="1323" y="182"/>
                  </a:lnTo>
                  <a:lnTo>
                    <a:pt x="1408" y="2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9" name="Freeform 239"/>
            <p:cNvSpPr>
              <a:spLocks/>
            </p:cNvSpPr>
            <p:nvPr/>
          </p:nvSpPr>
          <p:spPr bwMode="auto">
            <a:xfrm>
              <a:off x="4542" y="2905"/>
              <a:ext cx="396" cy="394"/>
            </a:xfrm>
            <a:custGeom>
              <a:avLst/>
              <a:gdLst/>
              <a:ahLst/>
              <a:cxnLst>
                <a:cxn ang="0">
                  <a:pos x="810" y="2"/>
                </a:cxn>
                <a:cxn ang="0">
                  <a:pos x="1004" y="26"/>
                </a:cxn>
                <a:cxn ang="0">
                  <a:pos x="1185" y="100"/>
                </a:cxn>
                <a:cxn ang="0">
                  <a:pos x="1344" y="217"/>
                </a:cxn>
                <a:cxn ang="0">
                  <a:pos x="1473" y="375"/>
                </a:cxn>
                <a:cxn ang="0">
                  <a:pos x="1557" y="569"/>
                </a:cxn>
                <a:cxn ang="0">
                  <a:pos x="1582" y="786"/>
                </a:cxn>
                <a:cxn ang="0">
                  <a:pos x="1553" y="1002"/>
                </a:cxn>
                <a:cxn ang="0">
                  <a:pos x="1473" y="1194"/>
                </a:cxn>
                <a:cxn ang="0">
                  <a:pos x="1321" y="1371"/>
                </a:cxn>
                <a:cxn ang="0">
                  <a:pos x="1127" y="1498"/>
                </a:cxn>
                <a:cxn ang="0">
                  <a:pos x="906" y="1566"/>
                </a:cxn>
                <a:cxn ang="0">
                  <a:pos x="681" y="1568"/>
                </a:cxn>
                <a:cxn ang="0">
                  <a:pos x="582" y="1546"/>
                </a:cxn>
                <a:cxn ang="0">
                  <a:pos x="485" y="1512"/>
                </a:cxn>
                <a:cxn ang="0">
                  <a:pos x="393" y="1465"/>
                </a:cxn>
                <a:cxn ang="0">
                  <a:pos x="310" y="1408"/>
                </a:cxn>
                <a:cxn ang="0">
                  <a:pos x="232" y="1347"/>
                </a:cxn>
                <a:cxn ang="0">
                  <a:pos x="166" y="1274"/>
                </a:cxn>
                <a:cxn ang="0">
                  <a:pos x="111" y="1194"/>
                </a:cxn>
                <a:cxn ang="0">
                  <a:pos x="69" y="1111"/>
                </a:cxn>
                <a:cxn ang="0">
                  <a:pos x="6" y="898"/>
                </a:cxn>
                <a:cxn ang="0">
                  <a:pos x="11" y="676"/>
                </a:cxn>
                <a:cxn ang="0">
                  <a:pos x="74" y="460"/>
                </a:cxn>
                <a:cxn ang="0">
                  <a:pos x="195" y="273"/>
                </a:cxn>
                <a:cxn ang="0">
                  <a:pos x="214" y="255"/>
                </a:cxn>
                <a:cxn ang="0">
                  <a:pos x="225" y="243"/>
                </a:cxn>
                <a:cxn ang="0">
                  <a:pos x="236" y="231"/>
                </a:cxn>
                <a:cxn ang="0">
                  <a:pos x="247" y="220"/>
                </a:cxn>
                <a:cxn ang="0">
                  <a:pos x="260" y="210"/>
                </a:cxn>
                <a:cxn ang="0">
                  <a:pos x="271" y="199"/>
                </a:cxn>
                <a:cxn ang="0">
                  <a:pos x="283" y="187"/>
                </a:cxn>
                <a:cxn ang="0">
                  <a:pos x="274" y="206"/>
                </a:cxn>
                <a:cxn ang="0">
                  <a:pos x="275" y="223"/>
                </a:cxn>
                <a:cxn ang="0">
                  <a:pos x="289" y="209"/>
                </a:cxn>
                <a:cxn ang="0">
                  <a:pos x="299" y="190"/>
                </a:cxn>
                <a:cxn ang="0">
                  <a:pos x="321" y="170"/>
                </a:cxn>
                <a:cxn ang="0">
                  <a:pos x="347" y="154"/>
                </a:cxn>
                <a:cxn ang="0">
                  <a:pos x="374" y="139"/>
                </a:cxn>
                <a:cxn ang="0">
                  <a:pos x="401" y="125"/>
                </a:cxn>
                <a:cxn ang="0">
                  <a:pos x="381" y="122"/>
                </a:cxn>
                <a:cxn ang="0">
                  <a:pos x="360" y="128"/>
                </a:cxn>
                <a:cxn ang="0">
                  <a:pos x="455" y="75"/>
                </a:cxn>
                <a:cxn ang="0">
                  <a:pos x="566" y="33"/>
                </a:cxn>
                <a:cxn ang="0">
                  <a:pos x="682" y="6"/>
                </a:cxn>
                <a:cxn ang="0">
                  <a:pos x="799" y="2"/>
                </a:cxn>
              </a:cxnLst>
              <a:rect l="0" t="0" r="r" b="b"/>
              <a:pathLst>
                <a:path w="1582" h="1575">
                  <a:moveTo>
                    <a:pt x="802" y="16"/>
                  </a:moveTo>
                  <a:lnTo>
                    <a:pt x="810" y="2"/>
                  </a:lnTo>
                  <a:lnTo>
                    <a:pt x="908" y="7"/>
                  </a:lnTo>
                  <a:lnTo>
                    <a:pt x="1004" y="26"/>
                  </a:lnTo>
                  <a:lnTo>
                    <a:pt x="1096" y="56"/>
                  </a:lnTo>
                  <a:lnTo>
                    <a:pt x="1185" y="100"/>
                  </a:lnTo>
                  <a:lnTo>
                    <a:pt x="1268" y="152"/>
                  </a:lnTo>
                  <a:lnTo>
                    <a:pt x="1344" y="217"/>
                  </a:lnTo>
                  <a:lnTo>
                    <a:pt x="1413" y="291"/>
                  </a:lnTo>
                  <a:lnTo>
                    <a:pt x="1473" y="375"/>
                  </a:lnTo>
                  <a:lnTo>
                    <a:pt x="1522" y="467"/>
                  </a:lnTo>
                  <a:lnTo>
                    <a:pt x="1557" y="569"/>
                  </a:lnTo>
                  <a:lnTo>
                    <a:pt x="1576" y="676"/>
                  </a:lnTo>
                  <a:lnTo>
                    <a:pt x="1582" y="786"/>
                  </a:lnTo>
                  <a:lnTo>
                    <a:pt x="1574" y="896"/>
                  </a:lnTo>
                  <a:lnTo>
                    <a:pt x="1553" y="1002"/>
                  </a:lnTo>
                  <a:lnTo>
                    <a:pt x="1519" y="1102"/>
                  </a:lnTo>
                  <a:lnTo>
                    <a:pt x="1473" y="1194"/>
                  </a:lnTo>
                  <a:lnTo>
                    <a:pt x="1404" y="1287"/>
                  </a:lnTo>
                  <a:lnTo>
                    <a:pt x="1321" y="1371"/>
                  </a:lnTo>
                  <a:lnTo>
                    <a:pt x="1229" y="1441"/>
                  </a:lnTo>
                  <a:lnTo>
                    <a:pt x="1127" y="1498"/>
                  </a:lnTo>
                  <a:lnTo>
                    <a:pt x="1018" y="1540"/>
                  </a:lnTo>
                  <a:lnTo>
                    <a:pt x="906" y="1566"/>
                  </a:lnTo>
                  <a:lnTo>
                    <a:pt x="792" y="1575"/>
                  </a:lnTo>
                  <a:lnTo>
                    <a:pt x="681" y="1568"/>
                  </a:lnTo>
                  <a:lnTo>
                    <a:pt x="631" y="1559"/>
                  </a:lnTo>
                  <a:lnTo>
                    <a:pt x="582" y="1546"/>
                  </a:lnTo>
                  <a:lnTo>
                    <a:pt x="532" y="1530"/>
                  </a:lnTo>
                  <a:lnTo>
                    <a:pt x="485" y="1512"/>
                  </a:lnTo>
                  <a:lnTo>
                    <a:pt x="437" y="1488"/>
                  </a:lnTo>
                  <a:lnTo>
                    <a:pt x="393" y="1465"/>
                  </a:lnTo>
                  <a:lnTo>
                    <a:pt x="349" y="1437"/>
                  </a:lnTo>
                  <a:lnTo>
                    <a:pt x="310" y="1408"/>
                  </a:lnTo>
                  <a:lnTo>
                    <a:pt x="269" y="1379"/>
                  </a:lnTo>
                  <a:lnTo>
                    <a:pt x="232" y="1347"/>
                  </a:lnTo>
                  <a:lnTo>
                    <a:pt x="197" y="1311"/>
                  </a:lnTo>
                  <a:lnTo>
                    <a:pt x="166" y="1274"/>
                  </a:lnTo>
                  <a:lnTo>
                    <a:pt x="137" y="1234"/>
                  </a:lnTo>
                  <a:lnTo>
                    <a:pt x="111" y="1194"/>
                  </a:lnTo>
                  <a:lnTo>
                    <a:pt x="88" y="1152"/>
                  </a:lnTo>
                  <a:lnTo>
                    <a:pt x="69" y="1111"/>
                  </a:lnTo>
                  <a:lnTo>
                    <a:pt x="29" y="1006"/>
                  </a:lnTo>
                  <a:lnTo>
                    <a:pt x="6" y="898"/>
                  </a:lnTo>
                  <a:lnTo>
                    <a:pt x="0" y="786"/>
                  </a:lnTo>
                  <a:lnTo>
                    <a:pt x="11" y="676"/>
                  </a:lnTo>
                  <a:lnTo>
                    <a:pt x="34" y="566"/>
                  </a:lnTo>
                  <a:lnTo>
                    <a:pt x="74" y="460"/>
                  </a:lnTo>
                  <a:lnTo>
                    <a:pt x="127" y="361"/>
                  </a:lnTo>
                  <a:lnTo>
                    <a:pt x="195" y="273"/>
                  </a:lnTo>
                  <a:lnTo>
                    <a:pt x="204" y="265"/>
                  </a:lnTo>
                  <a:lnTo>
                    <a:pt x="214" y="255"/>
                  </a:lnTo>
                  <a:lnTo>
                    <a:pt x="218" y="248"/>
                  </a:lnTo>
                  <a:lnTo>
                    <a:pt x="225" y="243"/>
                  </a:lnTo>
                  <a:lnTo>
                    <a:pt x="230" y="237"/>
                  </a:lnTo>
                  <a:lnTo>
                    <a:pt x="236" y="231"/>
                  </a:lnTo>
                  <a:lnTo>
                    <a:pt x="242" y="226"/>
                  </a:lnTo>
                  <a:lnTo>
                    <a:pt x="247" y="220"/>
                  </a:lnTo>
                  <a:lnTo>
                    <a:pt x="253" y="215"/>
                  </a:lnTo>
                  <a:lnTo>
                    <a:pt x="260" y="210"/>
                  </a:lnTo>
                  <a:lnTo>
                    <a:pt x="264" y="205"/>
                  </a:lnTo>
                  <a:lnTo>
                    <a:pt x="271" y="199"/>
                  </a:lnTo>
                  <a:lnTo>
                    <a:pt x="276" y="192"/>
                  </a:lnTo>
                  <a:lnTo>
                    <a:pt x="283" y="187"/>
                  </a:lnTo>
                  <a:lnTo>
                    <a:pt x="278" y="196"/>
                  </a:lnTo>
                  <a:lnTo>
                    <a:pt x="274" y="206"/>
                  </a:lnTo>
                  <a:lnTo>
                    <a:pt x="273" y="214"/>
                  </a:lnTo>
                  <a:lnTo>
                    <a:pt x="275" y="223"/>
                  </a:lnTo>
                  <a:lnTo>
                    <a:pt x="281" y="217"/>
                  </a:lnTo>
                  <a:lnTo>
                    <a:pt x="289" y="209"/>
                  </a:lnTo>
                  <a:lnTo>
                    <a:pt x="294" y="199"/>
                  </a:lnTo>
                  <a:lnTo>
                    <a:pt x="299" y="190"/>
                  </a:lnTo>
                  <a:lnTo>
                    <a:pt x="309" y="180"/>
                  </a:lnTo>
                  <a:lnTo>
                    <a:pt x="321" y="170"/>
                  </a:lnTo>
                  <a:lnTo>
                    <a:pt x="333" y="161"/>
                  </a:lnTo>
                  <a:lnTo>
                    <a:pt x="347" y="154"/>
                  </a:lnTo>
                  <a:lnTo>
                    <a:pt x="360" y="146"/>
                  </a:lnTo>
                  <a:lnTo>
                    <a:pt x="374" y="139"/>
                  </a:lnTo>
                  <a:lnTo>
                    <a:pt x="387" y="132"/>
                  </a:lnTo>
                  <a:lnTo>
                    <a:pt x="401" y="125"/>
                  </a:lnTo>
                  <a:lnTo>
                    <a:pt x="391" y="121"/>
                  </a:lnTo>
                  <a:lnTo>
                    <a:pt x="381" y="122"/>
                  </a:lnTo>
                  <a:lnTo>
                    <a:pt x="370" y="124"/>
                  </a:lnTo>
                  <a:lnTo>
                    <a:pt x="360" y="128"/>
                  </a:lnTo>
                  <a:lnTo>
                    <a:pt x="405" y="100"/>
                  </a:lnTo>
                  <a:lnTo>
                    <a:pt x="455" y="75"/>
                  </a:lnTo>
                  <a:lnTo>
                    <a:pt x="509" y="52"/>
                  </a:lnTo>
                  <a:lnTo>
                    <a:pt x="566" y="33"/>
                  </a:lnTo>
                  <a:lnTo>
                    <a:pt x="622" y="16"/>
                  </a:lnTo>
                  <a:lnTo>
                    <a:pt x="682" y="6"/>
                  </a:lnTo>
                  <a:lnTo>
                    <a:pt x="741" y="0"/>
                  </a:lnTo>
                  <a:lnTo>
                    <a:pt x="799" y="2"/>
                  </a:lnTo>
                  <a:lnTo>
                    <a:pt x="802" y="1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0" name="Freeform 240"/>
            <p:cNvSpPr>
              <a:spLocks/>
            </p:cNvSpPr>
            <p:nvPr/>
          </p:nvSpPr>
          <p:spPr bwMode="auto">
            <a:xfrm>
              <a:off x="4622" y="2940"/>
              <a:ext cx="61" cy="47"/>
            </a:xfrm>
            <a:custGeom>
              <a:avLst/>
              <a:gdLst/>
              <a:ahLst/>
              <a:cxnLst>
                <a:cxn ang="0">
                  <a:pos x="137" y="1"/>
                </a:cxn>
                <a:cxn ang="0">
                  <a:pos x="115" y="7"/>
                </a:cxn>
                <a:cxn ang="0">
                  <a:pos x="95" y="18"/>
                </a:cxn>
                <a:cxn ang="0">
                  <a:pos x="75" y="30"/>
                </a:cxn>
                <a:cxn ang="0">
                  <a:pos x="55" y="41"/>
                </a:cxn>
                <a:cxn ang="0">
                  <a:pos x="41" y="55"/>
                </a:cxn>
                <a:cxn ang="0">
                  <a:pos x="28" y="70"/>
                </a:cxn>
                <a:cxn ang="0">
                  <a:pos x="15" y="89"/>
                </a:cxn>
                <a:cxn ang="0">
                  <a:pos x="7" y="105"/>
                </a:cxn>
                <a:cxn ang="0">
                  <a:pos x="5" y="121"/>
                </a:cxn>
                <a:cxn ang="0">
                  <a:pos x="0" y="137"/>
                </a:cxn>
                <a:cxn ang="0">
                  <a:pos x="2" y="157"/>
                </a:cxn>
                <a:cxn ang="0">
                  <a:pos x="13" y="172"/>
                </a:cxn>
                <a:cxn ang="0">
                  <a:pos x="36" y="179"/>
                </a:cxn>
                <a:cxn ang="0">
                  <a:pos x="57" y="184"/>
                </a:cxn>
                <a:cxn ang="0">
                  <a:pos x="78" y="185"/>
                </a:cxn>
                <a:cxn ang="0">
                  <a:pos x="99" y="185"/>
                </a:cxn>
                <a:cxn ang="0">
                  <a:pos x="120" y="183"/>
                </a:cxn>
                <a:cxn ang="0">
                  <a:pos x="134" y="180"/>
                </a:cxn>
                <a:cxn ang="0">
                  <a:pos x="142" y="179"/>
                </a:cxn>
                <a:cxn ang="0">
                  <a:pos x="158" y="173"/>
                </a:cxn>
                <a:cxn ang="0">
                  <a:pos x="175" y="161"/>
                </a:cxn>
                <a:cxn ang="0">
                  <a:pos x="192" y="145"/>
                </a:cxn>
                <a:cxn ang="0">
                  <a:pos x="207" y="128"/>
                </a:cxn>
                <a:cxn ang="0">
                  <a:pos x="218" y="116"/>
                </a:cxn>
                <a:cxn ang="0">
                  <a:pos x="225" y="113"/>
                </a:cxn>
                <a:cxn ang="0">
                  <a:pos x="232" y="99"/>
                </a:cxn>
                <a:cxn ang="0">
                  <a:pos x="239" y="77"/>
                </a:cxn>
                <a:cxn ang="0">
                  <a:pos x="242" y="56"/>
                </a:cxn>
                <a:cxn ang="0">
                  <a:pos x="242" y="35"/>
                </a:cxn>
                <a:cxn ang="0">
                  <a:pos x="233" y="13"/>
                </a:cxn>
                <a:cxn ang="0">
                  <a:pos x="213" y="2"/>
                </a:cxn>
                <a:cxn ang="0">
                  <a:pos x="188" y="0"/>
                </a:cxn>
                <a:cxn ang="0">
                  <a:pos x="162" y="1"/>
                </a:cxn>
              </a:cxnLst>
              <a:rect l="0" t="0" r="r" b="b"/>
              <a:pathLst>
                <a:path w="243" h="186">
                  <a:moveTo>
                    <a:pt x="151" y="2"/>
                  </a:moveTo>
                  <a:lnTo>
                    <a:pt x="137" y="1"/>
                  </a:lnTo>
                  <a:lnTo>
                    <a:pt x="126" y="3"/>
                  </a:lnTo>
                  <a:lnTo>
                    <a:pt x="115" y="7"/>
                  </a:lnTo>
                  <a:lnTo>
                    <a:pt x="105" y="12"/>
                  </a:lnTo>
                  <a:lnTo>
                    <a:pt x="95" y="18"/>
                  </a:lnTo>
                  <a:lnTo>
                    <a:pt x="85" y="25"/>
                  </a:lnTo>
                  <a:lnTo>
                    <a:pt x="75" y="30"/>
                  </a:lnTo>
                  <a:lnTo>
                    <a:pt x="65" y="37"/>
                  </a:lnTo>
                  <a:lnTo>
                    <a:pt x="55" y="41"/>
                  </a:lnTo>
                  <a:lnTo>
                    <a:pt x="48" y="48"/>
                  </a:lnTo>
                  <a:lnTo>
                    <a:pt x="41" y="55"/>
                  </a:lnTo>
                  <a:lnTo>
                    <a:pt x="34" y="63"/>
                  </a:lnTo>
                  <a:lnTo>
                    <a:pt x="28" y="70"/>
                  </a:lnTo>
                  <a:lnTo>
                    <a:pt x="22" y="80"/>
                  </a:lnTo>
                  <a:lnTo>
                    <a:pt x="15" y="89"/>
                  </a:lnTo>
                  <a:lnTo>
                    <a:pt x="9" y="99"/>
                  </a:lnTo>
                  <a:lnTo>
                    <a:pt x="7" y="105"/>
                  </a:lnTo>
                  <a:lnTo>
                    <a:pt x="7" y="113"/>
                  </a:lnTo>
                  <a:lnTo>
                    <a:pt x="5" y="121"/>
                  </a:lnTo>
                  <a:lnTo>
                    <a:pt x="3" y="128"/>
                  </a:lnTo>
                  <a:lnTo>
                    <a:pt x="0" y="137"/>
                  </a:lnTo>
                  <a:lnTo>
                    <a:pt x="1" y="147"/>
                  </a:lnTo>
                  <a:lnTo>
                    <a:pt x="2" y="157"/>
                  </a:lnTo>
                  <a:lnTo>
                    <a:pt x="3" y="170"/>
                  </a:lnTo>
                  <a:lnTo>
                    <a:pt x="13" y="172"/>
                  </a:lnTo>
                  <a:lnTo>
                    <a:pt x="24" y="175"/>
                  </a:lnTo>
                  <a:lnTo>
                    <a:pt x="36" y="179"/>
                  </a:lnTo>
                  <a:lnTo>
                    <a:pt x="47" y="184"/>
                  </a:lnTo>
                  <a:lnTo>
                    <a:pt x="57" y="184"/>
                  </a:lnTo>
                  <a:lnTo>
                    <a:pt x="68" y="185"/>
                  </a:lnTo>
                  <a:lnTo>
                    <a:pt x="78" y="185"/>
                  </a:lnTo>
                  <a:lnTo>
                    <a:pt x="89" y="186"/>
                  </a:lnTo>
                  <a:lnTo>
                    <a:pt x="99" y="185"/>
                  </a:lnTo>
                  <a:lnTo>
                    <a:pt x="110" y="185"/>
                  </a:lnTo>
                  <a:lnTo>
                    <a:pt x="120" y="183"/>
                  </a:lnTo>
                  <a:lnTo>
                    <a:pt x="133" y="181"/>
                  </a:lnTo>
                  <a:lnTo>
                    <a:pt x="134" y="180"/>
                  </a:lnTo>
                  <a:lnTo>
                    <a:pt x="137" y="180"/>
                  </a:lnTo>
                  <a:lnTo>
                    <a:pt x="142" y="179"/>
                  </a:lnTo>
                  <a:lnTo>
                    <a:pt x="151" y="179"/>
                  </a:lnTo>
                  <a:lnTo>
                    <a:pt x="158" y="173"/>
                  </a:lnTo>
                  <a:lnTo>
                    <a:pt x="167" y="168"/>
                  </a:lnTo>
                  <a:lnTo>
                    <a:pt x="175" y="161"/>
                  </a:lnTo>
                  <a:lnTo>
                    <a:pt x="184" y="154"/>
                  </a:lnTo>
                  <a:lnTo>
                    <a:pt x="192" y="145"/>
                  </a:lnTo>
                  <a:lnTo>
                    <a:pt x="200" y="137"/>
                  </a:lnTo>
                  <a:lnTo>
                    <a:pt x="207" y="128"/>
                  </a:lnTo>
                  <a:lnTo>
                    <a:pt x="215" y="120"/>
                  </a:lnTo>
                  <a:lnTo>
                    <a:pt x="218" y="116"/>
                  </a:lnTo>
                  <a:lnTo>
                    <a:pt x="222" y="115"/>
                  </a:lnTo>
                  <a:lnTo>
                    <a:pt x="225" y="113"/>
                  </a:lnTo>
                  <a:lnTo>
                    <a:pt x="230" y="111"/>
                  </a:lnTo>
                  <a:lnTo>
                    <a:pt x="232" y="99"/>
                  </a:lnTo>
                  <a:lnTo>
                    <a:pt x="235" y="88"/>
                  </a:lnTo>
                  <a:lnTo>
                    <a:pt x="239" y="77"/>
                  </a:lnTo>
                  <a:lnTo>
                    <a:pt x="242" y="67"/>
                  </a:lnTo>
                  <a:lnTo>
                    <a:pt x="242" y="56"/>
                  </a:lnTo>
                  <a:lnTo>
                    <a:pt x="243" y="45"/>
                  </a:lnTo>
                  <a:lnTo>
                    <a:pt x="242" y="35"/>
                  </a:lnTo>
                  <a:lnTo>
                    <a:pt x="241" y="26"/>
                  </a:lnTo>
                  <a:lnTo>
                    <a:pt x="233" y="13"/>
                  </a:lnTo>
                  <a:lnTo>
                    <a:pt x="224" y="7"/>
                  </a:lnTo>
                  <a:lnTo>
                    <a:pt x="213" y="2"/>
                  </a:lnTo>
                  <a:lnTo>
                    <a:pt x="202" y="1"/>
                  </a:lnTo>
                  <a:lnTo>
                    <a:pt x="188" y="0"/>
                  </a:lnTo>
                  <a:lnTo>
                    <a:pt x="175" y="1"/>
                  </a:lnTo>
                  <a:lnTo>
                    <a:pt x="162" y="1"/>
                  </a:lnTo>
                  <a:lnTo>
                    <a:pt x="151" y="2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1" name="Freeform 241"/>
            <p:cNvSpPr>
              <a:spLocks/>
            </p:cNvSpPr>
            <p:nvPr/>
          </p:nvSpPr>
          <p:spPr bwMode="auto">
            <a:xfrm>
              <a:off x="4721" y="2908"/>
              <a:ext cx="44" cy="26"/>
            </a:xfrm>
            <a:custGeom>
              <a:avLst/>
              <a:gdLst/>
              <a:ahLst/>
              <a:cxnLst>
                <a:cxn ang="0">
                  <a:pos x="86" y="2"/>
                </a:cxn>
                <a:cxn ang="0">
                  <a:pos x="74" y="0"/>
                </a:cxn>
                <a:cxn ang="0">
                  <a:pos x="64" y="3"/>
                </a:cxn>
                <a:cxn ang="0">
                  <a:pos x="53" y="7"/>
                </a:cxn>
                <a:cxn ang="0">
                  <a:pos x="45" y="11"/>
                </a:cxn>
                <a:cxn ang="0">
                  <a:pos x="35" y="17"/>
                </a:cxn>
                <a:cxn ang="0">
                  <a:pos x="27" y="21"/>
                </a:cxn>
                <a:cxn ang="0">
                  <a:pos x="17" y="24"/>
                </a:cxn>
                <a:cxn ang="0">
                  <a:pos x="9" y="29"/>
                </a:cxn>
                <a:cxn ang="0">
                  <a:pos x="10" y="36"/>
                </a:cxn>
                <a:cxn ang="0">
                  <a:pos x="11" y="42"/>
                </a:cxn>
                <a:cxn ang="0">
                  <a:pos x="9" y="49"/>
                </a:cxn>
                <a:cxn ang="0">
                  <a:pos x="8" y="57"/>
                </a:cxn>
                <a:cxn ang="0">
                  <a:pos x="5" y="62"/>
                </a:cxn>
                <a:cxn ang="0">
                  <a:pos x="2" y="69"/>
                </a:cxn>
                <a:cxn ang="0">
                  <a:pos x="0" y="75"/>
                </a:cxn>
                <a:cxn ang="0">
                  <a:pos x="0" y="81"/>
                </a:cxn>
                <a:cxn ang="0">
                  <a:pos x="2" y="88"/>
                </a:cxn>
                <a:cxn ang="0">
                  <a:pos x="9" y="91"/>
                </a:cxn>
                <a:cxn ang="0">
                  <a:pos x="16" y="92"/>
                </a:cxn>
                <a:cxn ang="0">
                  <a:pos x="21" y="94"/>
                </a:cxn>
                <a:cxn ang="0">
                  <a:pos x="35" y="96"/>
                </a:cxn>
                <a:cxn ang="0">
                  <a:pos x="49" y="99"/>
                </a:cxn>
                <a:cxn ang="0">
                  <a:pos x="64" y="101"/>
                </a:cxn>
                <a:cxn ang="0">
                  <a:pos x="80" y="103"/>
                </a:cxn>
                <a:cxn ang="0">
                  <a:pos x="94" y="101"/>
                </a:cxn>
                <a:cxn ang="0">
                  <a:pos x="109" y="101"/>
                </a:cxn>
                <a:cxn ang="0">
                  <a:pos x="123" y="98"/>
                </a:cxn>
                <a:cxn ang="0">
                  <a:pos x="139" y="96"/>
                </a:cxn>
                <a:cxn ang="0">
                  <a:pos x="141" y="95"/>
                </a:cxn>
                <a:cxn ang="0">
                  <a:pos x="146" y="95"/>
                </a:cxn>
                <a:cxn ang="0">
                  <a:pos x="153" y="94"/>
                </a:cxn>
                <a:cxn ang="0">
                  <a:pos x="162" y="94"/>
                </a:cxn>
                <a:cxn ang="0">
                  <a:pos x="165" y="87"/>
                </a:cxn>
                <a:cxn ang="0">
                  <a:pos x="169" y="80"/>
                </a:cxn>
                <a:cxn ang="0">
                  <a:pos x="171" y="72"/>
                </a:cxn>
                <a:cxn ang="0">
                  <a:pos x="173" y="65"/>
                </a:cxn>
                <a:cxn ang="0">
                  <a:pos x="172" y="56"/>
                </a:cxn>
                <a:cxn ang="0">
                  <a:pos x="171" y="48"/>
                </a:cxn>
                <a:cxn ang="0">
                  <a:pos x="168" y="40"/>
                </a:cxn>
                <a:cxn ang="0">
                  <a:pos x="165" y="34"/>
                </a:cxn>
                <a:cxn ang="0">
                  <a:pos x="155" y="27"/>
                </a:cxn>
                <a:cxn ang="0">
                  <a:pos x="146" y="21"/>
                </a:cxn>
                <a:cxn ang="0">
                  <a:pos x="136" y="17"/>
                </a:cxn>
                <a:cxn ang="0">
                  <a:pos x="128" y="13"/>
                </a:cxn>
                <a:cxn ang="0">
                  <a:pos x="116" y="10"/>
                </a:cxn>
                <a:cxn ang="0">
                  <a:pos x="106" y="8"/>
                </a:cxn>
                <a:cxn ang="0">
                  <a:pos x="96" y="4"/>
                </a:cxn>
                <a:cxn ang="0">
                  <a:pos x="86" y="2"/>
                </a:cxn>
              </a:cxnLst>
              <a:rect l="0" t="0" r="r" b="b"/>
              <a:pathLst>
                <a:path w="173" h="103">
                  <a:moveTo>
                    <a:pt x="86" y="2"/>
                  </a:moveTo>
                  <a:lnTo>
                    <a:pt x="74" y="0"/>
                  </a:lnTo>
                  <a:lnTo>
                    <a:pt x="64" y="3"/>
                  </a:lnTo>
                  <a:lnTo>
                    <a:pt x="53" y="7"/>
                  </a:lnTo>
                  <a:lnTo>
                    <a:pt x="45" y="11"/>
                  </a:lnTo>
                  <a:lnTo>
                    <a:pt x="35" y="17"/>
                  </a:lnTo>
                  <a:lnTo>
                    <a:pt x="27" y="21"/>
                  </a:lnTo>
                  <a:lnTo>
                    <a:pt x="17" y="24"/>
                  </a:lnTo>
                  <a:lnTo>
                    <a:pt x="9" y="29"/>
                  </a:lnTo>
                  <a:lnTo>
                    <a:pt x="10" y="36"/>
                  </a:lnTo>
                  <a:lnTo>
                    <a:pt x="11" y="42"/>
                  </a:lnTo>
                  <a:lnTo>
                    <a:pt x="9" y="49"/>
                  </a:lnTo>
                  <a:lnTo>
                    <a:pt x="8" y="57"/>
                  </a:lnTo>
                  <a:lnTo>
                    <a:pt x="5" y="62"/>
                  </a:lnTo>
                  <a:lnTo>
                    <a:pt x="2" y="69"/>
                  </a:lnTo>
                  <a:lnTo>
                    <a:pt x="0" y="75"/>
                  </a:lnTo>
                  <a:lnTo>
                    <a:pt x="0" y="81"/>
                  </a:lnTo>
                  <a:lnTo>
                    <a:pt x="2" y="88"/>
                  </a:lnTo>
                  <a:lnTo>
                    <a:pt x="9" y="91"/>
                  </a:lnTo>
                  <a:lnTo>
                    <a:pt x="16" y="92"/>
                  </a:lnTo>
                  <a:lnTo>
                    <a:pt x="21" y="94"/>
                  </a:lnTo>
                  <a:lnTo>
                    <a:pt x="35" y="96"/>
                  </a:lnTo>
                  <a:lnTo>
                    <a:pt x="49" y="99"/>
                  </a:lnTo>
                  <a:lnTo>
                    <a:pt x="64" y="101"/>
                  </a:lnTo>
                  <a:lnTo>
                    <a:pt x="80" y="103"/>
                  </a:lnTo>
                  <a:lnTo>
                    <a:pt x="94" y="101"/>
                  </a:lnTo>
                  <a:lnTo>
                    <a:pt x="109" y="101"/>
                  </a:lnTo>
                  <a:lnTo>
                    <a:pt x="123" y="98"/>
                  </a:lnTo>
                  <a:lnTo>
                    <a:pt x="139" y="96"/>
                  </a:lnTo>
                  <a:lnTo>
                    <a:pt x="141" y="95"/>
                  </a:lnTo>
                  <a:lnTo>
                    <a:pt x="146" y="95"/>
                  </a:lnTo>
                  <a:lnTo>
                    <a:pt x="153" y="94"/>
                  </a:lnTo>
                  <a:lnTo>
                    <a:pt x="162" y="94"/>
                  </a:lnTo>
                  <a:lnTo>
                    <a:pt x="165" y="87"/>
                  </a:lnTo>
                  <a:lnTo>
                    <a:pt x="169" y="80"/>
                  </a:lnTo>
                  <a:lnTo>
                    <a:pt x="171" y="72"/>
                  </a:lnTo>
                  <a:lnTo>
                    <a:pt x="173" y="65"/>
                  </a:lnTo>
                  <a:lnTo>
                    <a:pt x="172" y="56"/>
                  </a:lnTo>
                  <a:lnTo>
                    <a:pt x="171" y="48"/>
                  </a:lnTo>
                  <a:lnTo>
                    <a:pt x="168" y="40"/>
                  </a:lnTo>
                  <a:lnTo>
                    <a:pt x="165" y="34"/>
                  </a:lnTo>
                  <a:lnTo>
                    <a:pt x="155" y="27"/>
                  </a:lnTo>
                  <a:lnTo>
                    <a:pt x="146" y="21"/>
                  </a:lnTo>
                  <a:lnTo>
                    <a:pt x="136" y="17"/>
                  </a:lnTo>
                  <a:lnTo>
                    <a:pt x="128" y="13"/>
                  </a:lnTo>
                  <a:lnTo>
                    <a:pt x="116" y="10"/>
                  </a:lnTo>
                  <a:lnTo>
                    <a:pt x="106" y="8"/>
                  </a:lnTo>
                  <a:lnTo>
                    <a:pt x="96" y="4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2" name="Freeform 242"/>
            <p:cNvSpPr>
              <a:spLocks/>
            </p:cNvSpPr>
            <p:nvPr/>
          </p:nvSpPr>
          <p:spPr bwMode="auto">
            <a:xfrm>
              <a:off x="4677" y="2910"/>
              <a:ext cx="28" cy="20"/>
            </a:xfrm>
            <a:custGeom>
              <a:avLst/>
              <a:gdLst/>
              <a:ahLst/>
              <a:cxnLst>
                <a:cxn ang="0">
                  <a:pos x="96" y="10"/>
                </a:cxn>
                <a:cxn ang="0">
                  <a:pos x="84" y="3"/>
                </a:cxn>
                <a:cxn ang="0">
                  <a:pos x="74" y="0"/>
                </a:cxn>
                <a:cxn ang="0">
                  <a:pos x="63" y="3"/>
                </a:cxn>
                <a:cxn ang="0">
                  <a:pos x="53" y="8"/>
                </a:cxn>
                <a:cxn ang="0">
                  <a:pos x="41" y="15"/>
                </a:cxn>
                <a:cxn ang="0">
                  <a:pos x="30" y="24"/>
                </a:cxn>
                <a:cxn ang="0">
                  <a:pos x="17" y="33"/>
                </a:cxn>
                <a:cxn ang="0">
                  <a:pos x="7" y="43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61"/>
                </a:cxn>
                <a:cxn ang="0">
                  <a:pos x="2" y="68"/>
                </a:cxn>
                <a:cxn ang="0">
                  <a:pos x="10" y="74"/>
                </a:cxn>
                <a:cxn ang="0">
                  <a:pos x="20" y="78"/>
                </a:cxn>
                <a:cxn ang="0">
                  <a:pos x="30" y="80"/>
                </a:cxn>
                <a:cxn ang="0">
                  <a:pos x="41" y="81"/>
                </a:cxn>
                <a:cxn ang="0">
                  <a:pos x="52" y="78"/>
                </a:cxn>
                <a:cxn ang="0">
                  <a:pos x="63" y="76"/>
                </a:cxn>
                <a:cxn ang="0">
                  <a:pos x="73" y="72"/>
                </a:cxn>
                <a:cxn ang="0">
                  <a:pos x="84" y="68"/>
                </a:cxn>
                <a:cxn ang="0">
                  <a:pos x="92" y="67"/>
                </a:cxn>
                <a:cxn ang="0">
                  <a:pos x="101" y="65"/>
                </a:cxn>
                <a:cxn ang="0">
                  <a:pos x="105" y="62"/>
                </a:cxn>
                <a:cxn ang="0">
                  <a:pos x="108" y="58"/>
                </a:cxn>
                <a:cxn ang="0">
                  <a:pos x="109" y="54"/>
                </a:cxn>
                <a:cxn ang="0">
                  <a:pos x="110" y="48"/>
                </a:cxn>
                <a:cxn ang="0">
                  <a:pos x="111" y="37"/>
                </a:cxn>
                <a:cxn ang="0">
                  <a:pos x="112" y="30"/>
                </a:cxn>
                <a:cxn ang="0">
                  <a:pos x="111" y="23"/>
                </a:cxn>
                <a:cxn ang="0">
                  <a:pos x="110" y="16"/>
                </a:cxn>
                <a:cxn ang="0">
                  <a:pos x="105" y="15"/>
                </a:cxn>
                <a:cxn ang="0">
                  <a:pos x="96" y="10"/>
                </a:cxn>
              </a:cxnLst>
              <a:rect l="0" t="0" r="r" b="b"/>
              <a:pathLst>
                <a:path w="112" h="81">
                  <a:moveTo>
                    <a:pt x="96" y="10"/>
                  </a:moveTo>
                  <a:lnTo>
                    <a:pt x="84" y="3"/>
                  </a:lnTo>
                  <a:lnTo>
                    <a:pt x="74" y="0"/>
                  </a:lnTo>
                  <a:lnTo>
                    <a:pt x="63" y="3"/>
                  </a:lnTo>
                  <a:lnTo>
                    <a:pt x="53" y="8"/>
                  </a:lnTo>
                  <a:lnTo>
                    <a:pt x="41" y="15"/>
                  </a:lnTo>
                  <a:lnTo>
                    <a:pt x="30" y="24"/>
                  </a:lnTo>
                  <a:lnTo>
                    <a:pt x="17" y="33"/>
                  </a:lnTo>
                  <a:lnTo>
                    <a:pt x="7" y="43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61"/>
                  </a:lnTo>
                  <a:lnTo>
                    <a:pt x="2" y="68"/>
                  </a:lnTo>
                  <a:lnTo>
                    <a:pt x="10" y="74"/>
                  </a:lnTo>
                  <a:lnTo>
                    <a:pt x="20" y="78"/>
                  </a:lnTo>
                  <a:lnTo>
                    <a:pt x="30" y="80"/>
                  </a:lnTo>
                  <a:lnTo>
                    <a:pt x="41" y="81"/>
                  </a:lnTo>
                  <a:lnTo>
                    <a:pt x="52" y="78"/>
                  </a:lnTo>
                  <a:lnTo>
                    <a:pt x="63" y="76"/>
                  </a:lnTo>
                  <a:lnTo>
                    <a:pt x="73" y="72"/>
                  </a:lnTo>
                  <a:lnTo>
                    <a:pt x="84" y="68"/>
                  </a:lnTo>
                  <a:lnTo>
                    <a:pt x="92" y="67"/>
                  </a:lnTo>
                  <a:lnTo>
                    <a:pt x="101" y="65"/>
                  </a:lnTo>
                  <a:lnTo>
                    <a:pt x="105" y="62"/>
                  </a:lnTo>
                  <a:lnTo>
                    <a:pt x="108" y="58"/>
                  </a:lnTo>
                  <a:lnTo>
                    <a:pt x="109" y="54"/>
                  </a:lnTo>
                  <a:lnTo>
                    <a:pt x="110" y="48"/>
                  </a:lnTo>
                  <a:lnTo>
                    <a:pt x="111" y="37"/>
                  </a:lnTo>
                  <a:lnTo>
                    <a:pt x="112" y="30"/>
                  </a:lnTo>
                  <a:lnTo>
                    <a:pt x="111" y="23"/>
                  </a:lnTo>
                  <a:lnTo>
                    <a:pt x="110" y="16"/>
                  </a:lnTo>
                  <a:lnTo>
                    <a:pt x="105" y="15"/>
                  </a:lnTo>
                  <a:lnTo>
                    <a:pt x="96" y="10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3" name="Freeform 243"/>
            <p:cNvSpPr>
              <a:spLocks/>
            </p:cNvSpPr>
            <p:nvPr/>
          </p:nvSpPr>
          <p:spPr bwMode="auto">
            <a:xfrm>
              <a:off x="4673" y="3047"/>
              <a:ext cx="37" cy="24"/>
            </a:xfrm>
            <a:custGeom>
              <a:avLst/>
              <a:gdLst/>
              <a:ahLst/>
              <a:cxnLst>
                <a:cxn ang="0">
                  <a:pos x="122" y="11"/>
                </a:cxn>
                <a:cxn ang="0">
                  <a:pos x="123" y="8"/>
                </a:cxn>
                <a:cxn ang="0">
                  <a:pos x="122" y="11"/>
                </a:cxn>
                <a:cxn ang="0">
                  <a:pos x="120" y="9"/>
                </a:cxn>
                <a:cxn ang="0">
                  <a:pos x="122" y="11"/>
                </a:cxn>
                <a:cxn ang="0">
                  <a:pos x="120" y="9"/>
                </a:cxn>
                <a:cxn ang="0">
                  <a:pos x="122" y="11"/>
                </a:cxn>
                <a:cxn ang="0">
                  <a:pos x="107" y="4"/>
                </a:cxn>
                <a:cxn ang="0">
                  <a:pos x="93" y="2"/>
                </a:cxn>
                <a:cxn ang="0">
                  <a:pos x="78" y="0"/>
                </a:cxn>
                <a:cxn ang="0">
                  <a:pos x="65" y="1"/>
                </a:cxn>
                <a:cxn ang="0">
                  <a:pos x="50" y="1"/>
                </a:cxn>
                <a:cxn ang="0">
                  <a:pos x="36" y="4"/>
                </a:cxn>
                <a:cxn ang="0">
                  <a:pos x="21" y="8"/>
                </a:cxn>
                <a:cxn ang="0">
                  <a:pos x="7" y="14"/>
                </a:cxn>
                <a:cxn ang="0">
                  <a:pos x="5" y="12"/>
                </a:cxn>
                <a:cxn ang="0">
                  <a:pos x="6" y="18"/>
                </a:cxn>
                <a:cxn ang="0">
                  <a:pos x="5" y="24"/>
                </a:cxn>
                <a:cxn ang="0">
                  <a:pos x="1" y="32"/>
                </a:cxn>
                <a:cxn ang="0">
                  <a:pos x="4" y="35"/>
                </a:cxn>
                <a:cxn ang="0">
                  <a:pos x="5" y="41"/>
                </a:cxn>
                <a:cxn ang="0">
                  <a:pos x="4" y="48"/>
                </a:cxn>
                <a:cxn ang="0">
                  <a:pos x="4" y="54"/>
                </a:cxn>
                <a:cxn ang="0">
                  <a:pos x="1" y="60"/>
                </a:cxn>
                <a:cxn ang="0">
                  <a:pos x="0" y="67"/>
                </a:cxn>
                <a:cxn ang="0">
                  <a:pos x="0" y="72"/>
                </a:cxn>
                <a:cxn ang="0">
                  <a:pos x="1" y="79"/>
                </a:cxn>
                <a:cxn ang="0">
                  <a:pos x="11" y="87"/>
                </a:cxn>
                <a:cxn ang="0">
                  <a:pos x="25" y="91"/>
                </a:cxn>
                <a:cxn ang="0">
                  <a:pos x="39" y="93"/>
                </a:cxn>
                <a:cxn ang="0">
                  <a:pos x="56" y="95"/>
                </a:cxn>
                <a:cxn ang="0">
                  <a:pos x="72" y="93"/>
                </a:cxn>
                <a:cxn ang="0">
                  <a:pos x="88" y="91"/>
                </a:cxn>
                <a:cxn ang="0">
                  <a:pos x="104" y="89"/>
                </a:cxn>
                <a:cxn ang="0">
                  <a:pos x="119" y="88"/>
                </a:cxn>
                <a:cxn ang="0">
                  <a:pos x="125" y="82"/>
                </a:cxn>
                <a:cxn ang="0">
                  <a:pos x="132" y="76"/>
                </a:cxn>
                <a:cxn ang="0">
                  <a:pos x="138" y="66"/>
                </a:cxn>
                <a:cxn ang="0">
                  <a:pos x="142" y="57"/>
                </a:cxn>
                <a:cxn ang="0">
                  <a:pos x="144" y="44"/>
                </a:cxn>
                <a:cxn ang="0">
                  <a:pos x="145" y="33"/>
                </a:cxn>
                <a:cxn ang="0">
                  <a:pos x="144" y="21"/>
                </a:cxn>
                <a:cxn ang="0">
                  <a:pos x="142" y="11"/>
                </a:cxn>
                <a:cxn ang="0">
                  <a:pos x="139" y="9"/>
                </a:cxn>
                <a:cxn ang="0">
                  <a:pos x="135" y="6"/>
                </a:cxn>
                <a:cxn ang="0">
                  <a:pos x="129" y="5"/>
                </a:cxn>
                <a:cxn ang="0">
                  <a:pos x="122" y="11"/>
                </a:cxn>
              </a:cxnLst>
              <a:rect l="0" t="0" r="r" b="b"/>
              <a:pathLst>
                <a:path w="145" h="95">
                  <a:moveTo>
                    <a:pt x="122" y="11"/>
                  </a:moveTo>
                  <a:lnTo>
                    <a:pt x="123" y="8"/>
                  </a:lnTo>
                  <a:lnTo>
                    <a:pt x="122" y="11"/>
                  </a:lnTo>
                  <a:lnTo>
                    <a:pt x="120" y="9"/>
                  </a:lnTo>
                  <a:lnTo>
                    <a:pt x="122" y="11"/>
                  </a:lnTo>
                  <a:lnTo>
                    <a:pt x="120" y="9"/>
                  </a:lnTo>
                  <a:lnTo>
                    <a:pt x="122" y="11"/>
                  </a:lnTo>
                  <a:lnTo>
                    <a:pt x="107" y="4"/>
                  </a:lnTo>
                  <a:lnTo>
                    <a:pt x="93" y="2"/>
                  </a:lnTo>
                  <a:lnTo>
                    <a:pt x="78" y="0"/>
                  </a:lnTo>
                  <a:lnTo>
                    <a:pt x="65" y="1"/>
                  </a:lnTo>
                  <a:lnTo>
                    <a:pt x="50" y="1"/>
                  </a:lnTo>
                  <a:lnTo>
                    <a:pt x="36" y="4"/>
                  </a:lnTo>
                  <a:lnTo>
                    <a:pt x="21" y="8"/>
                  </a:lnTo>
                  <a:lnTo>
                    <a:pt x="7" y="14"/>
                  </a:lnTo>
                  <a:lnTo>
                    <a:pt x="5" y="12"/>
                  </a:lnTo>
                  <a:lnTo>
                    <a:pt x="6" y="18"/>
                  </a:lnTo>
                  <a:lnTo>
                    <a:pt x="5" y="24"/>
                  </a:lnTo>
                  <a:lnTo>
                    <a:pt x="1" y="32"/>
                  </a:lnTo>
                  <a:lnTo>
                    <a:pt x="4" y="35"/>
                  </a:lnTo>
                  <a:lnTo>
                    <a:pt x="5" y="41"/>
                  </a:lnTo>
                  <a:lnTo>
                    <a:pt x="4" y="48"/>
                  </a:lnTo>
                  <a:lnTo>
                    <a:pt x="4" y="54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0" y="72"/>
                  </a:lnTo>
                  <a:lnTo>
                    <a:pt x="1" y="79"/>
                  </a:lnTo>
                  <a:lnTo>
                    <a:pt x="11" y="87"/>
                  </a:lnTo>
                  <a:lnTo>
                    <a:pt x="25" y="91"/>
                  </a:lnTo>
                  <a:lnTo>
                    <a:pt x="39" y="93"/>
                  </a:lnTo>
                  <a:lnTo>
                    <a:pt x="56" y="95"/>
                  </a:lnTo>
                  <a:lnTo>
                    <a:pt x="72" y="93"/>
                  </a:lnTo>
                  <a:lnTo>
                    <a:pt x="88" y="91"/>
                  </a:lnTo>
                  <a:lnTo>
                    <a:pt x="104" y="89"/>
                  </a:lnTo>
                  <a:lnTo>
                    <a:pt x="119" y="88"/>
                  </a:lnTo>
                  <a:lnTo>
                    <a:pt x="125" y="82"/>
                  </a:lnTo>
                  <a:lnTo>
                    <a:pt x="132" y="76"/>
                  </a:lnTo>
                  <a:lnTo>
                    <a:pt x="138" y="66"/>
                  </a:lnTo>
                  <a:lnTo>
                    <a:pt x="142" y="57"/>
                  </a:lnTo>
                  <a:lnTo>
                    <a:pt x="144" y="44"/>
                  </a:lnTo>
                  <a:lnTo>
                    <a:pt x="145" y="33"/>
                  </a:lnTo>
                  <a:lnTo>
                    <a:pt x="144" y="21"/>
                  </a:lnTo>
                  <a:lnTo>
                    <a:pt x="142" y="11"/>
                  </a:lnTo>
                  <a:lnTo>
                    <a:pt x="139" y="9"/>
                  </a:lnTo>
                  <a:lnTo>
                    <a:pt x="135" y="6"/>
                  </a:lnTo>
                  <a:lnTo>
                    <a:pt x="129" y="5"/>
                  </a:lnTo>
                  <a:lnTo>
                    <a:pt x="122" y="11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4" name="Freeform 244"/>
            <p:cNvSpPr>
              <a:spLocks/>
            </p:cNvSpPr>
            <p:nvPr/>
          </p:nvSpPr>
          <p:spPr bwMode="auto">
            <a:xfrm>
              <a:off x="4846" y="3088"/>
              <a:ext cx="39" cy="36"/>
            </a:xfrm>
            <a:custGeom>
              <a:avLst/>
              <a:gdLst/>
              <a:ahLst/>
              <a:cxnLst>
                <a:cxn ang="0">
                  <a:pos x="98" y="2"/>
                </a:cxn>
                <a:cxn ang="0">
                  <a:pos x="90" y="0"/>
                </a:cxn>
                <a:cxn ang="0">
                  <a:pos x="83" y="0"/>
                </a:cxn>
                <a:cxn ang="0">
                  <a:pos x="75" y="0"/>
                </a:cxn>
                <a:cxn ang="0">
                  <a:pos x="68" y="2"/>
                </a:cxn>
                <a:cxn ang="0">
                  <a:pos x="58" y="7"/>
                </a:cxn>
                <a:cxn ang="0">
                  <a:pos x="48" y="14"/>
                </a:cxn>
                <a:cxn ang="0">
                  <a:pos x="38" y="20"/>
                </a:cxn>
                <a:cxn ang="0">
                  <a:pos x="29" y="25"/>
                </a:cxn>
                <a:cxn ang="0">
                  <a:pos x="19" y="31"/>
                </a:cxn>
                <a:cxn ang="0">
                  <a:pos x="12" y="39"/>
                </a:cxn>
                <a:cxn ang="0">
                  <a:pos x="6" y="46"/>
                </a:cxn>
                <a:cxn ang="0">
                  <a:pos x="3" y="59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0" y="84"/>
                </a:cxn>
                <a:cxn ang="0">
                  <a:pos x="1" y="93"/>
                </a:cxn>
                <a:cxn ang="0">
                  <a:pos x="1" y="101"/>
                </a:cxn>
                <a:cxn ang="0">
                  <a:pos x="2" y="111"/>
                </a:cxn>
                <a:cxn ang="0">
                  <a:pos x="2" y="119"/>
                </a:cxn>
                <a:cxn ang="0">
                  <a:pos x="3" y="129"/>
                </a:cxn>
                <a:cxn ang="0">
                  <a:pos x="10" y="126"/>
                </a:cxn>
                <a:cxn ang="0">
                  <a:pos x="15" y="130"/>
                </a:cxn>
                <a:cxn ang="0">
                  <a:pos x="17" y="136"/>
                </a:cxn>
                <a:cxn ang="0">
                  <a:pos x="21" y="140"/>
                </a:cxn>
                <a:cxn ang="0">
                  <a:pos x="49" y="146"/>
                </a:cxn>
                <a:cxn ang="0">
                  <a:pos x="77" y="145"/>
                </a:cxn>
                <a:cxn ang="0">
                  <a:pos x="103" y="136"/>
                </a:cxn>
                <a:cxn ang="0">
                  <a:pos x="126" y="122"/>
                </a:cxn>
                <a:cxn ang="0">
                  <a:pos x="144" y="103"/>
                </a:cxn>
                <a:cxn ang="0">
                  <a:pos x="156" y="81"/>
                </a:cxn>
                <a:cxn ang="0">
                  <a:pos x="160" y="54"/>
                </a:cxn>
                <a:cxn ang="0">
                  <a:pos x="156" y="26"/>
                </a:cxn>
                <a:cxn ang="0">
                  <a:pos x="154" y="24"/>
                </a:cxn>
                <a:cxn ang="0">
                  <a:pos x="151" y="23"/>
                </a:cxn>
                <a:cxn ang="0">
                  <a:pos x="145" y="20"/>
                </a:cxn>
                <a:cxn ang="0">
                  <a:pos x="140" y="14"/>
                </a:cxn>
                <a:cxn ang="0">
                  <a:pos x="132" y="7"/>
                </a:cxn>
                <a:cxn ang="0">
                  <a:pos x="122" y="7"/>
                </a:cxn>
                <a:cxn ang="0">
                  <a:pos x="115" y="6"/>
                </a:cxn>
                <a:cxn ang="0">
                  <a:pos x="109" y="6"/>
                </a:cxn>
                <a:cxn ang="0">
                  <a:pos x="103" y="4"/>
                </a:cxn>
                <a:cxn ang="0">
                  <a:pos x="98" y="2"/>
                </a:cxn>
              </a:cxnLst>
              <a:rect l="0" t="0" r="r" b="b"/>
              <a:pathLst>
                <a:path w="160" h="146">
                  <a:moveTo>
                    <a:pt x="98" y="2"/>
                  </a:moveTo>
                  <a:lnTo>
                    <a:pt x="90" y="0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68" y="2"/>
                  </a:lnTo>
                  <a:lnTo>
                    <a:pt x="58" y="7"/>
                  </a:lnTo>
                  <a:lnTo>
                    <a:pt x="48" y="14"/>
                  </a:lnTo>
                  <a:lnTo>
                    <a:pt x="38" y="20"/>
                  </a:lnTo>
                  <a:lnTo>
                    <a:pt x="29" y="25"/>
                  </a:lnTo>
                  <a:lnTo>
                    <a:pt x="19" y="31"/>
                  </a:lnTo>
                  <a:lnTo>
                    <a:pt x="12" y="39"/>
                  </a:lnTo>
                  <a:lnTo>
                    <a:pt x="6" y="46"/>
                  </a:lnTo>
                  <a:lnTo>
                    <a:pt x="3" y="59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84"/>
                  </a:lnTo>
                  <a:lnTo>
                    <a:pt x="1" y="93"/>
                  </a:lnTo>
                  <a:lnTo>
                    <a:pt x="1" y="101"/>
                  </a:lnTo>
                  <a:lnTo>
                    <a:pt x="2" y="111"/>
                  </a:lnTo>
                  <a:lnTo>
                    <a:pt x="2" y="119"/>
                  </a:lnTo>
                  <a:lnTo>
                    <a:pt x="3" y="129"/>
                  </a:lnTo>
                  <a:lnTo>
                    <a:pt x="10" y="126"/>
                  </a:lnTo>
                  <a:lnTo>
                    <a:pt x="15" y="130"/>
                  </a:lnTo>
                  <a:lnTo>
                    <a:pt x="17" y="136"/>
                  </a:lnTo>
                  <a:lnTo>
                    <a:pt x="21" y="140"/>
                  </a:lnTo>
                  <a:lnTo>
                    <a:pt x="49" y="146"/>
                  </a:lnTo>
                  <a:lnTo>
                    <a:pt x="77" y="145"/>
                  </a:lnTo>
                  <a:lnTo>
                    <a:pt x="103" y="136"/>
                  </a:lnTo>
                  <a:lnTo>
                    <a:pt x="126" y="122"/>
                  </a:lnTo>
                  <a:lnTo>
                    <a:pt x="144" y="103"/>
                  </a:lnTo>
                  <a:lnTo>
                    <a:pt x="156" y="81"/>
                  </a:lnTo>
                  <a:lnTo>
                    <a:pt x="160" y="54"/>
                  </a:lnTo>
                  <a:lnTo>
                    <a:pt x="156" y="26"/>
                  </a:lnTo>
                  <a:lnTo>
                    <a:pt x="154" y="24"/>
                  </a:lnTo>
                  <a:lnTo>
                    <a:pt x="151" y="23"/>
                  </a:lnTo>
                  <a:lnTo>
                    <a:pt x="145" y="20"/>
                  </a:lnTo>
                  <a:lnTo>
                    <a:pt x="140" y="14"/>
                  </a:lnTo>
                  <a:lnTo>
                    <a:pt x="132" y="7"/>
                  </a:lnTo>
                  <a:lnTo>
                    <a:pt x="122" y="7"/>
                  </a:lnTo>
                  <a:lnTo>
                    <a:pt x="115" y="6"/>
                  </a:lnTo>
                  <a:lnTo>
                    <a:pt x="109" y="6"/>
                  </a:lnTo>
                  <a:lnTo>
                    <a:pt x="103" y="4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5" name="Freeform 245"/>
            <p:cNvSpPr>
              <a:spLocks/>
            </p:cNvSpPr>
            <p:nvPr/>
          </p:nvSpPr>
          <p:spPr bwMode="auto">
            <a:xfrm>
              <a:off x="4804" y="3122"/>
              <a:ext cx="52" cy="42"/>
            </a:xfrm>
            <a:custGeom>
              <a:avLst/>
              <a:gdLst/>
              <a:ahLst/>
              <a:cxnLst>
                <a:cxn ang="0">
                  <a:pos x="126" y="4"/>
                </a:cxn>
                <a:cxn ang="0">
                  <a:pos x="114" y="0"/>
                </a:cxn>
                <a:cxn ang="0">
                  <a:pos x="102" y="3"/>
                </a:cxn>
                <a:cxn ang="0">
                  <a:pos x="96" y="4"/>
                </a:cxn>
                <a:cxn ang="0">
                  <a:pos x="89" y="5"/>
                </a:cxn>
                <a:cxn ang="0">
                  <a:pos x="83" y="5"/>
                </a:cxn>
                <a:cxn ang="0">
                  <a:pos x="79" y="4"/>
                </a:cxn>
                <a:cxn ang="0">
                  <a:pos x="77" y="11"/>
                </a:cxn>
                <a:cxn ang="0">
                  <a:pos x="71" y="16"/>
                </a:cxn>
                <a:cxn ang="0">
                  <a:pos x="66" y="21"/>
                </a:cxn>
                <a:cxn ang="0">
                  <a:pos x="61" y="25"/>
                </a:cxn>
                <a:cxn ang="0">
                  <a:pos x="53" y="27"/>
                </a:cxn>
                <a:cxn ang="0">
                  <a:pos x="47" y="29"/>
                </a:cxn>
                <a:cxn ang="0">
                  <a:pos x="40" y="32"/>
                </a:cxn>
                <a:cxn ang="0">
                  <a:pos x="33" y="37"/>
                </a:cxn>
                <a:cxn ang="0">
                  <a:pos x="22" y="43"/>
                </a:cxn>
                <a:cxn ang="0">
                  <a:pos x="16" y="54"/>
                </a:cxn>
                <a:cxn ang="0">
                  <a:pos x="7" y="69"/>
                </a:cxn>
                <a:cxn ang="0">
                  <a:pos x="3" y="86"/>
                </a:cxn>
                <a:cxn ang="0">
                  <a:pos x="0" y="102"/>
                </a:cxn>
                <a:cxn ang="0">
                  <a:pos x="1" y="119"/>
                </a:cxn>
                <a:cxn ang="0">
                  <a:pos x="4" y="133"/>
                </a:cxn>
                <a:cxn ang="0">
                  <a:pos x="12" y="146"/>
                </a:cxn>
                <a:cxn ang="0">
                  <a:pos x="22" y="156"/>
                </a:cxn>
                <a:cxn ang="0">
                  <a:pos x="38" y="164"/>
                </a:cxn>
                <a:cxn ang="0">
                  <a:pos x="51" y="165"/>
                </a:cxn>
                <a:cxn ang="0">
                  <a:pos x="66" y="167"/>
                </a:cxn>
                <a:cxn ang="0">
                  <a:pos x="79" y="168"/>
                </a:cxn>
                <a:cxn ang="0">
                  <a:pos x="93" y="169"/>
                </a:cxn>
                <a:cxn ang="0">
                  <a:pos x="106" y="168"/>
                </a:cxn>
                <a:cxn ang="0">
                  <a:pos x="119" y="166"/>
                </a:cxn>
                <a:cxn ang="0">
                  <a:pos x="133" y="162"/>
                </a:cxn>
                <a:cxn ang="0">
                  <a:pos x="146" y="155"/>
                </a:cxn>
                <a:cxn ang="0">
                  <a:pos x="151" y="147"/>
                </a:cxn>
                <a:cxn ang="0">
                  <a:pos x="157" y="139"/>
                </a:cxn>
                <a:cxn ang="0">
                  <a:pos x="163" y="131"/>
                </a:cxn>
                <a:cxn ang="0">
                  <a:pos x="169" y="124"/>
                </a:cxn>
                <a:cxn ang="0">
                  <a:pos x="174" y="115"/>
                </a:cxn>
                <a:cxn ang="0">
                  <a:pos x="181" y="107"/>
                </a:cxn>
                <a:cxn ang="0">
                  <a:pos x="186" y="98"/>
                </a:cxn>
                <a:cxn ang="0">
                  <a:pos x="193" y="90"/>
                </a:cxn>
                <a:cxn ang="0">
                  <a:pos x="195" y="86"/>
                </a:cxn>
                <a:cxn ang="0">
                  <a:pos x="198" y="82"/>
                </a:cxn>
                <a:cxn ang="0">
                  <a:pos x="202" y="80"/>
                </a:cxn>
                <a:cxn ang="0">
                  <a:pos x="208" y="81"/>
                </a:cxn>
                <a:cxn ang="0">
                  <a:pos x="208" y="71"/>
                </a:cxn>
                <a:cxn ang="0">
                  <a:pos x="208" y="62"/>
                </a:cxn>
                <a:cxn ang="0">
                  <a:pos x="207" y="53"/>
                </a:cxn>
                <a:cxn ang="0">
                  <a:pos x="207" y="47"/>
                </a:cxn>
                <a:cxn ang="0">
                  <a:pos x="203" y="39"/>
                </a:cxn>
                <a:cxn ang="0">
                  <a:pos x="199" y="32"/>
                </a:cxn>
                <a:cxn ang="0">
                  <a:pos x="194" y="25"/>
                </a:cxn>
                <a:cxn ang="0">
                  <a:pos x="187" y="20"/>
                </a:cxn>
                <a:cxn ang="0">
                  <a:pos x="179" y="15"/>
                </a:cxn>
                <a:cxn ang="0">
                  <a:pos x="172" y="13"/>
                </a:cxn>
                <a:cxn ang="0">
                  <a:pos x="164" y="13"/>
                </a:cxn>
                <a:cxn ang="0">
                  <a:pos x="157" y="13"/>
                </a:cxn>
                <a:cxn ang="0">
                  <a:pos x="148" y="12"/>
                </a:cxn>
                <a:cxn ang="0">
                  <a:pos x="140" y="11"/>
                </a:cxn>
                <a:cxn ang="0">
                  <a:pos x="133" y="8"/>
                </a:cxn>
                <a:cxn ang="0">
                  <a:pos x="126" y="4"/>
                </a:cxn>
              </a:cxnLst>
              <a:rect l="0" t="0" r="r" b="b"/>
              <a:pathLst>
                <a:path w="208" h="169">
                  <a:moveTo>
                    <a:pt x="126" y="4"/>
                  </a:moveTo>
                  <a:lnTo>
                    <a:pt x="114" y="0"/>
                  </a:lnTo>
                  <a:lnTo>
                    <a:pt x="102" y="3"/>
                  </a:lnTo>
                  <a:lnTo>
                    <a:pt x="96" y="4"/>
                  </a:lnTo>
                  <a:lnTo>
                    <a:pt x="89" y="5"/>
                  </a:lnTo>
                  <a:lnTo>
                    <a:pt x="83" y="5"/>
                  </a:lnTo>
                  <a:lnTo>
                    <a:pt x="79" y="4"/>
                  </a:lnTo>
                  <a:lnTo>
                    <a:pt x="77" y="11"/>
                  </a:lnTo>
                  <a:lnTo>
                    <a:pt x="71" y="16"/>
                  </a:lnTo>
                  <a:lnTo>
                    <a:pt x="66" y="21"/>
                  </a:lnTo>
                  <a:lnTo>
                    <a:pt x="61" y="25"/>
                  </a:lnTo>
                  <a:lnTo>
                    <a:pt x="53" y="27"/>
                  </a:lnTo>
                  <a:lnTo>
                    <a:pt x="47" y="29"/>
                  </a:lnTo>
                  <a:lnTo>
                    <a:pt x="40" y="32"/>
                  </a:lnTo>
                  <a:lnTo>
                    <a:pt x="33" y="37"/>
                  </a:lnTo>
                  <a:lnTo>
                    <a:pt x="22" y="43"/>
                  </a:lnTo>
                  <a:lnTo>
                    <a:pt x="16" y="54"/>
                  </a:lnTo>
                  <a:lnTo>
                    <a:pt x="7" y="69"/>
                  </a:lnTo>
                  <a:lnTo>
                    <a:pt x="3" y="86"/>
                  </a:lnTo>
                  <a:lnTo>
                    <a:pt x="0" y="102"/>
                  </a:lnTo>
                  <a:lnTo>
                    <a:pt x="1" y="119"/>
                  </a:lnTo>
                  <a:lnTo>
                    <a:pt x="4" y="133"/>
                  </a:lnTo>
                  <a:lnTo>
                    <a:pt x="12" y="146"/>
                  </a:lnTo>
                  <a:lnTo>
                    <a:pt x="22" y="156"/>
                  </a:lnTo>
                  <a:lnTo>
                    <a:pt x="38" y="164"/>
                  </a:lnTo>
                  <a:lnTo>
                    <a:pt x="51" y="165"/>
                  </a:lnTo>
                  <a:lnTo>
                    <a:pt x="66" y="167"/>
                  </a:lnTo>
                  <a:lnTo>
                    <a:pt x="79" y="168"/>
                  </a:lnTo>
                  <a:lnTo>
                    <a:pt x="93" y="169"/>
                  </a:lnTo>
                  <a:lnTo>
                    <a:pt x="106" y="168"/>
                  </a:lnTo>
                  <a:lnTo>
                    <a:pt x="119" y="166"/>
                  </a:lnTo>
                  <a:lnTo>
                    <a:pt x="133" y="162"/>
                  </a:lnTo>
                  <a:lnTo>
                    <a:pt x="146" y="155"/>
                  </a:lnTo>
                  <a:lnTo>
                    <a:pt x="151" y="147"/>
                  </a:lnTo>
                  <a:lnTo>
                    <a:pt x="157" y="139"/>
                  </a:lnTo>
                  <a:lnTo>
                    <a:pt x="163" y="131"/>
                  </a:lnTo>
                  <a:lnTo>
                    <a:pt x="169" y="124"/>
                  </a:lnTo>
                  <a:lnTo>
                    <a:pt x="174" y="115"/>
                  </a:lnTo>
                  <a:lnTo>
                    <a:pt x="181" y="107"/>
                  </a:lnTo>
                  <a:lnTo>
                    <a:pt x="186" y="98"/>
                  </a:lnTo>
                  <a:lnTo>
                    <a:pt x="193" y="90"/>
                  </a:lnTo>
                  <a:lnTo>
                    <a:pt x="195" y="86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08" y="81"/>
                  </a:lnTo>
                  <a:lnTo>
                    <a:pt x="208" y="71"/>
                  </a:lnTo>
                  <a:lnTo>
                    <a:pt x="208" y="62"/>
                  </a:lnTo>
                  <a:lnTo>
                    <a:pt x="207" y="53"/>
                  </a:lnTo>
                  <a:lnTo>
                    <a:pt x="207" y="47"/>
                  </a:lnTo>
                  <a:lnTo>
                    <a:pt x="203" y="39"/>
                  </a:lnTo>
                  <a:lnTo>
                    <a:pt x="199" y="32"/>
                  </a:lnTo>
                  <a:lnTo>
                    <a:pt x="194" y="25"/>
                  </a:lnTo>
                  <a:lnTo>
                    <a:pt x="187" y="20"/>
                  </a:lnTo>
                  <a:lnTo>
                    <a:pt x="179" y="15"/>
                  </a:lnTo>
                  <a:lnTo>
                    <a:pt x="172" y="13"/>
                  </a:lnTo>
                  <a:lnTo>
                    <a:pt x="164" y="13"/>
                  </a:lnTo>
                  <a:lnTo>
                    <a:pt x="157" y="13"/>
                  </a:lnTo>
                  <a:lnTo>
                    <a:pt x="148" y="12"/>
                  </a:lnTo>
                  <a:lnTo>
                    <a:pt x="140" y="11"/>
                  </a:lnTo>
                  <a:lnTo>
                    <a:pt x="133" y="8"/>
                  </a:lnTo>
                  <a:lnTo>
                    <a:pt x="126" y="4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6" name="Freeform 246"/>
            <p:cNvSpPr>
              <a:spLocks/>
            </p:cNvSpPr>
            <p:nvPr/>
          </p:nvSpPr>
          <p:spPr bwMode="auto">
            <a:xfrm>
              <a:off x="4898" y="3154"/>
              <a:ext cx="25" cy="32"/>
            </a:xfrm>
            <a:custGeom>
              <a:avLst/>
              <a:gdLst/>
              <a:ahLst/>
              <a:cxnLst>
                <a:cxn ang="0">
                  <a:pos x="61" y="15"/>
                </a:cxn>
                <a:cxn ang="0">
                  <a:pos x="49" y="28"/>
                </a:cxn>
                <a:cxn ang="0">
                  <a:pos x="39" y="43"/>
                </a:cxn>
                <a:cxn ang="0">
                  <a:pos x="28" y="56"/>
                </a:cxn>
                <a:cxn ang="0">
                  <a:pos x="19" y="70"/>
                </a:cxn>
                <a:cxn ang="0">
                  <a:pos x="10" y="84"/>
                </a:cxn>
                <a:cxn ang="0">
                  <a:pos x="4" y="98"/>
                </a:cxn>
                <a:cxn ang="0">
                  <a:pos x="0" y="112"/>
                </a:cxn>
                <a:cxn ang="0">
                  <a:pos x="0" y="127"/>
                </a:cxn>
                <a:cxn ang="0">
                  <a:pos x="9" y="127"/>
                </a:cxn>
                <a:cxn ang="0">
                  <a:pos x="19" y="128"/>
                </a:cxn>
                <a:cxn ang="0">
                  <a:pos x="27" y="128"/>
                </a:cxn>
                <a:cxn ang="0">
                  <a:pos x="32" y="127"/>
                </a:cxn>
                <a:cxn ang="0">
                  <a:pos x="38" y="117"/>
                </a:cxn>
                <a:cxn ang="0">
                  <a:pos x="45" y="109"/>
                </a:cxn>
                <a:cxn ang="0">
                  <a:pos x="51" y="102"/>
                </a:cxn>
                <a:cxn ang="0">
                  <a:pos x="59" y="95"/>
                </a:cxn>
                <a:cxn ang="0">
                  <a:pos x="65" y="87"/>
                </a:cxn>
                <a:cxn ang="0">
                  <a:pos x="70" y="79"/>
                </a:cxn>
                <a:cxn ang="0">
                  <a:pos x="74" y="70"/>
                </a:cxn>
                <a:cxn ang="0">
                  <a:pos x="76" y="63"/>
                </a:cxn>
                <a:cxn ang="0">
                  <a:pos x="80" y="60"/>
                </a:cxn>
                <a:cxn ang="0">
                  <a:pos x="85" y="57"/>
                </a:cxn>
                <a:cxn ang="0">
                  <a:pos x="88" y="53"/>
                </a:cxn>
                <a:cxn ang="0">
                  <a:pos x="91" y="50"/>
                </a:cxn>
                <a:cxn ang="0">
                  <a:pos x="94" y="44"/>
                </a:cxn>
                <a:cxn ang="0">
                  <a:pos x="96" y="38"/>
                </a:cxn>
                <a:cxn ang="0">
                  <a:pos x="97" y="31"/>
                </a:cxn>
                <a:cxn ang="0">
                  <a:pos x="98" y="26"/>
                </a:cxn>
                <a:cxn ang="0">
                  <a:pos x="97" y="19"/>
                </a:cxn>
                <a:cxn ang="0">
                  <a:pos x="96" y="12"/>
                </a:cxn>
                <a:cxn ang="0">
                  <a:pos x="94" y="7"/>
                </a:cxn>
                <a:cxn ang="0">
                  <a:pos x="91" y="3"/>
                </a:cxn>
                <a:cxn ang="0">
                  <a:pos x="88" y="0"/>
                </a:cxn>
                <a:cxn ang="0">
                  <a:pos x="82" y="1"/>
                </a:cxn>
                <a:cxn ang="0">
                  <a:pos x="74" y="2"/>
                </a:cxn>
                <a:cxn ang="0">
                  <a:pos x="68" y="3"/>
                </a:cxn>
                <a:cxn ang="0">
                  <a:pos x="67" y="7"/>
                </a:cxn>
                <a:cxn ang="0">
                  <a:pos x="61" y="15"/>
                </a:cxn>
                <a:cxn ang="0">
                  <a:pos x="58" y="15"/>
                </a:cxn>
                <a:cxn ang="0">
                  <a:pos x="61" y="15"/>
                </a:cxn>
                <a:cxn ang="0">
                  <a:pos x="57" y="17"/>
                </a:cxn>
                <a:cxn ang="0">
                  <a:pos x="61" y="15"/>
                </a:cxn>
              </a:cxnLst>
              <a:rect l="0" t="0" r="r" b="b"/>
              <a:pathLst>
                <a:path w="98" h="128">
                  <a:moveTo>
                    <a:pt x="61" y="15"/>
                  </a:moveTo>
                  <a:lnTo>
                    <a:pt x="49" y="28"/>
                  </a:lnTo>
                  <a:lnTo>
                    <a:pt x="39" y="43"/>
                  </a:lnTo>
                  <a:lnTo>
                    <a:pt x="28" y="56"/>
                  </a:lnTo>
                  <a:lnTo>
                    <a:pt x="19" y="70"/>
                  </a:lnTo>
                  <a:lnTo>
                    <a:pt x="10" y="84"/>
                  </a:lnTo>
                  <a:lnTo>
                    <a:pt x="4" y="98"/>
                  </a:lnTo>
                  <a:lnTo>
                    <a:pt x="0" y="112"/>
                  </a:lnTo>
                  <a:lnTo>
                    <a:pt x="0" y="127"/>
                  </a:lnTo>
                  <a:lnTo>
                    <a:pt x="9" y="127"/>
                  </a:lnTo>
                  <a:lnTo>
                    <a:pt x="19" y="128"/>
                  </a:lnTo>
                  <a:lnTo>
                    <a:pt x="27" y="128"/>
                  </a:lnTo>
                  <a:lnTo>
                    <a:pt x="32" y="127"/>
                  </a:lnTo>
                  <a:lnTo>
                    <a:pt x="38" y="117"/>
                  </a:lnTo>
                  <a:lnTo>
                    <a:pt x="45" y="109"/>
                  </a:lnTo>
                  <a:lnTo>
                    <a:pt x="51" y="102"/>
                  </a:lnTo>
                  <a:lnTo>
                    <a:pt x="59" y="95"/>
                  </a:lnTo>
                  <a:lnTo>
                    <a:pt x="65" y="87"/>
                  </a:lnTo>
                  <a:lnTo>
                    <a:pt x="70" y="79"/>
                  </a:lnTo>
                  <a:lnTo>
                    <a:pt x="74" y="70"/>
                  </a:lnTo>
                  <a:lnTo>
                    <a:pt x="76" y="63"/>
                  </a:lnTo>
                  <a:lnTo>
                    <a:pt x="80" y="60"/>
                  </a:lnTo>
                  <a:lnTo>
                    <a:pt x="85" y="57"/>
                  </a:lnTo>
                  <a:lnTo>
                    <a:pt x="88" y="53"/>
                  </a:lnTo>
                  <a:lnTo>
                    <a:pt x="91" y="50"/>
                  </a:lnTo>
                  <a:lnTo>
                    <a:pt x="94" y="44"/>
                  </a:lnTo>
                  <a:lnTo>
                    <a:pt x="96" y="38"/>
                  </a:lnTo>
                  <a:lnTo>
                    <a:pt x="97" y="31"/>
                  </a:lnTo>
                  <a:lnTo>
                    <a:pt x="98" y="26"/>
                  </a:lnTo>
                  <a:lnTo>
                    <a:pt x="97" y="19"/>
                  </a:lnTo>
                  <a:lnTo>
                    <a:pt x="96" y="12"/>
                  </a:lnTo>
                  <a:lnTo>
                    <a:pt x="94" y="7"/>
                  </a:lnTo>
                  <a:lnTo>
                    <a:pt x="91" y="3"/>
                  </a:lnTo>
                  <a:lnTo>
                    <a:pt x="88" y="0"/>
                  </a:lnTo>
                  <a:lnTo>
                    <a:pt x="82" y="1"/>
                  </a:lnTo>
                  <a:lnTo>
                    <a:pt x="74" y="2"/>
                  </a:lnTo>
                  <a:lnTo>
                    <a:pt x="68" y="3"/>
                  </a:lnTo>
                  <a:lnTo>
                    <a:pt x="67" y="7"/>
                  </a:lnTo>
                  <a:lnTo>
                    <a:pt x="61" y="15"/>
                  </a:lnTo>
                  <a:lnTo>
                    <a:pt x="58" y="15"/>
                  </a:lnTo>
                  <a:lnTo>
                    <a:pt x="61" y="15"/>
                  </a:lnTo>
                  <a:lnTo>
                    <a:pt x="57" y="17"/>
                  </a:lnTo>
                  <a:lnTo>
                    <a:pt x="61" y="15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7" name="Freeform 247"/>
            <p:cNvSpPr>
              <a:spLocks/>
            </p:cNvSpPr>
            <p:nvPr/>
          </p:nvSpPr>
          <p:spPr bwMode="auto">
            <a:xfrm>
              <a:off x="4861" y="3191"/>
              <a:ext cx="31" cy="37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104" y="0"/>
                </a:cxn>
                <a:cxn ang="0">
                  <a:pos x="97" y="3"/>
                </a:cxn>
                <a:cxn ang="0">
                  <a:pos x="91" y="7"/>
                </a:cxn>
                <a:cxn ang="0">
                  <a:pos x="85" y="14"/>
                </a:cxn>
                <a:cxn ang="0">
                  <a:pos x="77" y="19"/>
                </a:cxn>
                <a:cxn ang="0">
                  <a:pos x="71" y="26"/>
                </a:cxn>
                <a:cxn ang="0">
                  <a:pos x="63" y="32"/>
                </a:cxn>
                <a:cxn ang="0">
                  <a:pos x="56" y="37"/>
                </a:cxn>
                <a:cxn ang="0">
                  <a:pos x="48" y="40"/>
                </a:cxn>
                <a:cxn ang="0">
                  <a:pos x="42" y="46"/>
                </a:cxn>
                <a:cxn ang="0">
                  <a:pos x="35" y="52"/>
                </a:cxn>
                <a:cxn ang="0">
                  <a:pos x="28" y="58"/>
                </a:cxn>
                <a:cxn ang="0">
                  <a:pos x="21" y="64"/>
                </a:cxn>
                <a:cxn ang="0">
                  <a:pos x="15" y="71"/>
                </a:cxn>
                <a:cxn ang="0">
                  <a:pos x="9" y="77"/>
                </a:cxn>
                <a:cxn ang="0">
                  <a:pos x="6" y="84"/>
                </a:cxn>
                <a:cxn ang="0">
                  <a:pos x="4" y="91"/>
                </a:cxn>
                <a:cxn ang="0">
                  <a:pos x="3" y="100"/>
                </a:cxn>
                <a:cxn ang="0">
                  <a:pos x="1" y="107"/>
                </a:cxn>
                <a:cxn ang="0">
                  <a:pos x="1" y="116"/>
                </a:cxn>
                <a:cxn ang="0">
                  <a:pos x="0" y="123"/>
                </a:cxn>
                <a:cxn ang="0">
                  <a:pos x="1" y="131"/>
                </a:cxn>
                <a:cxn ang="0">
                  <a:pos x="4" y="136"/>
                </a:cxn>
                <a:cxn ang="0">
                  <a:pos x="8" y="143"/>
                </a:cxn>
                <a:cxn ang="0">
                  <a:pos x="10" y="144"/>
                </a:cxn>
                <a:cxn ang="0">
                  <a:pos x="16" y="147"/>
                </a:cxn>
                <a:cxn ang="0">
                  <a:pos x="21" y="148"/>
                </a:cxn>
                <a:cxn ang="0">
                  <a:pos x="28" y="149"/>
                </a:cxn>
                <a:cxn ang="0">
                  <a:pos x="34" y="148"/>
                </a:cxn>
                <a:cxn ang="0">
                  <a:pos x="40" y="147"/>
                </a:cxn>
                <a:cxn ang="0">
                  <a:pos x="46" y="144"/>
                </a:cxn>
                <a:cxn ang="0">
                  <a:pos x="53" y="143"/>
                </a:cxn>
                <a:cxn ang="0">
                  <a:pos x="65" y="132"/>
                </a:cxn>
                <a:cxn ang="0">
                  <a:pos x="76" y="122"/>
                </a:cxn>
                <a:cxn ang="0">
                  <a:pos x="85" y="111"/>
                </a:cxn>
                <a:cxn ang="0">
                  <a:pos x="95" y="100"/>
                </a:cxn>
                <a:cxn ang="0">
                  <a:pos x="102" y="86"/>
                </a:cxn>
                <a:cxn ang="0">
                  <a:pos x="110" y="73"/>
                </a:cxn>
                <a:cxn ang="0">
                  <a:pos x="115" y="59"/>
                </a:cxn>
                <a:cxn ang="0">
                  <a:pos x="121" y="46"/>
                </a:cxn>
                <a:cxn ang="0">
                  <a:pos x="121" y="38"/>
                </a:cxn>
                <a:cxn ang="0">
                  <a:pos x="123" y="32"/>
                </a:cxn>
                <a:cxn ang="0">
                  <a:pos x="124" y="24"/>
                </a:cxn>
                <a:cxn ang="0">
                  <a:pos x="125" y="18"/>
                </a:cxn>
                <a:cxn ang="0">
                  <a:pos x="124" y="11"/>
                </a:cxn>
                <a:cxn ang="0">
                  <a:pos x="123" y="6"/>
                </a:cxn>
                <a:cxn ang="0">
                  <a:pos x="120" y="3"/>
                </a:cxn>
                <a:cxn ang="0">
                  <a:pos x="114" y="1"/>
                </a:cxn>
              </a:cxnLst>
              <a:rect l="0" t="0" r="r" b="b"/>
              <a:pathLst>
                <a:path w="125" h="149">
                  <a:moveTo>
                    <a:pt x="114" y="1"/>
                  </a:moveTo>
                  <a:lnTo>
                    <a:pt x="104" y="0"/>
                  </a:lnTo>
                  <a:lnTo>
                    <a:pt x="97" y="3"/>
                  </a:lnTo>
                  <a:lnTo>
                    <a:pt x="91" y="7"/>
                  </a:lnTo>
                  <a:lnTo>
                    <a:pt x="85" y="14"/>
                  </a:lnTo>
                  <a:lnTo>
                    <a:pt x="77" y="19"/>
                  </a:lnTo>
                  <a:lnTo>
                    <a:pt x="71" y="26"/>
                  </a:lnTo>
                  <a:lnTo>
                    <a:pt x="63" y="32"/>
                  </a:lnTo>
                  <a:lnTo>
                    <a:pt x="56" y="37"/>
                  </a:lnTo>
                  <a:lnTo>
                    <a:pt x="48" y="40"/>
                  </a:lnTo>
                  <a:lnTo>
                    <a:pt x="42" y="46"/>
                  </a:lnTo>
                  <a:lnTo>
                    <a:pt x="35" y="52"/>
                  </a:lnTo>
                  <a:lnTo>
                    <a:pt x="28" y="58"/>
                  </a:lnTo>
                  <a:lnTo>
                    <a:pt x="21" y="64"/>
                  </a:lnTo>
                  <a:lnTo>
                    <a:pt x="15" y="71"/>
                  </a:lnTo>
                  <a:lnTo>
                    <a:pt x="9" y="77"/>
                  </a:lnTo>
                  <a:lnTo>
                    <a:pt x="6" y="84"/>
                  </a:lnTo>
                  <a:lnTo>
                    <a:pt x="4" y="91"/>
                  </a:lnTo>
                  <a:lnTo>
                    <a:pt x="3" y="100"/>
                  </a:lnTo>
                  <a:lnTo>
                    <a:pt x="1" y="107"/>
                  </a:lnTo>
                  <a:lnTo>
                    <a:pt x="1" y="116"/>
                  </a:lnTo>
                  <a:lnTo>
                    <a:pt x="0" y="123"/>
                  </a:lnTo>
                  <a:lnTo>
                    <a:pt x="1" y="131"/>
                  </a:lnTo>
                  <a:lnTo>
                    <a:pt x="4" y="136"/>
                  </a:lnTo>
                  <a:lnTo>
                    <a:pt x="8" y="143"/>
                  </a:lnTo>
                  <a:lnTo>
                    <a:pt x="10" y="144"/>
                  </a:lnTo>
                  <a:lnTo>
                    <a:pt x="16" y="147"/>
                  </a:lnTo>
                  <a:lnTo>
                    <a:pt x="21" y="148"/>
                  </a:lnTo>
                  <a:lnTo>
                    <a:pt x="28" y="149"/>
                  </a:lnTo>
                  <a:lnTo>
                    <a:pt x="34" y="148"/>
                  </a:lnTo>
                  <a:lnTo>
                    <a:pt x="40" y="147"/>
                  </a:lnTo>
                  <a:lnTo>
                    <a:pt x="46" y="144"/>
                  </a:lnTo>
                  <a:lnTo>
                    <a:pt x="53" y="143"/>
                  </a:lnTo>
                  <a:lnTo>
                    <a:pt x="65" y="132"/>
                  </a:lnTo>
                  <a:lnTo>
                    <a:pt x="76" y="122"/>
                  </a:lnTo>
                  <a:lnTo>
                    <a:pt x="85" y="111"/>
                  </a:lnTo>
                  <a:lnTo>
                    <a:pt x="95" y="100"/>
                  </a:lnTo>
                  <a:lnTo>
                    <a:pt x="102" y="86"/>
                  </a:lnTo>
                  <a:lnTo>
                    <a:pt x="110" y="73"/>
                  </a:lnTo>
                  <a:lnTo>
                    <a:pt x="115" y="59"/>
                  </a:lnTo>
                  <a:lnTo>
                    <a:pt x="121" y="46"/>
                  </a:lnTo>
                  <a:lnTo>
                    <a:pt x="121" y="38"/>
                  </a:lnTo>
                  <a:lnTo>
                    <a:pt x="123" y="32"/>
                  </a:lnTo>
                  <a:lnTo>
                    <a:pt x="124" y="24"/>
                  </a:lnTo>
                  <a:lnTo>
                    <a:pt x="125" y="18"/>
                  </a:lnTo>
                  <a:lnTo>
                    <a:pt x="124" y="11"/>
                  </a:lnTo>
                  <a:lnTo>
                    <a:pt x="123" y="6"/>
                  </a:lnTo>
                  <a:lnTo>
                    <a:pt x="120" y="3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8" name="Freeform 248"/>
            <p:cNvSpPr>
              <a:spLocks/>
            </p:cNvSpPr>
            <p:nvPr/>
          </p:nvSpPr>
          <p:spPr bwMode="auto">
            <a:xfrm>
              <a:off x="4826" y="3241"/>
              <a:ext cx="37" cy="29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39" y="0"/>
                </a:cxn>
                <a:cxn ang="0">
                  <a:pos x="128" y="0"/>
                </a:cxn>
                <a:cxn ang="0">
                  <a:pos x="118" y="0"/>
                </a:cxn>
                <a:cxn ang="0">
                  <a:pos x="108" y="1"/>
                </a:cxn>
                <a:cxn ang="0">
                  <a:pos x="98" y="1"/>
                </a:cxn>
                <a:cxn ang="0">
                  <a:pos x="88" y="2"/>
                </a:cxn>
                <a:cxn ang="0">
                  <a:pos x="79" y="3"/>
                </a:cxn>
                <a:cxn ang="0">
                  <a:pos x="71" y="5"/>
                </a:cxn>
                <a:cxn ang="0">
                  <a:pos x="66" y="5"/>
                </a:cxn>
                <a:cxn ang="0">
                  <a:pos x="61" y="9"/>
                </a:cxn>
                <a:cxn ang="0">
                  <a:pos x="59" y="11"/>
                </a:cxn>
                <a:cxn ang="0">
                  <a:pos x="57" y="16"/>
                </a:cxn>
                <a:cxn ang="0">
                  <a:pos x="54" y="21"/>
                </a:cxn>
                <a:cxn ang="0">
                  <a:pos x="53" y="28"/>
                </a:cxn>
                <a:cxn ang="0">
                  <a:pos x="44" y="36"/>
                </a:cxn>
                <a:cxn ang="0">
                  <a:pos x="34" y="45"/>
                </a:cxn>
                <a:cxn ang="0">
                  <a:pos x="23" y="54"/>
                </a:cxn>
                <a:cxn ang="0">
                  <a:pos x="14" y="64"/>
                </a:cxn>
                <a:cxn ang="0">
                  <a:pos x="5" y="74"/>
                </a:cxn>
                <a:cxn ang="0">
                  <a:pos x="1" y="84"/>
                </a:cxn>
                <a:cxn ang="0">
                  <a:pos x="0" y="94"/>
                </a:cxn>
                <a:cxn ang="0">
                  <a:pos x="6" y="107"/>
                </a:cxn>
                <a:cxn ang="0">
                  <a:pos x="10" y="110"/>
                </a:cxn>
                <a:cxn ang="0">
                  <a:pos x="16" y="113"/>
                </a:cxn>
                <a:cxn ang="0">
                  <a:pos x="24" y="115"/>
                </a:cxn>
                <a:cxn ang="0">
                  <a:pos x="34" y="116"/>
                </a:cxn>
                <a:cxn ang="0">
                  <a:pos x="42" y="115"/>
                </a:cxn>
                <a:cxn ang="0">
                  <a:pos x="51" y="113"/>
                </a:cxn>
                <a:cxn ang="0">
                  <a:pos x="58" y="110"/>
                </a:cxn>
                <a:cxn ang="0">
                  <a:pos x="64" y="107"/>
                </a:cxn>
                <a:cxn ang="0">
                  <a:pos x="75" y="97"/>
                </a:cxn>
                <a:cxn ang="0">
                  <a:pos x="87" y="87"/>
                </a:cxn>
                <a:cxn ang="0">
                  <a:pos x="99" y="77"/>
                </a:cxn>
                <a:cxn ang="0">
                  <a:pos x="110" y="67"/>
                </a:cxn>
                <a:cxn ang="0">
                  <a:pos x="119" y="55"/>
                </a:cxn>
                <a:cxn ang="0">
                  <a:pos x="127" y="41"/>
                </a:cxn>
                <a:cxn ang="0">
                  <a:pos x="130" y="27"/>
                </a:cxn>
                <a:cxn ang="0">
                  <a:pos x="133" y="10"/>
                </a:cxn>
                <a:cxn ang="0">
                  <a:pos x="134" y="8"/>
                </a:cxn>
                <a:cxn ang="0">
                  <a:pos x="138" y="7"/>
                </a:cxn>
                <a:cxn ang="0">
                  <a:pos x="144" y="3"/>
                </a:cxn>
                <a:cxn ang="0">
                  <a:pos x="150" y="1"/>
                </a:cxn>
              </a:cxnLst>
              <a:rect l="0" t="0" r="r" b="b"/>
              <a:pathLst>
                <a:path w="150" h="116">
                  <a:moveTo>
                    <a:pt x="150" y="1"/>
                  </a:moveTo>
                  <a:lnTo>
                    <a:pt x="139" y="0"/>
                  </a:lnTo>
                  <a:lnTo>
                    <a:pt x="128" y="0"/>
                  </a:lnTo>
                  <a:lnTo>
                    <a:pt x="118" y="0"/>
                  </a:lnTo>
                  <a:lnTo>
                    <a:pt x="108" y="1"/>
                  </a:lnTo>
                  <a:lnTo>
                    <a:pt x="98" y="1"/>
                  </a:lnTo>
                  <a:lnTo>
                    <a:pt x="88" y="2"/>
                  </a:lnTo>
                  <a:lnTo>
                    <a:pt x="79" y="3"/>
                  </a:lnTo>
                  <a:lnTo>
                    <a:pt x="71" y="5"/>
                  </a:lnTo>
                  <a:lnTo>
                    <a:pt x="66" y="5"/>
                  </a:lnTo>
                  <a:lnTo>
                    <a:pt x="61" y="9"/>
                  </a:lnTo>
                  <a:lnTo>
                    <a:pt x="59" y="11"/>
                  </a:lnTo>
                  <a:lnTo>
                    <a:pt x="57" y="16"/>
                  </a:lnTo>
                  <a:lnTo>
                    <a:pt x="54" y="21"/>
                  </a:lnTo>
                  <a:lnTo>
                    <a:pt x="53" y="28"/>
                  </a:lnTo>
                  <a:lnTo>
                    <a:pt x="44" y="36"/>
                  </a:lnTo>
                  <a:lnTo>
                    <a:pt x="34" y="45"/>
                  </a:lnTo>
                  <a:lnTo>
                    <a:pt x="23" y="54"/>
                  </a:lnTo>
                  <a:lnTo>
                    <a:pt x="14" y="64"/>
                  </a:lnTo>
                  <a:lnTo>
                    <a:pt x="5" y="74"/>
                  </a:lnTo>
                  <a:lnTo>
                    <a:pt x="1" y="84"/>
                  </a:lnTo>
                  <a:lnTo>
                    <a:pt x="0" y="94"/>
                  </a:lnTo>
                  <a:lnTo>
                    <a:pt x="6" y="107"/>
                  </a:lnTo>
                  <a:lnTo>
                    <a:pt x="10" y="110"/>
                  </a:lnTo>
                  <a:lnTo>
                    <a:pt x="16" y="113"/>
                  </a:lnTo>
                  <a:lnTo>
                    <a:pt x="24" y="115"/>
                  </a:lnTo>
                  <a:lnTo>
                    <a:pt x="34" y="116"/>
                  </a:lnTo>
                  <a:lnTo>
                    <a:pt x="42" y="115"/>
                  </a:lnTo>
                  <a:lnTo>
                    <a:pt x="51" y="113"/>
                  </a:lnTo>
                  <a:lnTo>
                    <a:pt x="58" y="110"/>
                  </a:lnTo>
                  <a:lnTo>
                    <a:pt x="64" y="107"/>
                  </a:lnTo>
                  <a:lnTo>
                    <a:pt x="75" y="97"/>
                  </a:lnTo>
                  <a:lnTo>
                    <a:pt x="87" y="87"/>
                  </a:lnTo>
                  <a:lnTo>
                    <a:pt x="99" y="77"/>
                  </a:lnTo>
                  <a:lnTo>
                    <a:pt x="110" y="67"/>
                  </a:lnTo>
                  <a:lnTo>
                    <a:pt x="119" y="55"/>
                  </a:lnTo>
                  <a:lnTo>
                    <a:pt x="127" y="41"/>
                  </a:lnTo>
                  <a:lnTo>
                    <a:pt x="130" y="27"/>
                  </a:lnTo>
                  <a:lnTo>
                    <a:pt x="133" y="10"/>
                  </a:lnTo>
                  <a:lnTo>
                    <a:pt x="134" y="8"/>
                  </a:lnTo>
                  <a:lnTo>
                    <a:pt x="138" y="7"/>
                  </a:lnTo>
                  <a:lnTo>
                    <a:pt x="144" y="3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9" name="Freeform 249"/>
            <p:cNvSpPr>
              <a:spLocks/>
            </p:cNvSpPr>
            <p:nvPr/>
          </p:nvSpPr>
          <p:spPr bwMode="auto">
            <a:xfrm>
              <a:off x="4784" y="3249"/>
              <a:ext cx="56" cy="30"/>
            </a:xfrm>
            <a:custGeom>
              <a:avLst/>
              <a:gdLst/>
              <a:ahLst/>
              <a:cxnLst>
                <a:cxn ang="0">
                  <a:pos x="176" y="4"/>
                </a:cxn>
                <a:cxn ang="0">
                  <a:pos x="162" y="11"/>
                </a:cxn>
                <a:cxn ang="0">
                  <a:pos x="149" y="17"/>
                </a:cxn>
                <a:cxn ang="0">
                  <a:pos x="134" y="20"/>
                </a:cxn>
                <a:cxn ang="0">
                  <a:pos x="121" y="23"/>
                </a:cxn>
                <a:cxn ang="0">
                  <a:pos x="105" y="26"/>
                </a:cxn>
                <a:cxn ang="0">
                  <a:pos x="91" y="29"/>
                </a:cxn>
                <a:cxn ang="0">
                  <a:pos x="77" y="32"/>
                </a:cxn>
                <a:cxn ang="0">
                  <a:pos x="64" y="39"/>
                </a:cxn>
                <a:cxn ang="0">
                  <a:pos x="58" y="38"/>
                </a:cxn>
                <a:cxn ang="0">
                  <a:pos x="53" y="37"/>
                </a:cxn>
                <a:cxn ang="0">
                  <a:pos x="50" y="41"/>
                </a:cxn>
                <a:cxn ang="0">
                  <a:pos x="50" y="48"/>
                </a:cxn>
                <a:cxn ang="0">
                  <a:pos x="42" y="50"/>
                </a:cxn>
                <a:cxn ang="0">
                  <a:pos x="35" y="55"/>
                </a:cxn>
                <a:cxn ang="0">
                  <a:pos x="27" y="59"/>
                </a:cxn>
                <a:cxn ang="0">
                  <a:pos x="21" y="62"/>
                </a:cxn>
                <a:cxn ang="0">
                  <a:pos x="21" y="68"/>
                </a:cxn>
                <a:cxn ang="0">
                  <a:pos x="18" y="75"/>
                </a:cxn>
                <a:cxn ang="0">
                  <a:pos x="15" y="79"/>
                </a:cxn>
                <a:cxn ang="0">
                  <a:pos x="12" y="84"/>
                </a:cxn>
                <a:cxn ang="0">
                  <a:pos x="6" y="87"/>
                </a:cxn>
                <a:cxn ang="0">
                  <a:pos x="3" y="91"/>
                </a:cxn>
                <a:cxn ang="0">
                  <a:pos x="0" y="97"/>
                </a:cxn>
                <a:cxn ang="0">
                  <a:pos x="3" y="104"/>
                </a:cxn>
                <a:cxn ang="0">
                  <a:pos x="8" y="110"/>
                </a:cxn>
                <a:cxn ang="0">
                  <a:pos x="16" y="115"/>
                </a:cxn>
                <a:cxn ang="0">
                  <a:pos x="25" y="117"/>
                </a:cxn>
                <a:cxn ang="0">
                  <a:pos x="36" y="119"/>
                </a:cxn>
                <a:cxn ang="0">
                  <a:pos x="46" y="118"/>
                </a:cxn>
                <a:cxn ang="0">
                  <a:pos x="57" y="117"/>
                </a:cxn>
                <a:cxn ang="0">
                  <a:pos x="67" y="116"/>
                </a:cxn>
                <a:cxn ang="0">
                  <a:pos x="79" y="116"/>
                </a:cxn>
                <a:cxn ang="0">
                  <a:pos x="95" y="111"/>
                </a:cxn>
                <a:cxn ang="0">
                  <a:pos x="112" y="106"/>
                </a:cxn>
                <a:cxn ang="0">
                  <a:pos x="129" y="97"/>
                </a:cxn>
                <a:cxn ang="0">
                  <a:pos x="146" y="89"/>
                </a:cxn>
                <a:cxn ang="0">
                  <a:pos x="160" y="79"/>
                </a:cxn>
                <a:cxn ang="0">
                  <a:pos x="177" y="70"/>
                </a:cxn>
                <a:cxn ang="0">
                  <a:pos x="191" y="61"/>
                </a:cxn>
                <a:cxn ang="0">
                  <a:pos x="208" y="53"/>
                </a:cxn>
                <a:cxn ang="0">
                  <a:pos x="214" y="49"/>
                </a:cxn>
                <a:cxn ang="0">
                  <a:pos x="218" y="46"/>
                </a:cxn>
                <a:cxn ang="0">
                  <a:pos x="220" y="40"/>
                </a:cxn>
                <a:cxn ang="0">
                  <a:pos x="223" y="34"/>
                </a:cxn>
                <a:cxn ang="0">
                  <a:pos x="221" y="28"/>
                </a:cxn>
                <a:cxn ang="0">
                  <a:pos x="221" y="21"/>
                </a:cxn>
                <a:cxn ang="0">
                  <a:pos x="219" y="14"/>
                </a:cxn>
                <a:cxn ang="0">
                  <a:pos x="217" y="10"/>
                </a:cxn>
                <a:cxn ang="0">
                  <a:pos x="213" y="4"/>
                </a:cxn>
                <a:cxn ang="0">
                  <a:pos x="207" y="2"/>
                </a:cxn>
                <a:cxn ang="0">
                  <a:pos x="201" y="0"/>
                </a:cxn>
                <a:cxn ang="0">
                  <a:pos x="196" y="0"/>
                </a:cxn>
                <a:cxn ang="0">
                  <a:pos x="183" y="0"/>
                </a:cxn>
                <a:cxn ang="0">
                  <a:pos x="176" y="4"/>
                </a:cxn>
              </a:cxnLst>
              <a:rect l="0" t="0" r="r" b="b"/>
              <a:pathLst>
                <a:path w="223" h="119">
                  <a:moveTo>
                    <a:pt x="176" y="4"/>
                  </a:moveTo>
                  <a:lnTo>
                    <a:pt x="162" y="11"/>
                  </a:lnTo>
                  <a:lnTo>
                    <a:pt x="149" y="17"/>
                  </a:lnTo>
                  <a:lnTo>
                    <a:pt x="134" y="20"/>
                  </a:lnTo>
                  <a:lnTo>
                    <a:pt x="121" y="23"/>
                  </a:lnTo>
                  <a:lnTo>
                    <a:pt x="105" y="26"/>
                  </a:lnTo>
                  <a:lnTo>
                    <a:pt x="91" y="29"/>
                  </a:lnTo>
                  <a:lnTo>
                    <a:pt x="77" y="32"/>
                  </a:lnTo>
                  <a:lnTo>
                    <a:pt x="64" y="39"/>
                  </a:lnTo>
                  <a:lnTo>
                    <a:pt x="58" y="38"/>
                  </a:lnTo>
                  <a:lnTo>
                    <a:pt x="53" y="37"/>
                  </a:lnTo>
                  <a:lnTo>
                    <a:pt x="50" y="41"/>
                  </a:lnTo>
                  <a:lnTo>
                    <a:pt x="50" y="48"/>
                  </a:lnTo>
                  <a:lnTo>
                    <a:pt x="42" y="50"/>
                  </a:lnTo>
                  <a:lnTo>
                    <a:pt x="35" y="55"/>
                  </a:lnTo>
                  <a:lnTo>
                    <a:pt x="27" y="59"/>
                  </a:lnTo>
                  <a:lnTo>
                    <a:pt x="21" y="62"/>
                  </a:lnTo>
                  <a:lnTo>
                    <a:pt x="21" y="68"/>
                  </a:lnTo>
                  <a:lnTo>
                    <a:pt x="18" y="75"/>
                  </a:lnTo>
                  <a:lnTo>
                    <a:pt x="15" y="79"/>
                  </a:lnTo>
                  <a:lnTo>
                    <a:pt x="12" y="84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0" y="97"/>
                  </a:lnTo>
                  <a:lnTo>
                    <a:pt x="3" y="104"/>
                  </a:lnTo>
                  <a:lnTo>
                    <a:pt x="8" y="110"/>
                  </a:lnTo>
                  <a:lnTo>
                    <a:pt x="16" y="115"/>
                  </a:lnTo>
                  <a:lnTo>
                    <a:pt x="25" y="117"/>
                  </a:lnTo>
                  <a:lnTo>
                    <a:pt x="36" y="119"/>
                  </a:lnTo>
                  <a:lnTo>
                    <a:pt x="46" y="118"/>
                  </a:lnTo>
                  <a:lnTo>
                    <a:pt x="57" y="117"/>
                  </a:lnTo>
                  <a:lnTo>
                    <a:pt x="67" y="116"/>
                  </a:lnTo>
                  <a:lnTo>
                    <a:pt x="79" y="116"/>
                  </a:lnTo>
                  <a:lnTo>
                    <a:pt x="95" y="111"/>
                  </a:lnTo>
                  <a:lnTo>
                    <a:pt x="112" y="106"/>
                  </a:lnTo>
                  <a:lnTo>
                    <a:pt x="129" y="97"/>
                  </a:lnTo>
                  <a:lnTo>
                    <a:pt x="146" y="89"/>
                  </a:lnTo>
                  <a:lnTo>
                    <a:pt x="160" y="79"/>
                  </a:lnTo>
                  <a:lnTo>
                    <a:pt x="177" y="70"/>
                  </a:lnTo>
                  <a:lnTo>
                    <a:pt x="191" y="61"/>
                  </a:lnTo>
                  <a:lnTo>
                    <a:pt x="208" y="53"/>
                  </a:lnTo>
                  <a:lnTo>
                    <a:pt x="214" y="49"/>
                  </a:lnTo>
                  <a:lnTo>
                    <a:pt x="218" y="46"/>
                  </a:lnTo>
                  <a:lnTo>
                    <a:pt x="220" y="40"/>
                  </a:lnTo>
                  <a:lnTo>
                    <a:pt x="223" y="34"/>
                  </a:lnTo>
                  <a:lnTo>
                    <a:pt x="221" y="28"/>
                  </a:lnTo>
                  <a:lnTo>
                    <a:pt x="221" y="21"/>
                  </a:lnTo>
                  <a:lnTo>
                    <a:pt x="219" y="14"/>
                  </a:lnTo>
                  <a:lnTo>
                    <a:pt x="217" y="10"/>
                  </a:lnTo>
                  <a:lnTo>
                    <a:pt x="213" y="4"/>
                  </a:lnTo>
                  <a:lnTo>
                    <a:pt x="207" y="2"/>
                  </a:lnTo>
                  <a:lnTo>
                    <a:pt x="201" y="0"/>
                  </a:lnTo>
                  <a:lnTo>
                    <a:pt x="196" y="0"/>
                  </a:lnTo>
                  <a:lnTo>
                    <a:pt x="183" y="0"/>
                  </a:lnTo>
                  <a:lnTo>
                    <a:pt x="176" y="4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0" name="Freeform 250"/>
            <p:cNvSpPr>
              <a:spLocks/>
            </p:cNvSpPr>
            <p:nvPr/>
          </p:nvSpPr>
          <p:spPr bwMode="auto">
            <a:xfrm>
              <a:off x="4740" y="3241"/>
              <a:ext cx="45" cy="26"/>
            </a:xfrm>
            <a:custGeom>
              <a:avLst/>
              <a:gdLst/>
              <a:ahLst/>
              <a:cxnLst>
                <a:cxn ang="0">
                  <a:pos x="174" y="27"/>
                </a:cxn>
                <a:cxn ang="0">
                  <a:pos x="174" y="23"/>
                </a:cxn>
                <a:cxn ang="0">
                  <a:pos x="174" y="19"/>
                </a:cxn>
                <a:cxn ang="0">
                  <a:pos x="175" y="15"/>
                </a:cxn>
                <a:cxn ang="0">
                  <a:pos x="180" y="13"/>
                </a:cxn>
                <a:cxn ang="0">
                  <a:pos x="160" y="9"/>
                </a:cxn>
                <a:cxn ang="0">
                  <a:pos x="139" y="7"/>
                </a:cxn>
                <a:cxn ang="0">
                  <a:pos x="119" y="4"/>
                </a:cxn>
                <a:cxn ang="0">
                  <a:pos x="100" y="1"/>
                </a:cxn>
                <a:cxn ang="0">
                  <a:pos x="80" y="0"/>
                </a:cxn>
                <a:cxn ang="0">
                  <a:pos x="62" y="2"/>
                </a:cxn>
                <a:cxn ang="0">
                  <a:pos x="46" y="7"/>
                </a:cxn>
                <a:cxn ang="0">
                  <a:pos x="29" y="18"/>
                </a:cxn>
                <a:cxn ang="0">
                  <a:pos x="22" y="23"/>
                </a:cxn>
                <a:cxn ang="0">
                  <a:pos x="17" y="31"/>
                </a:cxn>
                <a:cxn ang="0">
                  <a:pos x="10" y="38"/>
                </a:cxn>
                <a:cxn ang="0">
                  <a:pos x="3" y="45"/>
                </a:cxn>
                <a:cxn ang="0">
                  <a:pos x="0" y="49"/>
                </a:cxn>
                <a:cxn ang="0">
                  <a:pos x="0" y="56"/>
                </a:cxn>
                <a:cxn ang="0">
                  <a:pos x="0" y="63"/>
                </a:cxn>
                <a:cxn ang="0">
                  <a:pos x="3" y="69"/>
                </a:cxn>
                <a:cxn ang="0">
                  <a:pos x="7" y="75"/>
                </a:cxn>
                <a:cxn ang="0">
                  <a:pos x="11" y="82"/>
                </a:cxn>
                <a:cxn ang="0">
                  <a:pos x="14" y="87"/>
                </a:cxn>
                <a:cxn ang="0">
                  <a:pos x="20" y="92"/>
                </a:cxn>
                <a:cxn ang="0">
                  <a:pos x="30" y="95"/>
                </a:cxn>
                <a:cxn ang="0">
                  <a:pos x="42" y="100"/>
                </a:cxn>
                <a:cxn ang="0">
                  <a:pos x="55" y="102"/>
                </a:cxn>
                <a:cxn ang="0">
                  <a:pos x="67" y="105"/>
                </a:cxn>
                <a:cxn ang="0">
                  <a:pos x="78" y="105"/>
                </a:cxn>
                <a:cxn ang="0">
                  <a:pos x="90" y="106"/>
                </a:cxn>
                <a:cxn ang="0">
                  <a:pos x="103" y="105"/>
                </a:cxn>
                <a:cxn ang="0">
                  <a:pos x="115" y="104"/>
                </a:cxn>
                <a:cxn ang="0">
                  <a:pos x="125" y="98"/>
                </a:cxn>
                <a:cxn ang="0">
                  <a:pos x="136" y="93"/>
                </a:cxn>
                <a:cxn ang="0">
                  <a:pos x="145" y="84"/>
                </a:cxn>
                <a:cxn ang="0">
                  <a:pos x="154" y="75"/>
                </a:cxn>
                <a:cxn ang="0">
                  <a:pos x="160" y="64"/>
                </a:cxn>
                <a:cxn ang="0">
                  <a:pos x="165" y="53"/>
                </a:cxn>
                <a:cxn ang="0">
                  <a:pos x="167" y="39"/>
                </a:cxn>
                <a:cxn ang="0">
                  <a:pos x="167" y="27"/>
                </a:cxn>
                <a:cxn ang="0">
                  <a:pos x="171" y="27"/>
                </a:cxn>
                <a:cxn ang="0">
                  <a:pos x="174" y="27"/>
                </a:cxn>
              </a:cxnLst>
              <a:rect l="0" t="0" r="r" b="b"/>
              <a:pathLst>
                <a:path w="180" h="106">
                  <a:moveTo>
                    <a:pt x="174" y="27"/>
                  </a:moveTo>
                  <a:lnTo>
                    <a:pt x="174" y="23"/>
                  </a:lnTo>
                  <a:lnTo>
                    <a:pt x="174" y="19"/>
                  </a:lnTo>
                  <a:lnTo>
                    <a:pt x="175" y="15"/>
                  </a:lnTo>
                  <a:lnTo>
                    <a:pt x="180" y="13"/>
                  </a:lnTo>
                  <a:lnTo>
                    <a:pt x="160" y="9"/>
                  </a:lnTo>
                  <a:lnTo>
                    <a:pt x="139" y="7"/>
                  </a:lnTo>
                  <a:lnTo>
                    <a:pt x="119" y="4"/>
                  </a:lnTo>
                  <a:lnTo>
                    <a:pt x="100" y="1"/>
                  </a:lnTo>
                  <a:lnTo>
                    <a:pt x="80" y="0"/>
                  </a:lnTo>
                  <a:lnTo>
                    <a:pt x="62" y="2"/>
                  </a:lnTo>
                  <a:lnTo>
                    <a:pt x="46" y="7"/>
                  </a:lnTo>
                  <a:lnTo>
                    <a:pt x="29" y="18"/>
                  </a:lnTo>
                  <a:lnTo>
                    <a:pt x="22" y="23"/>
                  </a:lnTo>
                  <a:lnTo>
                    <a:pt x="17" y="31"/>
                  </a:lnTo>
                  <a:lnTo>
                    <a:pt x="10" y="38"/>
                  </a:lnTo>
                  <a:lnTo>
                    <a:pt x="3" y="45"/>
                  </a:lnTo>
                  <a:lnTo>
                    <a:pt x="0" y="49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3" y="69"/>
                  </a:lnTo>
                  <a:lnTo>
                    <a:pt x="7" y="75"/>
                  </a:lnTo>
                  <a:lnTo>
                    <a:pt x="11" y="82"/>
                  </a:lnTo>
                  <a:lnTo>
                    <a:pt x="14" y="87"/>
                  </a:lnTo>
                  <a:lnTo>
                    <a:pt x="20" y="92"/>
                  </a:lnTo>
                  <a:lnTo>
                    <a:pt x="30" y="95"/>
                  </a:lnTo>
                  <a:lnTo>
                    <a:pt x="42" y="100"/>
                  </a:lnTo>
                  <a:lnTo>
                    <a:pt x="55" y="102"/>
                  </a:lnTo>
                  <a:lnTo>
                    <a:pt x="67" y="105"/>
                  </a:lnTo>
                  <a:lnTo>
                    <a:pt x="78" y="105"/>
                  </a:lnTo>
                  <a:lnTo>
                    <a:pt x="90" y="106"/>
                  </a:lnTo>
                  <a:lnTo>
                    <a:pt x="103" y="105"/>
                  </a:lnTo>
                  <a:lnTo>
                    <a:pt x="115" y="104"/>
                  </a:lnTo>
                  <a:lnTo>
                    <a:pt x="125" y="98"/>
                  </a:lnTo>
                  <a:lnTo>
                    <a:pt x="136" y="93"/>
                  </a:lnTo>
                  <a:lnTo>
                    <a:pt x="145" y="84"/>
                  </a:lnTo>
                  <a:lnTo>
                    <a:pt x="154" y="75"/>
                  </a:lnTo>
                  <a:lnTo>
                    <a:pt x="160" y="64"/>
                  </a:lnTo>
                  <a:lnTo>
                    <a:pt x="165" y="53"/>
                  </a:lnTo>
                  <a:lnTo>
                    <a:pt x="167" y="39"/>
                  </a:lnTo>
                  <a:lnTo>
                    <a:pt x="167" y="27"/>
                  </a:lnTo>
                  <a:lnTo>
                    <a:pt x="171" y="27"/>
                  </a:lnTo>
                  <a:lnTo>
                    <a:pt x="174" y="27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1" name="Freeform 251"/>
            <p:cNvSpPr>
              <a:spLocks/>
            </p:cNvSpPr>
            <p:nvPr/>
          </p:nvSpPr>
          <p:spPr bwMode="auto">
            <a:xfrm>
              <a:off x="4719" y="3256"/>
              <a:ext cx="49" cy="28"/>
            </a:xfrm>
            <a:custGeom>
              <a:avLst/>
              <a:gdLst/>
              <a:ahLst/>
              <a:cxnLst>
                <a:cxn ang="0">
                  <a:pos x="88" y="1"/>
                </a:cxn>
                <a:cxn ang="0">
                  <a:pos x="78" y="0"/>
                </a:cxn>
                <a:cxn ang="0">
                  <a:pos x="70" y="0"/>
                </a:cxn>
                <a:cxn ang="0">
                  <a:pos x="61" y="1"/>
                </a:cxn>
                <a:cxn ang="0">
                  <a:pos x="54" y="4"/>
                </a:cxn>
                <a:cxn ang="0">
                  <a:pos x="46" y="5"/>
                </a:cxn>
                <a:cxn ang="0">
                  <a:pos x="38" y="7"/>
                </a:cxn>
                <a:cxn ang="0">
                  <a:pos x="30" y="10"/>
                </a:cxn>
                <a:cxn ang="0">
                  <a:pos x="24" y="12"/>
                </a:cxn>
                <a:cxn ang="0">
                  <a:pos x="24" y="13"/>
                </a:cxn>
                <a:cxn ang="0">
                  <a:pos x="24" y="16"/>
                </a:cxn>
                <a:cxn ang="0">
                  <a:pos x="24" y="19"/>
                </a:cxn>
                <a:cxn ang="0">
                  <a:pos x="26" y="21"/>
                </a:cxn>
                <a:cxn ang="0">
                  <a:pos x="15" y="25"/>
                </a:cxn>
                <a:cxn ang="0">
                  <a:pos x="8" y="34"/>
                </a:cxn>
                <a:cxn ang="0">
                  <a:pos x="3" y="44"/>
                </a:cxn>
                <a:cxn ang="0">
                  <a:pos x="1" y="57"/>
                </a:cxn>
                <a:cxn ang="0">
                  <a:pos x="0" y="67"/>
                </a:cxn>
                <a:cxn ang="0">
                  <a:pos x="0" y="78"/>
                </a:cxn>
                <a:cxn ang="0">
                  <a:pos x="2" y="87"/>
                </a:cxn>
                <a:cxn ang="0">
                  <a:pos x="6" y="95"/>
                </a:cxn>
                <a:cxn ang="0">
                  <a:pos x="20" y="105"/>
                </a:cxn>
                <a:cxn ang="0">
                  <a:pos x="39" y="110"/>
                </a:cxn>
                <a:cxn ang="0">
                  <a:pos x="58" y="112"/>
                </a:cxn>
                <a:cxn ang="0">
                  <a:pos x="79" y="112"/>
                </a:cxn>
                <a:cxn ang="0">
                  <a:pos x="101" y="109"/>
                </a:cxn>
                <a:cxn ang="0">
                  <a:pos x="123" y="107"/>
                </a:cxn>
                <a:cxn ang="0">
                  <a:pos x="143" y="103"/>
                </a:cxn>
                <a:cxn ang="0">
                  <a:pos x="164" y="103"/>
                </a:cxn>
                <a:cxn ang="0">
                  <a:pos x="171" y="98"/>
                </a:cxn>
                <a:cxn ang="0">
                  <a:pos x="176" y="91"/>
                </a:cxn>
                <a:cxn ang="0">
                  <a:pos x="182" y="84"/>
                </a:cxn>
                <a:cxn ang="0">
                  <a:pos x="191" y="86"/>
                </a:cxn>
                <a:cxn ang="0">
                  <a:pos x="191" y="79"/>
                </a:cxn>
                <a:cxn ang="0">
                  <a:pos x="193" y="72"/>
                </a:cxn>
                <a:cxn ang="0">
                  <a:pos x="194" y="65"/>
                </a:cxn>
                <a:cxn ang="0">
                  <a:pos x="197" y="61"/>
                </a:cxn>
                <a:cxn ang="0">
                  <a:pos x="198" y="50"/>
                </a:cxn>
                <a:cxn ang="0">
                  <a:pos x="200" y="42"/>
                </a:cxn>
                <a:cxn ang="0">
                  <a:pos x="193" y="30"/>
                </a:cxn>
                <a:cxn ang="0">
                  <a:pos x="184" y="21"/>
                </a:cxn>
                <a:cxn ang="0">
                  <a:pos x="173" y="14"/>
                </a:cxn>
                <a:cxn ang="0">
                  <a:pos x="162" y="11"/>
                </a:cxn>
                <a:cxn ang="0">
                  <a:pos x="149" y="7"/>
                </a:cxn>
                <a:cxn ang="0">
                  <a:pos x="135" y="6"/>
                </a:cxn>
                <a:cxn ang="0">
                  <a:pos x="123" y="6"/>
                </a:cxn>
                <a:cxn ang="0">
                  <a:pos x="112" y="6"/>
                </a:cxn>
                <a:cxn ang="0">
                  <a:pos x="88" y="1"/>
                </a:cxn>
              </a:cxnLst>
              <a:rect l="0" t="0" r="r" b="b"/>
              <a:pathLst>
                <a:path w="200" h="112">
                  <a:moveTo>
                    <a:pt x="88" y="1"/>
                  </a:moveTo>
                  <a:lnTo>
                    <a:pt x="78" y="0"/>
                  </a:lnTo>
                  <a:lnTo>
                    <a:pt x="70" y="0"/>
                  </a:lnTo>
                  <a:lnTo>
                    <a:pt x="61" y="1"/>
                  </a:lnTo>
                  <a:lnTo>
                    <a:pt x="54" y="4"/>
                  </a:lnTo>
                  <a:lnTo>
                    <a:pt x="46" y="5"/>
                  </a:lnTo>
                  <a:lnTo>
                    <a:pt x="38" y="7"/>
                  </a:lnTo>
                  <a:lnTo>
                    <a:pt x="30" y="10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4" y="16"/>
                  </a:lnTo>
                  <a:lnTo>
                    <a:pt x="24" y="19"/>
                  </a:lnTo>
                  <a:lnTo>
                    <a:pt x="26" y="21"/>
                  </a:lnTo>
                  <a:lnTo>
                    <a:pt x="15" y="25"/>
                  </a:lnTo>
                  <a:lnTo>
                    <a:pt x="8" y="34"/>
                  </a:lnTo>
                  <a:lnTo>
                    <a:pt x="3" y="44"/>
                  </a:lnTo>
                  <a:lnTo>
                    <a:pt x="1" y="5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2" y="87"/>
                  </a:lnTo>
                  <a:lnTo>
                    <a:pt x="6" y="95"/>
                  </a:lnTo>
                  <a:lnTo>
                    <a:pt x="20" y="105"/>
                  </a:lnTo>
                  <a:lnTo>
                    <a:pt x="39" y="110"/>
                  </a:lnTo>
                  <a:lnTo>
                    <a:pt x="58" y="112"/>
                  </a:lnTo>
                  <a:lnTo>
                    <a:pt x="79" y="112"/>
                  </a:lnTo>
                  <a:lnTo>
                    <a:pt x="101" y="109"/>
                  </a:lnTo>
                  <a:lnTo>
                    <a:pt x="123" y="107"/>
                  </a:lnTo>
                  <a:lnTo>
                    <a:pt x="143" y="103"/>
                  </a:lnTo>
                  <a:lnTo>
                    <a:pt x="164" y="103"/>
                  </a:lnTo>
                  <a:lnTo>
                    <a:pt x="171" y="98"/>
                  </a:lnTo>
                  <a:lnTo>
                    <a:pt x="176" y="91"/>
                  </a:lnTo>
                  <a:lnTo>
                    <a:pt x="182" y="84"/>
                  </a:lnTo>
                  <a:lnTo>
                    <a:pt x="191" y="86"/>
                  </a:lnTo>
                  <a:lnTo>
                    <a:pt x="191" y="79"/>
                  </a:lnTo>
                  <a:lnTo>
                    <a:pt x="193" y="72"/>
                  </a:lnTo>
                  <a:lnTo>
                    <a:pt x="194" y="65"/>
                  </a:lnTo>
                  <a:lnTo>
                    <a:pt x="197" y="61"/>
                  </a:lnTo>
                  <a:lnTo>
                    <a:pt x="198" y="50"/>
                  </a:lnTo>
                  <a:lnTo>
                    <a:pt x="200" y="42"/>
                  </a:lnTo>
                  <a:lnTo>
                    <a:pt x="193" y="30"/>
                  </a:lnTo>
                  <a:lnTo>
                    <a:pt x="184" y="21"/>
                  </a:lnTo>
                  <a:lnTo>
                    <a:pt x="173" y="14"/>
                  </a:lnTo>
                  <a:lnTo>
                    <a:pt x="162" y="11"/>
                  </a:lnTo>
                  <a:lnTo>
                    <a:pt x="149" y="7"/>
                  </a:lnTo>
                  <a:lnTo>
                    <a:pt x="135" y="6"/>
                  </a:lnTo>
                  <a:lnTo>
                    <a:pt x="123" y="6"/>
                  </a:lnTo>
                  <a:lnTo>
                    <a:pt x="112" y="6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2" name="Freeform 252"/>
            <p:cNvSpPr>
              <a:spLocks/>
            </p:cNvSpPr>
            <p:nvPr/>
          </p:nvSpPr>
          <p:spPr bwMode="auto">
            <a:xfrm>
              <a:off x="4707" y="3178"/>
              <a:ext cx="64" cy="52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83" y="6"/>
                </a:cxn>
                <a:cxn ang="0">
                  <a:pos x="56" y="21"/>
                </a:cxn>
                <a:cxn ang="0">
                  <a:pos x="29" y="41"/>
                </a:cxn>
                <a:cxn ang="0">
                  <a:pos x="7" y="62"/>
                </a:cxn>
                <a:cxn ang="0">
                  <a:pos x="0" y="88"/>
                </a:cxn>
                <a:cxn ang="0">
                  <a:pos x="0" y="117"/>
                </a:cxn>
                <a:cxn ang="0">
                  <a:pos x="0" y="147"/>
                </a:cxn>
                <a:cxn ang="0">
                  <a:pos x="6" y="156"/>
                </a:cxn>
                <a:cxn ang="0">
                  <a:pos x="15" y="156"/>
                </a:cxn>
                <a:cxn ang="0">
                  <a:pos x="21" y="164"/>
                </a:cxn>
                <a:cxn ang="0">
                  <a:pos x="26" y="179"/>
                </a:cxn>
                <a:cxn ang="0">
                  <a:pos x="46" y="194"/>
                </a:cxn>
                <a:cxn ang="0">
                  <a:pos x="80" y="204"/>
                </a:cxn>
                <a:cxn ang="0">
                  <a:pos x="120" y="205"/>
                </a:cxn>
                <a:cxn ang="0">
                  <a:pos x="157" y="198"/>
                </a:cxn>
                <a:cxn ang="0">
                  <a:pos x="185" y="191"/>
                </a:cxn>
                <a:cxn ang="0">
                  <a:pos x="199" y="185"/>
                </a:cxn>
                <a:cxn ang="0">
                  <a:pos x="211" y="172"/>
                </a:cxn>
                <a:cxn ang="0">
                  <a:pos x="224" y="157"/>
                </a:cxn>
                <a:cxn ang="0">
                  <a:pos x="235" y="143"/>
                </a:cxn>
                <a:cxn ang="0">
                  <a:pos x="238" y="131"/>
                </a:cxn>
                <a:cxn ang="0">
                  <a:pos x="245" y="125"/>
                </a:cxn>
                <a:cxn ang="0">
                  <a:pos x="250" y="115"/>
                </a:cxn>
                <a:cxn ang="0">
                  <a:pos x="252" y="95"/>
                </a:cxn>
                <a:cxn ang="0">
                  <a:pos x="253" y="74"/>
                </a:cxn>
                <a:cxn ang="0">
                  <a:pos x="256" y="51"/>
                </a:cxn>
                <a:cxn ang="0">
                  <a:pos x="256" y="41"/>
                </a:cxn>
                <a:cxn ang="0">
                  <a:pos x="241" y="37"/>
                </a:cxn>
                <a:cxn ang="0">
                  <a:pos x="209" y="28"/>
                </a:cxn>
                <a:cxn ang="0">
                  <a:pos x="179" y="16"/>
                </a:cxn>
                <a:cxn ang="0">
                  <a:pos x="146" y="4"/>
                </a:cxn>
              </a:cxnLst>
              <a:rect l="0" t="0" r="r" b="b"/>
              <a:pathLst>
                <a:path w="259" h="208">
                  <a:moveTo>
                    <a:pt x="130" y="2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3" y="6"/>
                  </a:lnTo>
                  <a:lnTo>
                    <a:pt x="69" y="13"/>
                  </a:lnTo>
                  <a:lnTo>
                    <a:pt x="56" y="21"/>
                  </a:lnTo>
                  <a:lnTo>
                    <a:pt x="42" y="31"/>
                  </a:lnTo>
                  <a:lnTo>
                    <a:pt x="29" y="41"/>
                  </a:lnTo>
                  <a:lnTo>
                    <a:pt x="16" y="52"/>
                  </a:lnTo>
                  <a:lnTo>
                    <a:pt x="7" y="62"/>
                  </a:lnTo>
                  <a:lnTo>
                    <a:pt x="2" y="75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0" y="117"/>
                  </a:lnTo>
                  <a:lnTo>
                    <a:pt x="1" y="133"/>
                  </a:lnTo>
                  <a:lnTo>
                    <a:pt x="0" y="147"/>
                  </a:lnTo>
                  <a:lnTo>
                    <a:pt x="0" y="162"/>
                  </a:lnTo>
                  <a:lnTo>
                    <a:pt x="6" y="156"/>
                  </a:lnTo>
                  <a:lnTo>
                    <a:pt x="9" y="155"/>
                  </a:lnTo>
                  <a:lnTo>
                    <a:pt x="15" y="156"/>
                  </a:lnTo>
                  <a:lnTo>
                    <a:pt x="19" y="160"/>
                  </a:lnTo>
                  <a:lnTo>
                    <a:pt x="21" y="164"/>
                  </a:lnTo>
                  <a:lnTo>
                    <a:pt x="24" y="170"/>
                  </a:lnTo>
                  <a:lnTo>
                    <a:pt x="26" y="179"/>
                  </a:lnTo>
                  <a:lnTo>
                    <a:pt x="30" y="185"/>
                  </a:lnTo>
                  <a:lnTo>
                    <a:pt x="46" y="194"/>
                  </a:lnTo>
                  <a:lnTo>
                    <a:pt x="63" y="201"/>
                  </a:lnTo>
                  <a:lnTo>
                    <a:pt x="80" y="204"/>
                  </a:lnTo>
                  <a:lnTo>
                    <a:pt x="101" y="208"/>
                  </a:lnTo>
                  <a:lnTo>
                    <a:pt x="120" y="205"/>
                  </a:lnTo>
                  <a:lnTo>
                    <a:pt x="139" y="203"/>
                  </a:lnTo>
                  <a:lnTo>
                    <a:pt x="157" y="198"/>
                  </a:lnTo>
                  <a:lnTo>
                    <a:pt x="178" y="191"/>
                  </a:lnTo>
                  <a:lnTo>
                    <a:pt x="185" y="191"/>
                  </a:lnTo>
                  <a:lnTo>
                    <a:pt x="194" y="194"/>
                  </a:lnTo>
                  <a:lnTo>
                    <a:pt x="199" y="185"/>
                  </a:lnTo>
                  <a:lnTo>
                    <a:pt x="204" y="179"/>
                  </a:lnTo>
                  <a:lnTo>
                    <a:pt x="211" y="172"/>
                  </a:lnTo>
                  <a:lnTo>
                    <a:pt x="219" y="165"/>
                  </a:lnTo>
                  <a:lnTo>
                    <a:pt x="224" y="157"/>
                  </a:lnTo>
                  <a:lnTo>
                    <a:pt x="230" y="151"/>
                  </a:lnTo>
                  <a:lnTo>
                    <a:pt x="235" y="143"/>
                  </a:lnTo>
                  <a:lnTo>
                    <a:pt x="239" y="135"/>
                  </a:lnTo>
                  <a:lnTo>
                    <a:pt x="238" y="131"/>
                  </a:lnTo>
                  <a:lnTo>
                    <a:pt x="241" y="127"/>
                  </a:lnTo>
                  <a:lnTo>
                    <a:pt x="245" y="125"/>
                  </a:lnTo>
                  <a:lnTo>
                    <a:pt x="250" y="126"/>
                  </a:lnTo>
                  <a:lnTo>
                    <a:pt x="250" y="115"/>
                  </a:lnTo>
                  <a:lnTo>
                    <a:pt x="251" y="105"/>
                  </a:lnTo>
                  <a:lnTo>
                    <a:pt x="252" y="95"/>
                  </a:lnTo>
                  <a:lnTo>
                    <a:pt x="253" y="85"/>
                  </a:lnTo>
                  <a:lnTo>
                    <a:pt x="253" y="74"/>
                  </a:lnTo>
                  <a:lnTo>
                    <a:pt x="255" y="62"/>
                  </a:lnTo>
                  <a:lnTo>
                    <a:pt x="256" y="51"/>
                  </a:lnTo>
                  <a:lnTo>
                    <a:pt x="259" y="40"/>
                  </a:lnTo>
                  <a:lnTo>
                    <a:pt x="256" y="41"/>
                  </a:lnTo>
                  <a:lnTo>
                    <a:pt x="259" y="40"/>
                  </a:lnTo>
                  <a:lnTo>
                    <a:pt x="241" y="37"/>
                  </a:lnTo>
                  <a:lnTo>
                    <a:pt x="224" y="33"/>
                  </a:lnTo>
                  <a:lnTo>
                    <a:pt x="209" y="28"/>
                  </a:lnTo>
                  <a:lnTo>
                    <a:pt x="194" y="22"/>
                  </a:lnTo>
                  <a:lnTo>
                    <a:pt x="179" y="16"/>
                  </a:lnTo>
                  <a:lnTo>
                    <a:pt x="163" y="9"/>
                  </a:lnTo>
                  <a:lnTo>
                    <a:pt x="146" y="4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3" name="Freeform 253"/>
            <p:cNvSpPr>
              <a:spLocks/>
            </p:cNvSpPr>
            <p:nvPr/>
          </p:nvSpPr>
          <p:spPr bwMode="auto">
            <a:xfrm>
              <a:off x="4693" y="3212"/>
              <a:ext cx="62" cy="37"/>
            </a:xfrm>
            <a:custGeom>
              <a:avLst/>
              <a:gdLst/>
              <a:ahLst/>
              <a:cxnLst>
                <a:cxn ang="0">
                  <a:pos x="103" y="9"/>
                </a:cxn>
                <a:cxn ang="0">
                  <a:pos x="93" y="10"/>
                </a:cxn>
                <a:cxn ang="0">
                  <a:pos x="84" y="11"/>
                </a:cxn>
                <a:cxn ang="0">
                  <a:pos x="79" y="15"/>
                </a:cxn>
                <a:cxn ang="0">
                  <a:pos x="76" y="23"/>
                </a:cxn>
                <a:cxn ang="0">
                  <a:pos x="72" y="22"/>
                </a:cxn>
                <a:cxn ang="0">
                  <a:pos x="68" y="22"/>
                </a:cxn>
                <a:cxn ang="0">
                  <a:pos x="62" y="22"/>
                </a:cxn>
                <a:cxn ang="0">
                  <a:pos x="55" y="27"/>
                </a:cxn>
                <a:cxn ang="0">
                  <a:pos x="45" y="31"/>
                </a:cxn>
                <a:cxn ang="0">
                  <a:pos x="35" y="40"/>
                </a:cxn>
                <a:cxn ang="0">
                  <a:pos x="25" y="50"/>
                </a:cxn>
                <a:cxn ang="0">
                  <a:pos x="17" y="61"/>
                </a:cxn>
                <a:cxn ang="0">
                  <a:pos x="12" y="70"/>
                </a:cxn>
                <a:cxn ang="0">
                  <a:pos x="8" y="80"/>
                </a:cxn>
                <a:cxn ang="0">
                  <a:pos x="4" y="92"/>
                </a:cxn>
                <a:cxn ang="0">
                  <a:pos x="1" y="104"/>
                </a:cxn>
                <a:cxn ang="0">
                  <a:pos x="0" y="114"/>
                </a:cxn>
                <a:cxn ang="0">
                  <a:pos x="1" y="124"/>
                </a:cxn>
                <a:cxn ang="0">
                  <a:pos x="6" y="132"/>
                </a:cxn>
                <a:cxn ang="0">
                  <a:pos x="14" y="138"/>
                </a:cxn>
                <a:cxn ang="0">
                  <a:pos x="31" y="143"/>
                </a:cxn>
                <a:cxn ang="0">
                  <a:pos x="49" y="147"/>
                </a:cxn>
                <a:cxn ang="0">
                  <a:pos x="67" y="150"/>
                </a:cxn>
                <a:cxn ang="0">
                  <a:pos x="86" y="151"/>
                </a:cxn>
                <a:cxn ang="0">
                  <a:pos x="104" y="150"/>
                </a:cxn>
                <a:cxn ang="0">
                  <a:pos x="123" y="147"/>
                </a:cxn>
                <a:cxn ang="0">
                  <a:pos x="141" y="144"/>
                </a:cxn>
                <a:cxn ang="0">
                  <a:pos x="161" y="141"/>
                </a:cxn>
                <a:cxn ang="0">
                  <a:pos x="178" y="135"/>
                </a:cxn>
                <a:cxn ang="0">
                  <a:pos x="195" y="130"/>
                </a:cxn>
                <a:cxn ang="0">
                  <a:pos x="210" y="121"/>
                </a:cxn>
                <a:cxn ang="0">
                  <a:pos x="226" y="111"/>
                </a:cxn>
                <a:cxn ang="0">
                  <a:pos x="237" y="97"/>
                </a:cxn>
                <a:cxn ang="0">
                  <a:pos x="246" y="84"/>
                </a:cxn>
                <a:cxn ang="0">
                  <a:pos x="249" y="66"/>
                </a:cxn>
                <a:cxn ang="0">
                  <a:pos x="249" y="47"/>
                </a:cxn>
                <a:cxn ang="0">
                  <a:pos x="245" y="37"/>
                </a:cxn>
                <a:cxn ang="0">
                  <a:pos x="240" y="30"/>
                </a:cxn>
                <a:cxn ang="0">
                  <a:pos x="235" y="23"/>
                </a:cxn>
                <a:cxn ang="0">
                  <a:pos x="229" y="19"/>
                </a:cxn>
                <a:cxn ang="0">
                  <a:pos x="223" y="15"/>
                </a:cxn>
                <a:cxn ang="0">
                  <a:pos x="217" y="12"/>
                </a:cxn>
                <a:cxn ang="0">
                  <a:pos x="210" y="9"/>
                </a:cxn>
                <a:cxn ang="0">
                  <a:pos x="206" y="9"/>
                </a:cxn>
                <a:cxn ang="0">
                  <a:pos x="192" y="4"/>
                </a:cxn>
                <a:cxn ang="0">
                  <a:pos x="180" y="1"/>
                </a:cxn>
                <a:cxn ang="0">
                  <a:pos x="167" y="0"/>
                </a:cxn>
                <a:cxn ang="0">
                  <a:pos x="154" y="0"/>
                </a:cxn>
                <a:cxn ang="0">
                  <a:pos x="141" y="0"/>
                </a:cxn>
                <a:cxn ang="0">
                  <a:pos x="129" y="2"/>
                </a:cxn>
                <a:cxn ang="0">
                  <a:pos x="115" y="6"/>
                </a:cxn>
                <a:cxn ang="0">
                  <a:pos x="103" y="9"/>
                </a:cxn>
              </a:cxnLst>
              <a:rect l="0" t="0" r="r" b="b"/>
              <a:pathLst>
                <a:path w="249" h="151">
                  <a:moveTo>
                    <a:pt x="103" y="9"/>
                  </a:moveTo>
                  <a:lnTo>
                    <a:pt x="93" y="10"/>
                  </a:lnTo>
                  <a:lnTo>
                    <a:pt x="84" y="11"/>
                  </a:lnTo>
                  <a:lnTo>
                    <a:pt x="79" y="15"/>
                  </a:lnTo>
                  <a:lnTo>
                    <a:pt x="76" y="23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2" y="22"/>
                  </a:lnTo>
                  <a:lnTo>
                    <a:pt x="55" y="27"/>
                  </a:lnTo>
                  <a:lnTo>
                    <a:pt x="45" y="31"/>
                  </a:lnTo>
                  <a:lnTo>
                    <a:pt x="35" y="40"/>
                  </a:lnTo>
                  <a:lnTo>
                    <a:pt x="25" y="50"/>
                  </a:lnTo>
                  <a:lnTo>
                    <a:pt x="17" y="61"/>
                  </a:lnTo>
                  <a:lnTo>
                    <a:pt x="12" y="70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1" y="104"/>
                  </a:lnTo>
                  <a:lnTo>
                    <a:pt x="0" y="114"/>
                  </a:lnTo>
                  <a:lnTo>
                    <a:pt x="1" y="124"/>
                  </a:lnTo>
                  <a:lnTo>
                    <a:pt x="6" y="132"/>
                  </a:lnTo>
                  <a:lnTo>
                    <a:pt x="14" y="138"/>
                  </a:lnTo>
                  <a:lnTo>
                    <a:pt x="31" y="143"/>
                  </a:lnTo>
                  <a:lnTo>
                    <a:pt x="49" y="147"/>
                  </a:lnTo>
                  <a:lnTo>
                    <a:pt x="67" y="150"/>
                  </a:lnTo>
                  <a:lnTo>
                    <a:pt x="86" y="151"/>
                  </a:lnTo>
                  <a:lnTo>
                    <a:pt x="104" y="150"/>
                  </a:lnTo>
                  <a:lnTo>
                    <a:pt x="123" y="147"/>
                  </a:lnTo>
                  <a:lnTo>
                    <a:pt x="141" y="144"/>
                  </a:lnTo>
                  <a:lnTo>
                    <a:pt x="161" y="141"/>
                  </a:lnTo>
                  <a:lnTo>
                    <a:pt x="178" y="135"/>
                  </a:lnTo>
                  <a:lnTo>
                    <a:pt x="195" y="130"/>
                  </a:lnTo>
                  <a:lnTo>
                    <a:pt x="210" y="121"/>
                  </a:lnTo>
                  <a:lnTo>
                    <a:pt x="226" y="111"/>
                  </a:lnTo>
                  <a:lnTo>
                    <a:pt x="237" y="97"/>
                  </a:lnTo>
                  <a:lnTo>
                    <a:pt x="246" y="84"/>
                  </a:lnTo>
                  <a:lnTo>
                    <a:pt x="249" y="66"/>
                  </a:lnTo>
                  <a:lnTo>
                    <a:pt x="249" y="47"/>
                  </a:lnTo>
                  <a:lnTo>
                    <a:pt x="245" y="37"/>
                  </a:lnTo>
                  <a:lnTo>
                    <a:pt x="240" y="30"/>
                  </a:lnTo>
                  <a:lnTo>
                    <a:pt x="235" y="23"/>
                  </a:lnTo>
                  <a:lnTo>
                    <a:pt x="229" y="19"/>
                  </a:lnTo>
                  <a:lnTo>
                    <a:pt x="223" y="15"/>
                  </a:lnTo>
                  <a:lnTo>
                    <a:pt x="217" y="12"/>
                  </a:lnTo>
                  <a:lnTo>
                    <a:pt x="210" y="9"/>
                  </a:lnTo>
                  <a:lnTo>
                    <a:pt x="206" y="9"/>
                  </a:lnTo>
                  <a:lnTo>
                    <a:pt x="192" y="4"/>
                  </a:lnTo>
                  <a:lnTo>
                    <a:pt x="180" y="1"/>
                  </a:lnTo>
                  <a:lnTo>
                    <a:pt x="167" y="0"/>
                  </a:lnTo>
                  <a:lnTo>
                    <a:pt x="154" y="0"/>
                  </a:lnTo>
                  <a:lnTo>
                    <a:pt x="141" y="0"/>
                  </a:lnTo>
                  <a:lnTo>
                    <a:pt x="129" y="2"/>
                  </a:lnTo>
                  <a:lnTo>
                    <a:pt x="115" y="6"/>
                  </a:lnTo>
                  <a:lnTo>
                    <a:pt x="103" y="9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4" name="Freeform 254"/>
            <p:cNvSpPr>
              <a:spLocks/>
            </p:cNvSpPr>
            <p:nvPr/>
          </p:nvSpPr>
          <p:spPr bwMode="auto">
            <a:xfrm>
              <a:off x="4663" y="3257"/>
              <a:ext cx="32" cy="21"/>
            </a:xfrm>
            <a:custGeom>
              <a:avLst/>
              <a:gdLst/>
              <a:ahLst/>
              <a:cxnLst>
                <a:cxn ang="0">
                  <a:pos x="103" y="7"/>
                </a:cxn>
                <a:cxn ang="0">
                  <a:pos x="92" y="6"/>
                </a:cxn>
                <a:cxn ang="0">
                  <a:pos x="80" y="4"/>
                </a:cxn>
                <a:cxn ang="0">
                  <a:pos x="69" y="2"/>
                </a:cxn>
                <a:cxn ang="0">
                  <a:pos x="59" y="1"/>
                </a:cxn>
                <a:cxn ang="0">
                  <a:pos x="48" y="0"/>
                </a:cxn>
                <a:cxn ang="0">
                  <a:pos x="37" y="0"/>
                </a:cxn>
                <a:cxn ang="0">
                  <a:pos x="27" y="2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7" y="16"/>
                </a:cxn>
                <a:cxn ang="0">
                  <a:pos x="3" y="22"/>
                </a:cxn>
                <a:cxn ang="0">
                  <a:pos x="1" y="29"/>
                </a:cxn>
                <a:cxn ang="0">
                  <a:pos x="0" y="36"/>
                </a:cxn>
                <a:cxn ang="0">
                  <a:pos x="1" y="42"/>
                </a:cxn>
                <a:cxn ang="0">
                  <a:pos x="3" y="49"/>
                </a:cxn>
                <a:cxn ang="0">
                  <a:pos x="9" y="56"/>
                </a:cxn>
                <a:cxn ang="0">
                  <a:pos x="20" y="62"/>
                </a:cxn>
                <a:cxn ang="0">
                  <a:pos x="34" y="70"/>
                </a:cxn>
                <a:cxn ang="0">
                  <a:pos x="47" y="76"/>
                </a:cxn>
                <a:cxn ang="0">
                  <a:pos x="61" y="80"/>
                </a:cxn>
                <a:cxn ang="0">
                  <a:pos x="75" y="83"/>
                </a:cxn>
                <a:cxn ang="0">
                  <a:pos x="89" y="83"/>
                </a:cxn>
                <a:cxn ang="0">
                  <a:pos x="102" y="81"/>
                </a:cxn>
                <a:cxn ang="0">
                  <a:pos x="115" y="79"/>
                </a:cxn>
                <a:cxn ang="0">
                  <a:pos x="122" y="75"/>
                </a:cxn>
                <a:cxn ang="0">
                  <a:pos x="126" y="69"/>
                </a:cxn>
                <a:cxn ang="0">
                  <a:pos x="127" y="61"/>
                </a:cxn>
                <a:cxn ang="0">
                  <a:pos x="128" y="54"/>
                </a:cxn>
                <a:cxn ang="0">
                  <a:pos x="127" y="44"/>
                </a:cxn>
                <a:cxn ang="0">
                  <a:pos x="127" y="33"/>
                </a:cxn>
                <a:cxn ang="0">
                  <a:pos x="126" y="23"/>
                </a:cxn>
                <a:cxn ang="0">
                  <a:pos x="126" y="14"/>
                </a:cxn>
                <a:cxn ang="0">
                  <a:pos x="123" y="11"/>
                </a:cxn>
                <a:cxn ang="0">
                  <a:pos x="121" y="7"/>
                </a:cxn>
                <a:cxn ang="0">
                  <a:pos x="118" y="7"/>
                </a:cxn>
                <a:cxn ang="0">
                  <a:pos x="121" y="7"/>
                </a:cxn>
                <a:cxn ang="0">
                  <a:pos x="112" y="7"/>
                </a:cxn>
                <a:cxn ang="0">
                  <a:pos x="103" y="7"/>
                </a:cxn>
              </a:cxnLst>
              <a:rect l="0" t="0" r="r" b="b"/>
              <a:pathLst>
                <a:path w="128" h="83">
                  <a:moveTo>
                    <a:pt x="103" y="7"/>
                  </a:moveTo>
                  <a:lnTo>
                    <a:pt x="92" y="6"/>
                  </a:lnTo>
                  <a:lnTo>
                    <a:pt x="80" y="4"/>
                  </a:lnTo>
                  <a:lnTo>
                    <a:pt x="69" y="2"/>
                  </a:lnTo>
                  <a:lnTo>
                    <a:pt x="59" y="1"/>
                  </a:lnTo>
                  <a:lnTo>
                    <a:pt x="48" y="0"/>
                  </a:lnTo>
                  <a:lnTo>
                    <a:pt x="37" y="0"/>
                  </a:lnTo>
                  <a:lnTo>
                    <a:pt x="27" y="2"/>
                  </a:lnTo>
                  <a:lnTo>
                    <a:pt x="18" y="7"/>
                  </a:lnTo>
                  <a:lnTo>
                    <a:pt x="11" y="10"/>
                  </a:lnTo>
                  <a:lnTo>
                    <a:pt x="7" y="16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6"/>
                  </a:lnTo>
                  <a:lnTo>
                    <a:pt x="1" y="42"/>
                  </a:lnTo>
                  <a:lnTo>
                    <a:pt x="3" y="49"/>
                  </a:lnTo>
                  <a:lnTo>
                    <a:pt x="9" y="56"/>
                  </a:lnTo>
                  <a:lnTo>
                    <a:pt x="20" y="62"/>
                  </a:lnTo>
                  <a:lnTo>
                    <a:pt x="34" y="70"/>
                  </a:lnTo>
                  <a:lnTo>
                    <a:pt x="47" y="76"/>
                  </a:lnTo>
                  <a:lnTo>
                    <a:pt x="61" y="80"/>
                  </a:lnTo>
                  <a:lnTo>
                    <a:pt x="75" y="83"/>
                  </a:lnTo>
                  <a:lnTo>
                    <a:pt x="89" y="83"/>
                  </a:lnTo>
                  <a:lnTo>
                    <a:pt x="102" y="81"/>
                  </a:lnTo>
                  <a:lnTo>
                    <a:pt x="115" y="79"/>
                  </a:lnTo>
                  <a:lnTo>
                    <a:pt x="122" y="75"/>
                  </a:lnTo>
                  <a:lnTo>
                    <a:pt x="126" y="69"/>
                  </a:lnTo>
                  <a:lnTo>
                    <a:pt x="127" y="61"/>
                  </a:lnTo>
                  <a:lnTo>
                    <a:pt x="128" y="54"/>
                  </a:lnTo>
                  <a:lnTo>
                    <a:pt x="127" y="44"/>
                  </a:lnTo>
                  <a:lnTo>
                    <a:pt x="127" y="33"/>
                  </a:lnTo>
                  <a:lnTo>
                    <a:pt x="126" y="23"/>
                  </a:lnTo>
                  <a:lnTo>
                    <a:pt x="126" y="14"/>
                  </a:lnTo>
                  <a:lnTo>
                    <a:pt x="123" y="11"/>
                  </a:lnTo>
                  <a:lnTo>
                    <a:pt x="121" y="7"/>
                  </a:lnTo>
                  <a:lnTo>
                    <a:pt x="118" y="7"/>
                  </a:lnTo>
                  <a:lnTo>
                    <a:pt x="121" y="7"/>
                  </a:lnTo>
                  <a:lnTo>
                    <a:pt x="112" y="7"/>
                  </a:lnTo>
                  <a:lnTo>
                    <a:pt x="103" y="7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5" name="Freeform 255"/>
            <p:cNvSpPr>
              <a:spLocks/>
            </p:cNvSpPr>
            <p:nvPr/>
          </p:nvSpPr>
          <p:spPr bwMode="auto">
            <a:xfrm>
              <a:off x="4604" y="3190"/>
              <a:ext cx="29" cy="34"/>
            </a:xfrm>
            <a:custGeom>
              <a:avLst/>
              <a:gdLst/>
              <a:ahLst/>
              <a:cxnLst>
                <a:cxn ang="0">
                  <a:pos x="91" y="13"/>
                </a:cxn>
                <a:cxn ang="0">
                  <a:pos x="82" y="6"/>
                </a:cxn>
                <a:cxn ang="0">
                  <a:pos x="73" y="2"/>
                </a:cxn>
                <a:cxn ang="0">
                  <a:pos x="63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5" y="2"/>
                </a:cxn>
                <a:cxn ang="0">
                  <a:pos x="25" y="3"/>
                </a:cxn>
                <a:cxn ang="0">
                  <a:pos x="17" y="4"/>
                </a:cxn>
                <a:cxn ang="0">
                  <a:pos x="13" y="6"/>
                </a:cxn>
                <a:cxn ang="0">
                  <a:pos x="11" y="9"/>
                </a:cxn>
                <a:cxn ang="0">
                  <a:pos x="11" y="13"/>
                </a:cxn>
                <a:cxn ang="0">
                  <a:pos x="11" y="19"/>
                </a:cxn>
                <a:cxn ang="0">
                  <a:pos x="6" y="19"/>
                </a:cxn>
                <a:cxn ang="0">
                  <a:pos x="3" y="19"/>
                </a:cxn>
                <a:cxn ang="0">
                  <a:pos x="0" y="32"/>
                </a:cxn>
                <a:cxn ang="0">
                  <a:pos x="0" y="46"/>
                </a:cxn>
                <a:cxn ang="0">
                  <a:pos x="0" y="59"/>
                </a:cxn>
                <a:cxn ang="0">
                  <a:pos x="3" y="74"/>
                </a:cxn>
                <a:cxn ang="0">
                  <a:pos x="5" y="86"/>
                </a:cxn>
                <a:cxn ang="0">
                  <a:pos x="11" y="99"/>
                </a:cxn>
                <a:cxn ang="0">
                  <a:pos x="19" y="110"/>
                </a:cxn>
                <a:cxn ang="0">
                  <a:pos x="32" y="122"/>
                </a:cxn>
                <a:cxn ang="0">
                  <a:pos x="42" y="128"/>
                </a:cxn>
                <a:cxn ang="0">
                  <a:pos x="53" y="133"/>
                </a:cxn>
                <a:cxn ang="0">
                  <a:pos x="64" y="135"/>
                </a:cxn>
                <a:cxn ang="0">
                  <a:pos x="76" y="135"/>
                </a:cxn>
                <a:cxn ang="0">
                  <a:pos x="86" y="132"/>
                </a:cxn>
                <a:cxn ang="0">
                  <a:pos x="96" y="127"/>
                </a:cxn>
                <a:cxn ang="0">
                  <a:pos x="104" y="121"/>
                </a:cxn>
                <a:cxn ang="0">
                  <a:pos x="111" y="114"/>
                </a:cxn>
                <a:cxn ang="0">
                  <a:pos x="113" y="102"/>
                </a:cxn>
                <a:cxn ang="0">
                  <a:pos x="116" y="90"/>
                </a:cxn>
                <a:cxn ang="0">
                  <a:pos x="117" y="77"/>
                </a:cxn>
                <a:cxn ang="0">
                  <a:pos x="117" y="64"/>
                </a:cxn>
                <a:cxn ang="0">
                  <a:pos x="113" y="49"/>
                </a:cxn>
                <a:cxn ang="0">
                  <a:pos x="109" y="36"/>
                </a:cxn>
                <a:cxn ang="0">
                  <a:pos x="101" y="23"/>
                </a:cxn>
                <a:cxn ang="0">
                  <a:pos x="91" y="13"/>
                </a:cxn>
              </a:cxnLst>
              <a:rect l="0" t="0" r="r" b="b"/>
              <a:pathLst>
                <a:path w="117" h="135">
                  <a:moveTo>
                    <a:pt x="91" y="13"/>
                  </a:moveTo>
                  <a:lnTo>
                    <a:pt x="82" y="6"/>
                  </a:lnTo>
                  <a:lnTo>
                    <a:pt x="73" y="2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3"/>
                  </a:lnTo>
                  <a:lnTo>
                    <a:pt x="17" y="4"/>
                  </a:lnTo>
                  <a:lnTo>
                    <a:pt x="13" y="6"/>
                  </a:lnTo>
                  <a:lnTo>
                    <a:pt x="11" y="9"/>
                  </a:lnTo>
                  <a:lnTo>
                    <a:pt x="11" y="13"/>
                  </a:lnTo>
                  <a:lnTo>
                    <a:pt x="11" y="19"/>
                  </a:lnTo>
                  <a:lnTo>
                    <a:pt x="6" y="19"/>
                  </a:lnTo>
                  <a:lnTo>
                    <a:pt x="3" y="19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0" y="59"/>
                  </a:lnTo>
                  <a:lnTo>
                    <a:pt x="3" y="74"/>
                  </a:lnTo>
                  <a:lnTo>
                    <a:pt x="5" y="86"/>
                  </a:lnTo>
                  <a:lnTo>
                    <a:pt x="11" y="99"/>
                  </a:lnTo>
                  <a:lnTo>
                    <a:pt x="19" y="110"/>
                  </a:lnTo>
                  <a:lnTo>
                    <a:pt x="32" y="122"/>
                  </a:lnTo>
                  <a:lnTo>
                    <a:pt x="42" y="128"/>
                  </a:lnTo>
                  <a:lnTo>
                    <a:pt x="53" y="133"/>
                  </a:lnTo>
                  <a:lnTo>
                    <a:pt x="64" y="135"/>
                  </a:lnTo>
                  <a:lnTo>
                    <a:pt x="76" y="135"/>
                  </a:lnTo>
                  <a:lnTo>
                    <a:pt x="86" y="132"/>
                  </a:lnTo>
                  <a:lnTo>
                    <a:pt x="96" y="127"/>
                  </a:lnTo>
                  <a:lnTo>
                    <a:pt x="104" y="121"/>
                  </a:lnTo>
                  <a:lnTo>
                    <a:pt x="111" y="114"/>
                  </a:lnTo>
                  <a:lnTo>
                    <a:pt x="113" y="102"/>
                  </a:lnTo>
                  <a:lnTo>
                    <a:pt x="116" y="90"/>
                  </a:lnTo>
                  <a:lnTo>
                    <a:pt x="117" y="77"/>
                  </a:lnTo>
                  <a:lnTo>
                    <a:pt x="117" y="64"/>
                  </a:lnTo>
                  <a:lnTo>
                    <a:pt x="113" y="49"/>
                  </a:lnTo>
                  <a:lnTo>
                    <a:pt x="109" y="36"/>
                  </a:lnTo>
                  <a:lnTo>
                    <a:pt x="101" y="23"/>
                  </a:lnTo>
                  <a:lnTo>
                    <a:pt x="91" y="13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6" name="Freeform 256"/>
            <p:cNvSpPr>
              <a:spLocks/>
            </p:cNvSpPr>
            <p:nvPr/>
          </p:nvSpPr>
          <p:spPr bwMode="auto">
            <a:xfrm>
              <a:off x="4606" y="3215"/>
              <a:ext cx="32" cy="30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03" y="44"/>
                </a:cxn>
                <a:cxn ang="0">
                  <a:pos x="97" y="38"/>
                </a:cxn>
                <a:cxn ang="0">
                  <a:pos x="91" y="31"/>
                </a:cxn>
                <a:cxn ang="0">
                  <a:pos x="84" y="25"/>
                </a:cxn>
                <a:cxn ang="0">
                  <a:pos x="76" y="19"/>
                </a:cxn>
                <a:cxn ang="0">
                  <a:pos x="69" y="14"/>
                </a:cxn>
                <a:cxn ang="0">
                  <a:pos x="63" y="11"/>
                </a:cxn>
                <a:cxn ang="0">
                  <a:pos x="56" y="7"/>
                </a:cxn>
                <a:cxn ang="0">
                  <a:pos x="48" y="4"/>
                </a:cxn>
                <a:cxn ang="0">
                  <a:pos x="41" y="2"/>
                </a:cxn>
                <a:cxn ang="0">
                  <a:pos x="34" y="0"/>
                </a:cxn>
                <a:cxn ang="0">
                  <a:pos x="27" y="0"/>
                </a:cxn>
                <a:cxn ang="0">
                  <a:pos x="20" y="0"/>
                </a:cxn>
                <a:cxn ang="0">
                  <a:pos x="16" y="4"/>
                </a:cxn>
                <a:cxn ang="0">
                  <a:pos x="11" y="9"/>
                </a:cxn>
                <a:cxn ang="0">
                  <a:pos x="9" y="16"/>
                </a:cxn>
                <a:cxn ang="0">
                  <a:pos x="5" y="20"/>
                </a:cxn>
                <a:cxn ang="0">
                  <a:pos x="3" y="26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5" y="66"/>
                </a:cxn>
                <a:cxn ang="0">
                  <a:pos x="11" y="76"/>
                </a:cxn>
                <a:cxn ang="0">
                  <a:pos x="21" y="86"/>
                </a:cxn>
                <a:cxn ang="0">
                  <a:pos x="31" y="92"/>
                </a:cxn>
                <a:cxn ang="0">
                  <a:pos x="45" y="100"/>
                </a:cxn>
                <a:cxn ang="0">
                  <a:pos x="57" y="106"/>
                </a:cxn>
                <a:cxn ang="0">
                  <a:pos x="70" y="110"/>
                </a:cxn>
                <a:cxn ang="0">
                  <a:pos x="79" y="112"/>
                </a:cxn>
                <a:cxn ang="0">
                  <a:pos x="91" y="116"/>
                </a:cxn>
                <a:cxn ang="0">
                  <a:pos x="95" y="116"/>
                </a:cxn>
                <a:cxn ang="0">
                  <a:pos x="102" y="117"/>
                </a:cxn>
                <a:cxn ang="0">
                  <a:pos x="108" y="116"/>
                </a:cxn>
                <a:cxn ang="0">
                  <a:pos x="115" y="114"/>
                </a:cxn>
                <a:cxn ang="0">
                  <a:pos x="120" y="109"/>
                </a:cxn>
                <a:cxn ang="0">
                  <a:pos x="124" y="105"/>
                </a:cxn>
                <a:cxn ang="0">
                  <a:pos x="126" y="99"/>
                </a:cxn>
                <a:cxn ang="0">
                  <a:pos x="130" y="93"/>
                </a:cxn>
                <a:cxn ang="0">
                  <a:pos x="128" y="87"/>
                </a:cxn>
                <a:cxn ang="0">
                  <a:pos x="127" y="80"/>
                </a:cxn>
                <a:cxn ang="0">
                  <a:pos x="124" y="73"/>
                </a:cxn>
                <a:cxn ang="0">
                  <a:pos x="118" y="67"/>
                </a:cxn>
                <a:cxn ang="0">
                  <a:pos x="118" y="66"/>
                </a:cxn>
                <a:cxn ang="0">
                  <a:pos x="116" y="63"/>
                </a:cxn>
                <a:cxn ang="0">
                  <a:pos x="113" y="59"/>
                </a:cxn>
                <a:cxn ang="0">
                  <a:pos x="109" y="54"/>
                </a:cxn>
              </a:cxnLst>
              <a:rect l="0" t="0" r="r" b="b"/>
              <a:pathLst>
                <a:path w="130" h="117">
                  <a:moveTo>
                    <a:pt x="109" y="54"/>
                  </a:moveTo>
                  <a:lnTo>
                    <a:pt x="103" y="44"/>
                  </a:lnTo>
                  <a:lnTo>
                    <a:pt x="97" y="38"/>
                  </a:lnTo>
                  <a:lnTo>
                    <a:pt x="91" y="31"/>
                  </a:lnTo>
                  <a:lnTo>
                    <a:pt x="84" y="25"/>
                  </a:lnTo>
                  <a:lnTo>
                    <a:pt x="76" y="19"/>
                  </a:lnTo>
                  <a:lnTo>
                    <a:pt x="69" y="14"/>
                  </a:lnTo>
                  <a:lnTo>
                    <a:pt x="63" y="11"/>
                  </a:lnTo>
                  <a:lnTo>
                    <a:pt x="56" y="7"/>
                  </a:lnTo>
                  <a:lnTo>
                    <a:pt x="48" y="4"/>
                  </a:lnTo>
                  <a:lnTo>
                    <a:pt x="41" y="2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6"/>
                  </a:lnTo>
                  <a:lnTo>
                    <a:pt x="5" y="20"/>
                  </a:lnTo>
                  <a:lnTo>
                    <a:pt x="3" y="26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5" y="66"/>
                  </a:lnTo>
                  <a:lnTo>
                    <a:pt x="11" y="76"/>
                  </a:lnTo>
                  <a:lnTo>
                    <a:pt x="21" y="86"/>
                  </a:lnTo>
                  <a:lnTo>
                    <a:pt x="31" y="92"/>
                  </a:lnTo>
                  <a:lnTo>
                    <a:pt x="45" y="100"/>
                  </a:lnTo>
                  <a:lnTo>
                    <a:pt x="57" y="106"/>
                  </a:lnTo>
                  <a:lnTo>
                    <a:pt x="70" y="110"/>
                  </a:lnTo>
                  <a:lnTo>
                    <a:pt x="79" y="112"/>
                  </a:lnTo>
                  <a:lnTo>
                    <a:pt x="91" y="116"/>
                  </a:lnTo>
                  <a:lnTo>
                    <a:pt x="95" y="116"/>
                  </a:lnTo>
                  <a:lnTo>
                    <a:pt x="102" y="117"/>
                  </a:lnTo>
                  <a:lnTo>
                    <a:pt x="108" y="116"/>
                  </a:lnTo>
                  <a:lnTo>
                    <a:pt x="115" y="114"/>
                  </a:lnTo>
                  <a:lnTo>
                    <a:pt x="120" y="109"/>
                  </a:lnTo>
                  <a:lnTo>
                    <a:pt x="124" y="105"/>
                  </a:lnTo>
                  <a:lnTo>
                    <a:pt x="126" y="99"/>
                  </a:lnTo>
                  <a:lnTo>
                    <a:pt x="130" y="93"/>
                  </a:lnTo>
                  <a:lnTo>
                    <a:pt x="128" y="87"/>
                  </a:lnTo>
                  <a:lnTo>
                    <a:pt x="127" y="80"/>
                  </a:lnTo>
                  <a:lnTo>
                    <a:pt x="124" y="73"/>
                  </a:lnTo>
                  <a:lnTo>
                    <a:pt x="118" y="67"/>
                  </a:lnTo>
                  <a:lnTo>
                    <a:pt x="118" y="66"/>
                  </a:lnTo>
                  <a:lnTo>
                    <a:pt x="116" y="63"/>
                  </a:lnTo>
                  <a:lnTo>
                    <a:pt x="113" y="59"/>
                  </a:lnTo>
                  <a:lnTo>
                    <a:pt x="109" y="54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7" name="Freeform 257"/>
            <p:cNvSpPr>
              <a:spLocks/>
            </p:cNvSpPr>
            <p:nvPr/>
          </p:nvSpPr>
          <p:spPr bwMode="auto">
            <a:xfrm>
              <a:off x="4652" y="3155"/>
              <a:ext cx="36" cy="31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64" y="0"/>
                </a:cxn>
                <a:cxn ang="0">
                  <a:pos x="53" y="3"/>
                </a:cxn>
                <a:cxn ang="0">
                  <a:pos x="43" y="7"/>
                </a:cxn>
                <a:cxn ang="0">
                  <a:pos x="34" y="15"/>
                </a:cxn>
                <a:cxn ang="0">
                  <a:pos x="25" y="23"/>
                </a:cxn>
                <a:cxn ang="0">
                  <a:pos x="18" y="32"/>
                </a:cxn>
                <a:cxn ang="0">
                  <a:pos x="10" y="42"/>
                </a:cxn>
                <a:cxn ang="0">
                  <a:pos x="4" y="53"/>
                </a:cxn>
                <a:cxn ang="0">
                  <a:pos x="0" y="61"/>
                </a:cxn>
                <a:cxn ang="0">
                  <a:pos x="2" y="71"/>
                </a:cxn>
                <a:cxn ang="0">
                  <a:pos x="2" y="82"/>
                </a:cxn>
                <a:cxn ang="0">
                  <a:pos x="6" y="95"/>
                </a:cxn>
                <a:cxn ang="0">
                  <a:pos x="17" y="107"/>
                </a:cxn>
                <a:cxn ang="0">
                  <a:pos x="33" y="116"/>
                </a:cxn>
                <a:cxn ang="0">
                  <a:pos x="48" y="120"/>
                </a:cxn>
                <a:cxn ang="0">
                  <a:pos x="66" y="124"/>
                </a:cxn>
                <a:cxn ang="0">
                  <a:pos x="84" y="122"/>
                </a:cxn>
                <a:cxn ang="0">
                  <a:pos x="102" y="121"/>
                </a:cxn>
                <a:cxn ang="0">
                  <a:pos x="119" y="119"/>
                </a:cxn>
                <a:cxn ang="0">
                  <a:pos x="137" y="118"/>
                </a:cxn>
                <a:cxn ang="0">
                  <a:pos x="137" y="105"/>
                </a:cxn>
                <a:cxn ang="0">
                  <a:pos x="138" y="93"/>
                </a:cxn>
                <a:cxn ang="0">
                  <a:pos x="139" y="82"/>
                </a:cxn>
                <a:cxn ang="0">
                  <a:pos x="141" y="72"/>
                </a:cxn>
                <a:cxn ang="0">
                  <a:pos x="142" y="60"/>
                </a:cxn>
                <a:cxn ang="0">
                  <a:pos x="143" y="49"/>
                </a:cxn>
                <a:cxn ang="0">
                  <a:pos x="142" y="38"/>
                </a:cxn>
                <a:cxn ang="0">
                  <a:pos x="142" y="26"/>
                </a:cxn>
                <a:cxn ang="0">
                  <a:pos x="133" y="18"/>
                </a:cxn>
                <a:cxn ang="0">
                  <a:pos x="122" y="14"/>
                </a:cxn>
                <a:cxn ang="0">
                  <a:pos x="110" y="11"/>
                </a:cxn>
                <a:cxn ang="0">
                  <a:pos x="101" y="6"/>
                </a:cxn>
                <a:cxn ang="0">
                  <a:pos x="77" y="0"/>
                </a:cxn>
              </a:cxnLst>
              <a:rect l="0" t="0" r="r" b="b"/>
              <a:pathLst>
                <a:path w="143" h="124">
                  <a:moveTo>
                    <a:pt x="77" y="0"/>
                  </a:moveTo>
                  <a:lnTo>
                    <a:pt x="64" y="0"/>
                  </a:lnTo>
                  <a:lnTo>
                    <a:pt x="53" y="3"/>
                  </a:lnTo>
                  <a:lnTo>
                    <a:pt x="43" y="7"/>
                  </a:lnTo>
                  <a:lnTo>
                    <a:pt x="34" y="15"/>
                  </a:lnTo>
                  <a:lnTo>
                    <a:pt x="25" y="23"/>
                  </a:lnTo>
                  <a:lnTo>
                    <a:pt x="18" y="32"/>
                  </a:lnTo>
                  <a:lnTo>
                    <a:pt x="10" y="42"/>
                  </a:lnTo>
                  <a:lnTo>
                    <a:pt x="4" y="53"/>
                  </a:lnTo>
                  <a:lnTo>
                    <a:pt x="0" y="61"/>
                  </a:lnTo>
                  <a:lnTo>
                    <a:pt x="2" y="71"/>
                  </a:lnTo>
                  <a:lnTo>
                    <a:pt x="2" y="82"/>
                  </a:lnTo>
                  <a:lnTo>
                    <a:pt x="6" y="95"/>
                  </a:lnTo>
                  <a:lnTo>
                    <a:pt x="17" y="107"/>
                  </a:lnTo>
                  <a:lnTo>
                    <a:pt x="33" y="116"/>
                  </a:lnTo>
                  <a:lnTo>
                    <a:pt x="48" y="120"/>
                  </a:lnTo>
                  <a:lnTo>
                    <a:pt x="66" y="124"/>
                  </a:lnTo>
                  <a:lnTo>
                    <a:pt x="84" y="122"/>
                  </a:lnTo>
                  <a:lnTo>
                    <a:pt x="102" y="121"/>
                  </a:lnTo>
                  <a:lnTo>
                    <a:pt x="119" y="119"/>
                  </a:lnTo>
                  <a:lnTo>
                    <a:pt x="137" y="118"/>
                  </a:lnTo>
                  <a:lnTo>
                    <a:pt x="137" y="105"/>
                  </a:lnTo>
                  <a:lnTo>
                    <a:pt x="138" y="93"/>
                  </a:lnTo>
                  <a:lnTo>
                    <a:pt x="139" y="82"/>
                  </a:lnTo>
                  <a:lnTo>
                    <a:pt x="141" y="72"/>
                  </a:lnTo>
                  <a:lnTo>
                    <a:pt x="142" y="60"/>
                  </a:lnTo>
                  <a:lnTo>
                    <a:pt x="143" y="49"/>
                  </a:lnTo>
                  <a:lnTo>
                    <a:pt x="142" y="38"/>
                  </a:lnTo>
                  <a:lnTo>
                    <a:pt x="142" y="26"/>
                  </a:lnTo>
                  <a:lnTo>
                    <a:pt x="133" y="18"/>
                  </a:lnTo>
                  <a:lnTo>
                    <a:pt x="122" y="14"/>
                  </a:lnTo>
                  <a:lnTo>
                    <a:pt x="110" y="11"/>
                  </a:lnTo>
                  <a:lnTo>
                    <a:pt x="101" y="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8" name="Freeform 258"/>
            <p:cNvSpPr>
              <a:spLocks/>
            </p:cNvSpPr>
            <p:nvPr/>
          </p:nvSpPr>
          <p:spPr bwMode="auto">
            <a:xfrm>
              <a:off x="4609" y="3109"/>
              <a:ext cx="26" cy="38"/>
            </a:xfrm>
            <a:custGeom>
              <a:avLst/>
              <a:gdLst/>
              <a:ahLst/>
              <a:cxnLst>
                <a:cxn ang="0">
                  <a:pos x="79" y="35"/>
                </a:cxn>
                <a:cxn ang="0">
                  <a:pos x="76" y="33"/>
                </a:cxn>
                <a:cxn ang="0">
                  <a:pos x="77" y="28"/>
                </a:cxn>
                <a:cxn ang="0">
                  <a:pos x="79" y="22"/>
                </a:cxn>
                <a:cxn ang="0">
                  <a:pos x="82" y="20"/>
                </a:cxn>
                <a:cxn ang="0">
                  <a:pos x="72" y="15"/>
                </a:cxn>
                <a:cxn ang="0">
                  <a:pos x="63" y="10"/>
                </a:cxn>
                <a:cxn ang="0">
                  <a:pos x="53" y="6"/>
                </a:cxn>
                <a:cxn ang="0">
                  <a:pos x="44" y="3"/>
                </a:cxn>
                <a:cxn ang="0">
                  <a:pos x="34" y="0"/>
                </a:cxn>
                <a:cxn ang="0">
                  <a:pos x="26" y="1"/>
                </a:cxn>
                <a:cxn ang="0">
                  <a:pos x="19" y="3"/>
                </a:cxn>
                <a:cxn ang="0">
                  <a:pos x="12" y="9"/>
                </a:cxn>
                <a:cxn ang="0">
                  <a:pos x="6" y="18"/>
                </a:cxn>
                <a:cxn ang="0">
                  <a:pos x="3" y="28"/>
                </a:cxn>
                <a:cxn ang="0">
                  <a:pos x="0" y="39"/>
                </a:cxn>
                <a:cxn ang="0">
                  <a:pos x="0" y="53"/>
                </a:cxn>
                <a:cxn ang="0">
                  <a:pos x="0" y="64"/>
                </a:cxn>
                <a:cxn ang="0">
                  <a:pos x="2" y="77"/>
                </a:cxn>
                <a:cxn ang="0">
                  <a:pos x="4" y="89"/>
                </a:cxn>
                <a:cxn ang="0">
                  <a:pos x="9" y="103"/>
                </a:cxn>
                <a:cxn ang="0">
                  <a:pos x="15" y="113"/>
                </a:cxn>
                <a:cxn ang="0">
                  <a:pos x="24" y="123"/>
                </a:cxn>
                <a:cxn ang="0">
                  <a:pos x="34" y="132"/>
                </a:cxn>
                <a:cxn ang="0">
                  <a:pos x="44" y="141"/>
                </a:cxn>
                <a:cxn ang="0">
                  <a:pos x="50" y="144"/>
                </a:cxn>
                <a:cxn ang="0">
                  <a:pos x="57" y="146"/>
                </a:cxn>
                <a:cxn ang="0">
                  <a:pos x="64" y="146"/>
                </a:cxn>
                <a:cxn ang="0">
                  <a:pos x="73" y="146"/>
                </a:cxn>
                <a:cxn ang="0">
                  <a:pos x="81" y="146"/>
                </a:cxn>
                <a:cxn ang="0">
                  <a:pos x="89" y="147"/>
                </a:cxn>
                <a:cxn ang="0">
                  <a:pos x="96" y="150"/>
                </a:cxn>
                <a:cxn ang="0">
                  <a:pos x="103" y="155"/>
                </a:cxn>
                <a:cxn ang="0">
                  <a:pos x="102" y="140"/>
                </a:cxn>
                <a:cxn ang="0">
                  <a:pos x="102" y="125"/>
                </a:cxn>
                <a:cxn ang="0">
                  <a:pos x="102" y="110"/>
                </a:cxn>
                <a:cxn ang="0">
                  <a:pos x="103" y="95"/>
                </a:cxn>
                <a:cxn ang="0">
                  <a:pos x="102" y="79"/>
                </a:cxn>
                <a:cxn ang="0">
                  <a:pos x="100" y="64"/>
                </a:cxn>
                <a:cxn ang="0">
                  <a:pos x="97" y="48"/>
                </a:cxn>
                <a:cxn ang="0">
                  <a:pos x="91" y="35"/>
                </a:cxn>
                <a:cxn ang="0">
                  <a:pos x="84" y="35"/>
                </a:cxn>
                <a:cxn ang="0">
                  <a:pos x="79" y="35"/>
                </a:cxn>
              </a:cxnLst>
              <a:rect l="0" t="0" r="r" b="b"/>
              <a:pathLst>
                <a:path w="103" h="155">
                  <a:moveTo>
                    <a:pt x="79" y="35"/>
                  </a:moveTo>
                  <a:lnTo>
                    <a:pt x="76" y="33"/>
                  </a:lnTo>
                  <a:lnTo>
                    <a:pt x="77" y="28"/>
                  </a:lnTo>
                  <a:lnTo>
                    <a:pt x="79" y="22"/>
                  </a:lnTo>
                  <a:lnTo>
                    <a:pt x="82" y="20"/>
                  </a:lnTo>
                  <a:lnTo>
                    <a:pt x="72" y="15"/>
                  </a:lnTo>
                  <a:lnTo>
                    <a:pt x="63" y="10"/>
                  </a:lnTo>
                  <a:lnTo>
                    <a:pt x="53" y="6"/>
                  </a:lnTo>
                  <a:lnTo>
                    <a:pt x="44" y="3"/>
                  </a:lnTo>
                  <a:lnTo>
                    <a:pt x="34" y="0"/>
                  </a:lnTo>
                  <a:lnTo>
                    <a:pt x="26" y="1"/>
                  </a:lnTo>
                  <a:lnTo>
                    <a:pt x="19" y="3"/>
                  </a:lnTo>
                  <a:lnTo>
                    <a:pt x="12" y="9"/>
                  </a:lnTo>
                  <a:lnTo>
                    <a:pt x="6" y="18"/>
                  </a:lnTo>
                  <a:lnTo>
                    <a:pt x="3" y="28"/>
                  </a:lnTo>
                  <a:lnTo>
                    <a:pt x="0" y="39"/>
                  </a:lnTo>
                  <a:lnTo>
                    <a:pt x="0" y="53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4" y="89"/>
                  </a:lnTo>
                  <a:lnTo>
                    <a:pt x="9" y="103"/>
                  </a:lnTo>
                  <a:lnTo>
                    <a:pt x="15" y="113"/>
                  </a:lnTo>
                  <a:lnTo>
                    <a:pt x="24" y="123"/>
                  </a:lnTo>
                  <a:lnTo>
                    <a:pt x="34" y="132"/>
                  </a:lnTo>
                  <a:lnTo>
                    <a:pt x="44" y="141"/>
                  </a:lnTo>
                  <a:lnTo>
                    <a:pt x="50" y="144"/>
                  </a:lnTo>
                  <a:lnTo>
                    <a:pt x="57" y="146"/>
                  </a:lnTo>
                  <a:lnTo>
                    <a:pt x="64" y="146"/>
                  </a:lnTo>
                  <a:lnTo>
                    <a:pt x="73" y="146"/>
                  </a:lnTo>
                  <a:lnTo>
                    <a:pt x="81" y="146"/>
                  </a:lnTo>
                  <a:lnTo>
                    <a:pt x="89" y="147"/>
                  </a:lnTo>
                  <a:lnTo>
                    <a:pt x="96" y="150"/>
                  </a:lnTo>
                  <a:lnTo>
                    <a:pt x="103" y="155"/>
                  </a:lnTo>
                  <a:lnTo>
                    <a:pt x="102" y="140"/>
                  </a:lnTo>
                  <a:lnTo>
                    <a:pt x="102" y="125"/>
                  </a:lnTo>
                  <a:lnTo>
                    <a:pt x="102" y="110"/>
                  </a:lnTo>
                  <a:lnTo>
                    <a:pt x="103" y="95"/>
                  </a:lnTo>
                  <a:lnTo>
                    <a:pt x="102" y="79"/>
                  </a:lnTo>
                  <a:lnTo>
                    <a:pt x="100" y="64"/>
                  </a:lnTo>
                  <a:lnTo>
                    <a:pt x="97" y="48"/>
                  </a:lnTo>
                  <a:lnTo>
                    <a:pt x="91" y="35"/>
                  </a:lnTo>
                  <a:lnTo>
                    <a:pt x="84" y="35"/>
                  </a:lnTo>
                  <a:lnTo>
                    <a:pt x="79" y="35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9" name="Freeform 259"/>
            <p:cNvSpPr>
              <a:spLocks/>
            </p:cNvSpPr>
            <p:nvPr/>
          </p:nvSpPr>
          <p:spPr bwMode="auto">
            <a:xfrm>
              <a:off x="4575" y="3164"/>
              <a:ext cx="29" cy="32"/>
            </a:xfrm>
            <a:custGeom>
              <a:avLst/>
              <a:gdLst/>
              <a:ahLst/>
              <a:cxnLst>
                <a:cxn ang="0">
                  <a:pos x="74" y="7"/>
                </a:cxn>
                <a:cxn ang="0">
                  <a:pos x="64" y="5"/>
                </a:cxn>
                <a:cxn ang="0">
                  <a:pos x="55" y="2"/>
                </a:cxn>
                <a:cxn ang="0">
                  <a:pos x="45" y="0"/>
                </a:cxn>
                <a:cxn ang="0">
                  <a:pos x="37" y="0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2" y="6"/>
                </a:cxn>
                <a:cxn ang="0">
                  <a:pos x="7" y="12"/>
                </a:cxn>
                <a:cxn ang="0">
                  <a:pos x="4" y="17"/>
                </a:cxn>
                <a:cxn ang="0">
                  <a:pos x="4" y="23"/>
                </a:cxn>
                <a:cxn ang="0">
                  <a:pos x="4" y="30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6" y="53"/>
                </a:cxn>
                <a:cxn ang="0">
                  <a:pos x="4" y="60"/>
                </a:cxn>
                <a:cxn ang="0">
                  <a:pos x="0" y="68"/>
                </a:cxn>
                <a:cxn ang="0">
                  <a:pos x="5" y="71"/>
                </a:cxn>
                <a:cxn ang="0">
                  <a:pos x="10" y="78"/>
                </a:cxn>
                <a:cxn ang="0">
                  <a:pos x="15" y="84"/>
                </a:cxn>
                <a:cxn ang="0">
                  <a:pos x="18" y="89"/>
                </a:cxn>
                <a:cxn ang="0">
                  <a:pos x="23" y="103"/>
                </a:cxn>
                <a:cxn ang="0">
                  <a:pos x="30" y="114"/>
                </a:cxn>
                <a:cxn ang="0">
                  <a:pos x="40" y="122"/>
                </a:cxn>
                <a:cxn ang="0">
                  <a:pos x="54" y="128"/>
                </a:cxn>
                <a:cxn ang="0">
                  <a:pos x="66" y="131"/>
                </a:cxn>
                <a:cxn ang="0">
                  <a:pos x="78" y="131"/>
                </a:cxn>
                <a:cxn ang="0">
                  <a:pos x="89" y="128"/>
                </a:cxn>
                <a:cxn ang="0">
                  <a:pos x="101" y="124"/>
                </a:cxn>
                <a:cxn ang="0">
                  <a:pos x="107" y="117"/>
                </a:cxn>
                <a:cxn ang="0">
                  <a:pos x="112" y="111"/>
                </a:cxn>
                <a:cxn ang="0">
                  <a:pos x="114" y="101"/>
                </a:cxn>
                <a:cxn ang="0">
                  <a:pos x="115" y="90"/>
                </a:cxn>
                <a:cxn ang="0">
                  <a:pos x="114" y="79"/>
                </a:cxn>
                <a:cxn ang="0">
                  <a:pos x="113" y="68"/>
                </a:cxn>
                <a:cxn ang="0">
                  <a:pos x="111" y="57"/>
                </a:cxn>
                <a:cxn ang="0">
                  <a:pos x="110" y="48"/>
                </a:cxn>
                <a:cxn ang="0">
                  <a:pos x="106" y="41"/>
                </a:cxn>
                <a:cxn ang="0">
                  <a:pos x="104" y="35"/>
                </a:cxn>
                <a:cxn ang="0">
                  <a:pos x="101" y="28"/>
                </a:cxn>
                <a:cxn ang="0">
                  <a:pos x="98" y="22"/>
                </a:cxn>
                <a:cxn ang="0">
                  <a:pos x="93" y="16"/>
                </a:cxn>
                <a:cxn ang="0">
                  <a:pos x="87" y="12"/>
                </a:cxn>
                <a:cxn ang="0">
                  <a:pos x="81" y="8"/>
                </a:cxn>
                <a:cxn ang="0">
                  <a:pos x="74" y="7"/>
                </a:cxn>
              </a:cxnLst>
              <a:rect l="0" t="0" r="r" b="b"/>
              <a:pathLst>
                <a:path w="115" h="131">
                  <a:moveTo>
                    <a:pt x="74" y="7"/>
                  </a:moveTo>
                  <a:lnTo>
                    <a:pt x="64" y="5"/>
                  </a:lnTo>
                  <a:lnTo>
                    <a:pt x="55" y="2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19" y="2"/>
                  </a:lnTo>
                  <a:lnTo>
                    <a:pt x="12" y="6"/>
                  </a:lnTo>
                  <a:lnTo>
                    <a:pt x="7" y="12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4" y="30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6" y="53"/>
                  </a:lnTo>
                  <a:lnTo>
                    <a:pt x="4" y="60"/>
                  </a:lnTo>
                  <a:lnTo>
                    <a:pt x="0" y="68"/>
                  </a:lnTo>
                  <a:lnTo>
                    <a:pt x="5" y="71"/>
                  </a:lnTo>
                  <a:lnTo>
                    <a:pt x="10" y="78"/>
                  </a:lnTo>
                  <a:lnTo>
                    <a:pt x="15" y="84"/>
                  </a:lnTo>
                  <a:lnTo>
                    <a:pt x="18" y="89"/>
                  </a:lnTo>
                  <a:lnTo>
                    <a:pt x="23" y="103"/>
                  </a:lnTo>
                  <a:lnTo>
                    <a:pt x="30" y="114"/>
                  </a:lnTo>
                  <a:lnTo>
                    <a:pt x="40" y="122"/>
                  </a:lnTo>
                  <a:lnTo>
                    <a:pt x="54" y="128"/>
                  </a:lnTo>
                  <a:lnTo>
                    <a:pt x="66" y="131"/>
                  </a:lnTo>
                  <a:lnTo>
                    <a:pt x="78" y="131"/>
                  </a:lnTo>
                  <a:lnTo>
                    <a:pt x="89" y="128"/>
                  </a:lnTo>
                  <a:lnTo>
                    <a:pt x="101" y="124"/>
                  </a:lnTo>
                  <a:lnTo>
                    <a:pt x="107" y="117"/>
                  </a:lnTo>
                  <a:lnTo>
                    <a:pt x="112" y="111"/>
                  </a:lnTo>
                  <a:lnTo>
                    <a:pt x="114" y="101"/>
                  </a:lnTo>
                  <a:lnTo>
                    <a:pt x="115" y="90"/>
                  </a:lnTo>
                  <a:lnTo>
                    <a:pt x="114" y="79"/>
                  </a:lnTo>
                  <a:lnTo>
                    <a:pt x="113" y="68"/>
                  </a:lnTo>
                  <a:lnTo>
                    <a:pt x="111" y="57"/>
                  </a:lnTo>
                  <a:lnTo>
                    <a:pt x="110" y="48"/>
                  </a:lnTo>
                  <a:lnTo>
                    <a:pt x="106" y="41"/>
                  </a:lnTo>
                  <a:lnTo>
                    <a:pt x="104" y="35"/>
                  </a:lnTo>
                  <a:lnTo>
                    <a:pt x="101" y="28"/>
                  </a:lnTo>
                  <a:lnTo>
                    <a:pt x="98" y="22"/>
                  </a:lnTo>
                  <a:lnTo>
                    <a:pt x="93" y="16"/>
                  </a:lnTo>
                  <a:lnTo>
                    <a:pt x="87" y="12"/>
                  </a:lnTo>
                  <a:lnTo>
                    <a:pt x="81" y="8"/>
                  </a:lnTo>
                  <a:lnTo>
                    <a:pt x="74" y="7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0" name="Freeform 260"/>
            <p:cNvSpPr>
              <a:spLocks/>
            </p:cNvSpPr>
            <p:nvPr/>
          </p:nvSpPr>
          <p:spPr bwMode="auto">
            <a:xfrm>
              <a:off x="4561" y="3141"/>
              <a:ext cx="21" cy="40"/>
            </a:xfrm>
            <a:custGeom>
              <a:avLst/>
              <a:gdLst/>
              <a:ahLst/>
              <a:cxnLst>
                <a:cxn ang="0">
                  <a:pos x="84" y="79"/>
                </a:cxn>
                <a:cxn ang="0">
                  <a:pos x="81" y="68"/>
                </a:cxn>
                <a:cxn ang="0">
                  <a:pos x="78" y="57"/>
                </a:cxn>
                <a:cxn ang="0">
                  <a:pos x="75" y="47"/>
                </a:cxn>
                <a:cxn ang="0">
                  <a:pos x="73" y="38"/>
                </a:cxn>
                <a:cxn ang="0">
                  <a:pos x="68" y="28"/>
                </a:cxn>
                <a:cxn ang="0">
                  <a:pos x="64" y="21"/>
                </a:cxn>
                <a:cxn ang="0">
                  <a:pos x="57" y="13"/>
                </a:cxn>
                <a:cxn ang="0">
                  <a:pos x="52" y="9"/>
                </a:cxn>
                <a:cxn ang="0">
                  <a:pos x="47" y="5"/>
                </a:cxn>
                <a:cxn ang="0">
                  <a:pos x="42" y="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20" y="1"/>
                </a:cxn>
                <a:cxn ang="0">
                  <a:pos x="14" y="9"/>
                </a:cxn>
                <a:cxn ang="0">
                  <a:pos x="6" y="21"/>
                </a:cxn>
                <a:cxn ang="0">
                  <a:pos x="2" y="34"/>
                </a:cxn>
                <a:cxn ang="0">
                  <a:pos x="0" y="48"/>
                </a:cxn>
                <a:cxn ang="0">
                  <a:pos x="0" y="62"/>
                </a:cxn>
                <a:cxn ang="0">
                  <a:pos x="0" y="76"/>
                </a:cxn>
                <a:cxn ang="0">
                  <a:pos x="0" y="89"/>
                </a:cxn>
                <a:cxn ang="0">
                  <a:pos x="0" y="102"/>
                </a:cxn>
                <a:cxn ang="0">
                  <a:pos x="1" y="117"/>
                </a:cxn>
                <a:cxn ang="0">
                  <a:pos x="2" y="126"/>
                </a:cxn>
                <a:cxn ang="0">
                  <a:pos x="7" y="134"/>
                </a:cxn>
                <a:cxn ang="0">
                  <a:pos x="13" y="139"/>
                </a:cxn>
                <a:cxn ang="0">
                  <a:pos x="21" y="146"/>
                </a:cxn>
                <a:cxn ang="0">
                  <a:pos x="29" y="149"/>
                </a:cxn>
                <a:cxn ang="0">
                  <a:pos x="39" y="154"/>
                </a:cxn>
                <a:cxn ang="0">
                  <a:pos x="48" y="156"/>
                </a:cxn>
                <a:cxn ang="0">
                  <a:pos x="57" y="158"/>
                </a:cxn>
                <a:cxn ang="0">
                  <a:pos x="67" y="154"/>
                </a:cxn>
                <a:cxn ang="0">
                  <a:pos x="75" y="148"/>
                </a:cxn>
                <a:cxn ang="0">
                  <a:pos x="80" y="138"/>
                </a:cxn>
                <a:cxn ang="0">
                  <a:pos x="84" y="128"/>
                </a:cxn>
                <a:cxn ang="0">
                  <a:pos x="84" y="115"/>
                </a:cxn>
                <a:cxn ang="0">
                  <a:pos x="85" y="102"/>
                </a:cxn>
                <a:cxn ang="0">
                  <a:pos x="84" y="90"/>
                </a:cxn>
                <a:cxn ang="0">
                  <a:pos x="84" y="79"/>
                </a:cxn>
              </a:cxnLst>
              <a:rect l="0" t="0" r="r" b="b"/>
              <a:pathLst>
                <a:path w="85" h="158">
                  <a:moveTo>
                    <a:pt x="84" y="79"/>
                  </a:moveTo>
                  <a:lnTo>
                    <a:pt x="81" y="68"/>
                  </a:lnTo>
                  <a:lnTo>
                    <a:pt x="78" y="57"/>
                  </a:lnTo>
                  <a:lnTo>
                    <a:pt x="75" y="47"/>
                  </a:lnTo>
                  <a:lnTo>
                    <a:pt x="73" y="38"/>
                  </a:lnTo>
                  <a:lnTo>
                    <a:pt x="68" y="28"/>
                  </a:lnTo>
                  <a:lnTo>
                    <a:pt x="64" y="21"/>
                  </a:lnTo>
                  <a:lnTo>
                    <a:pt x="57" y="13"/>
                  </a:lnTo>
                  <a:lnTo>
                    <a:pt x="52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0" y="1"/>
                  </a:lnTo>
                  <a:lnTo>
                    <a:pt x="14" y="9"/>
                  </a:lnTo>
                  <a:lnTo>
                    <a:pt x="6" y="21"/>
                  </a:lnTo>
                  <a:lnTo>
                    <a:pt x="2" y="34"/>
                  </a:lnTo>
                  <a:lnTo>
                    <a:pt x="0" y="48"/>
                  </a:lnTo>
                  <a:lnTo>
                    <a:pt x="0" y="62"/>
                  </a:lnTo>
                  <a:lnTo>
                    <a:pt x="0" y="76"/>
                  </a:lnTo>
                  <a:lnTo>
                    <a:pt x="0" y="89"/>
                  </a:lnTo>
                  <a:lnTo>
                    <a:pt x="0" y="102"/>
                  </a:lnTo>
                  <a:lnTo>
                    <a:pt x="1" y="117"/>
                  </a:lnTo>
                  <a:lnTo>
                    <a:pt x="2" y="126"/>
                  </a:lnTo>
                  <a:lnTo>
                    <a:pt x="7" y="134"/>
                  </a:lnTo>
                  <a:lnTo>
                    <a:pt x="13" y="139"/>
                  </a:lnTo>
                  <a:lnTo>
                    <a:pt x="21" y="146"/>
                  </a:lnTo>
                  <a:lnTo>
                    <a:pt x="29" y="149"/>
                  </a:lnTo>
                  <a:lnTo>
                    <a:pt x="39" y="154"/>
                  </a:lnTo>
                  <a:lnTo>
                    <a:pt x="48" y="156"/>
                  </a:lnTo>
                  <a:lnTo>
                    <a:pt x="57" y="158"/>
                  </a:lnTo>
                  <a:lnTo>
                    <a:pt x="67" y="154"/>
                  </a:lnTo>
                  <a:lnTo>
                    <a:pt x="75" y="148"/>
                  </a:lnTo>
                  <a:lnTo>
                    <a:pt x="80" y="138"/>
                  </a:lnTo>
                  <a:lnTo>
                    <a:pt x="84" y="128"/>
                  </a:lnTo>
                  <a:lnTo>
                    <a:pt x="84" y="115"/>
                  </a:lnTo>
                  <a:lnTo>
                    <a:pt x="85" y="102"/>
                  </a:lnTo>
                  <a:lnTo>
                    <a:pt x="84" y="90"/>
                  </a:lnTo>
                  <a:lnTo>
                    <a:pt x="84" y="79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1" name="Freeform 261"/>
            <p:cNvSpPr>
              <a:spLocks/>
            </p:cNvSpPr>
            <p:nvPr/>
          </p:nvSpPr>
          <p:spPr bwMode="auto">
            <a:xfrm>
              <a:off x="4569" y="3074"/>
              <a:ext cx="26" cy="36"/>
            </a:xfrm>
            <a:custGeom>
              <a:avLst/>
              <a:gdLst/>
              <a:ahLst/>
              <a:cxnLst>
                <a:cxn ang="0">
                  <a:pos x="104" y="18"/>
                </a:cxn>
                <a:cxn ang="0">
                  <a:pos x="102" y="9"/>
                </a:cxn>
                <a:cxn ang="0">
                  <a:pos x="100" y="5"/>
                </a:cxn>
                <a:cxn ang="0">
                  <a:pos x="91" y="2"/>
                </a:cxn>
                <a:cxn ang="0">
                  <a:pos x="83" y="1"/>
                </a:cxn>
                <a:cxn ang="0">
                  <a:pos x="75" y="0"/>
                </a:cxn>
                <a:cxn ang="0">
                  <a:pos x="67" y="1"/>
                </a:cxn>
                <a:cxn ang="0">
                  <a:pos x="59" y="1"/>
                </a:cxn>
                <a:cxn ang="0">
                  <a:pos x="53" y="4"/>
                </a:cxn>
                <a:cxn ang="0">
                  <a:pos x="48" y="8"/>
                </a:cxn>
                <a:cxn ang="0">
                  <a:pos x="44" y="14"/>
                </a:cxn>
                <a:cxn ang="0">
                  <a:pos x="29" y="24"/>
                </a:cxn>
                <a:cxn ang="0">
                  <a:pos x="18" y="39"/>
                </a:cxn>
                <a:cxn ang="0">
                  <a:pos x="9" y="54"/>
                </a:cxn>
                <a:cxn ang="0">
                  <a:pos x="4" y="71"/>
                </a:cxn>
                <a:cxn ang="0">
                  <a:pos x="0" y="88"/>
                </a:cxn>
                <a:cxn ang="0">
                  <a:pos x="0" y="105"/>
                </a:cxn>
                <a:cxn ang="0">
                  <a:pos x="2" y="121"/>
                </a:cxn>
                <a:cxn ang="0">
                  <a:pos x="9" y="138"/>
                </a:cxn>
                <a:cxn ang="0">
                  <a:pos x="11" y="140"/>
                </a:cxn>
                <a:cxn ang="0">
                  <a:pos x="16" y="143"/>
                </a:cxn>
                <a:cxn ang="0">
                  <a:pos x="23" y="144"/>
                </a:cxn>
                <a:cxn ang="0">
                  <a:pos x="33" y="145"/>
                </a:cxn>
                <a:cxn ang="0">
                  <a:pos x="41" y="144"/>
                </a:cxn>
                <a:cxn ang="0">
                  <a:pos x="50" y="143"/>
                </a:cxn>
                <a:cxn ang="0">
                  <a:pos x="57" y="140"/>
                </a:cxn>
                <a:cxn ang="0">
                  <a:pos x="64" y="138"/>
                </a:cxn>
                <a:cxn ang="0">
                  <a:pos x="73" y="129"/>
                </a:cxn>
                <a:cxn ang="0">
                  <a:pos x="82" y="119"/>
                </a:cxn>
                <a:cxn ang="0">
                  <a:pos x="86" y="112"/>
                </a:cxn>
                <a:cxn ang="0">
                  <a:pos x="90" y="106"/>
                </a:cxn>
                <a:cxn ang="0">
                  <a:pos x="95" y="99"/>
                </a:cxn>
                <a:cxn ang="0">
                  <a:pos x="100" y="93"/>
                </a:cxn>
                <a:cxn ang="0">
                  <a:pos x="102" y="83"/>
                </a:cxn>
                <a:cxn ang="0">
                  <a:pos x="105" y="75"/>
                </a:cxn>
                <a:cxn ang="0">
                  <a:pos x="105" y="64"/>
                </a:cxn>
                <a:cxn ang="0">
                  <a:pos x="105" y="56"/>
                </a:cxn>
                <a:cxn ang="0">
                  <a:pos x="102" y="46"/>
                </a:cxn>
                <a:cxn ang="0">
                  <a:pos x="102" y="37"/>
                </a:cxn>
                <a:cxn ang="0">
                  <a:pos x="102" y="27"/>
                </a:cxn>
                <a:cxn ang="0">
                  <a:pos x="104" y="18"/>
                </a:cxn>
              </a:cxnLst>
              <a:rect l="0" t="0" r="r" b="b"/>
              <a:pathLst>
                <a:path w="105" h="145">
                  <a:moveTo>
                    <a:pt x="104" y="18"/>
                  </a:moveTo>
                  <a:lnTo>
                    <a:pt x="102" y="9"/>
                  </a:lnTo>
                  <a:lnTo>
                    <a:pt x="100" y="5"/>
                  </a:lnTo>
                  <a:lnTo>
                    <a:pt x="91" y="2"/>
                  </a:lnTo>
                  <a:lnTo>
                    <a:pt x="83" y="1"/>
                  </a:lnTo>
                  <a:lnTo>
                    <a:pt x="75" y="0"/>
                  </a:lnTo>
                  <a:lnTo>
                    <a:pt x="67" y="1"/>
                  </a:lnTo>
                  <a:lnTo>
                    <a:pt x="59" y="1"/>
                  </a:lnTo>
                  <a:lnTo>
                    <a:pt x="53" y="4"/>
                  </a:lnTo>
                  <a:lnTo>
                    <a:pt x="48" y="8"/>
                  </a:lnTo>
                  <a:lnTo>
                    <a:pt x="44" y="14"/>
                  </a:lnTo>
                  <a:lnTo>
                    <a:pt x="29" y="24"/>
                  </a:lnTo>
                  <a:lnTo>
                    <a:pt x="18" y="39"/>
                  </a:lnTo>
                  <a:lnTo>
                    <a:pt x="9" y="54"/>
                  </a:lnTo>
                  <a:lnTo>
                    <a:pt x="4" y="71"/>
                  </a:lnTo>
                  <a:lnTo>
                    <a:pt x="0" y="88"/>
                  </a:lnTo>
                  <a:lnTo>
                    <a:pt x="0" y="105"/>
                  </a:lnTo>
                  <a:lnTo>
                    <a:pt x="2" y="121"/>
                  </a:lnTo>
                  <a:lnTo>
                    <a:pt x="9" y="138"/>
                  </a:lnTo>
                  <a:lnTo>
                    <a:pt x="11" y="140"/>
                  </a:lnTo>
                  <a:lnTo>
                    <a:pt x="16" y="143"/>
                  </a:lnTo>
                  <a:lnTo>
                    <a:pt x="23" y="144"/>
                  </a:lnTo>
                  <a:lnTo>
                    <a:pt x="33" y="145"/>
                  </a:lnTo>
                  <a:lnTo>
                    <a:pt x="41" y="144"/>
                  </a:lnTo>
                  <a:lnTo>
                    <a:pt x="50" y="143"/>
                  </a:lnTo>
                  <a:lnTo>
                    <a:pt x="57" y="140"/>
                  </a:lnTo>
                  <a:lnTo>
                    <a:pt x="64" y="138"/>
                  </a:lnTo>
                  <a:lnTo>
                    <a:pt x="73" y="129"/>
                  </a:lnTo>
                  <a:lnTo>
                    <a:pt x="82" y="119"/>
                  </a:lnTo>
                  <a:lnTo>
                    <a:pt x="86" y="112"/>
                  </a:lnTo>
                  <a:lnTo>
                    <a:pt x="90" y="106"/>
                  </a:lnTo>
                  <a:lnTo>
                    <a:pt x="95" y="99"/>
                  </a:lnTo>
                  <a:lnTo>
                    <a:pt x="100" y="93"/>
                  </a:lnTo>
                  <a:lnTo>
                    <a:pt x="102" y="83"/>
                  </a:lnTo>
                  <a:lnTo>
                    <a:pt x="105" y="75"/>
                  </a:lnTo>
                  <a:lnTo>
                    <a:pt x="105" y="64"/>
                  </a:lnTo>
                  <a:lnTo>
                    <a:pt x="105" y="56"/>
                  </a:lnTo>
                  <a:lnTo>
                    <a:pt x="102" y="46"/>
                  </a:lnTo>
                  <a:lnTo>
                    <a:pt x="102" y="37"/>
                  </a:lnTo>
                  <a:lnTo>
                    <a:pt x="102" y="27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2" name="Freeform 262"/>
            <p:cNvSpPr>
              <a:spLocks/>
            </p:cNvSpPr>
            <p:nvPr/>
          </p:nvSpPr>
          <p:spPr bwMode="auto">
            <a:xfrm>
              <a:off x="4570" y="3056"/>
              <a:ext cx="25" cy="30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73" y="0"/>
                </a:cxn>
                <a:cxn ang="0">
                  <a:pos x="62" y="1"/>
                </a:cxn>
                <a:cxn ang="0">
                  <a:pos x="52" y="3"/>
                </a:cxn>
                <a:cxn ang="0">
                  <a:pos x="45" y="9"/>
                </a:cxn>
                <a:cxn ang="0">
                  <a:pos x="33" y="18"/>
                </a:cxn>
                <a:cxn ang="0">
                  <a:pos x="23" y="30"/>
                </a:cxn>
                <a:cxn ang="0">
                  <a:pos x="13" y="44"/>
                </a:cxn>
                <a:cxn ang="0">
                  <a:pos x="7" y="59"/>
                </a:cxn>
                <a:cxn ang="0">
                  <a:pos x="1" y="74"/>
                </a:cxn>
                <a:cxn ang="0">
                  <a:pos x="0" y="89"/>
                </a:cxn>
                <a:cxn ang="0">
                  <a:pos x="1" y="103"/>
                </a:cxn>
                <a:cxn ang="0">
                  <a:pos x="9" y="117"/>
                </a:cxn>
                <a:cxn ang="0">
                  <a:pos x="18" y="121"/>
                </a:cxn>
                <a:cxn ang="0">
                  <a:pos x="32" y="124"/>
                </a:cxn>
                <a:cxn ang="0">
                  <a:pos x="45" y="124"/>
                </a:cxn>
                <a:cxn ang="0">
                  <a:pos x="61" y="124"/>
                </a:cxn>
                <a:cxn ang="0">
                  <a:pos x="73" y="120"/>
                </a:cxn>
                <a:cxn ang="0">
                  <a:pos x="84" y="113"/>
                </a:cxn>
                <a:cxn ang="0">
                  <a:pos x="93" y="104"/>
                </a:cxn>
                <a:cxn ang="0">
                  <a:pos x="99" y="92"/>
                </a:cxn>
                <a:cxn ang="0">
                  <a:pos x="95" y="88"/>
                </a:cxn>
                <a:cxn ang="0">
                  <a:pos x="99" y="92"/>
                </a:cxn>
                <a:cxn ang="0">
                  <a:pos x="94" y="79"/>
                </a:cxn>
                <a:cxn ang="0">
                  <a:pos x="94" y="67"/>
                </a:cxn>
                <a:cxn ang="0">
                  <a:pos x="94" y="55"/>
                </a:cxn>
                <a:cxn ang="0">
                  <a:pos x="95" y="44"/>
                </a:cxn>
                <a:cxn ang="0">
                  <a:pos x="94" y="30"/>
                </a:cxn>
                <a:cxn ang="0">
                  <a:pos x="93" y="20"/>
                </a:cxn>
                <a:cxn ang="0">
                  <a:pos x="89" y="10"/>
                </a:cxn>
                <a:cxn ang="0">
                  <a:pos x="81" y="2"/>
                </a:cxn>
              </a:cxnLst>
              <a:rect l="0" t="0" r="r" b="b"/>
              <a:pathLst>
                <a:path w="99" h="124">
                  <a:moveTo>
                    <a:pt x="81" y="2"/>
                  </a:moveTo>
                  <a:lnTo>
                    <a:pt x="73" y="0"/>
                  </a:lnTo>
                  <a:lnTo>
                    <a:pt x="62" y="1"/>
                  </a:lnTo>
                  <a:lnTo>
                    <a:pt x="52" y="3"/>
                  </a:lnTo>
                  <a:lnTo>
                    <a:pt x="45" y="9"/>
                  </a:lnTo>
                  <a:lnTo>
                    <a:pt x="33" y="18"/>
                  </a:lnTo>
                  <a:lnTo>
                    <a:pt x="23" y="30"/>
                  </a:lnTo>
                  <a:lnTo>
                    <a:pt x="13" y="44"/>
                  </a:lnTo>
                  <a:lnTo>
                    <a:pt x="7" y="59"/>
                  </a:lnTo>
                  <a:lnTo>
                    <a:pt x="1" y="74"/>
                  </a:lnTo>
                  <a:lnTo>
                    <a:pt x="0" y="89"/>
                  </a:lnTo>
                  <a:lnTo>
                    <a:pt x="1" y="103"/>
                  </a:lnTo>
                  <a:lnTo>
                    <a:pt x="9" y="117"/>
                  </a:lnTo>
                  <a:lnTo>
                    <a:pt x="18" y="121"/>
                  </a:lnTo>
                  <a:lnTo>
                    <a:pt x="32" y="124"/>
                  </a:lnTo>
                  <a:lnTo>
                    <a:pt x="45" y="124"/>
                  </a:lnTo>
                  <a:lnTo>
                    <a:pt x="61" y="124"/>
                  </a:lnTo>
                  <a:lnTo>
                    <a:pt x="73" y="120"/>
                  </a:lnTo>
                  <a:lnTo>
                    <a:pt x="84" y="113"/>
                  </a:lnTo>
                  <a:lnTo>
                    <a:pt x="93" y="104"/>
                  </a:lnTo>
                  <a:lnTo>
                    <a:pt x="99" y="92"/>
                  </a:lnTo>
                  <a:lnTo>
                    <a:pt x="95" y="88"/>
                  </a:lnTo>
                  <a:lnTo>
                    <a:pt x="99" y="92"/>
                  </a:lnTo>
                  <a:lnTo>
                    <a:pt x="94" y="79"/>
                  </a:lnTo>
                  <a:lnTo>
                    <a:pt x="94" y="67"/>
                  </a:lnTo>
                  <a:lnTo>
                    <a:pt x="94" y="55"/>
                  </a:lnTo>
                  <a:lnTo>
                    <a:pt x="95" y="44"/>
                  </a:lnTo>
                  <a:lnTo>
                    <a:pt x="94" y="30"/>
                  </a:lnTo>
                  <a:lnTo>
                    <a:pt x="93" y="20"/>
                  </a:lnTo>
                  <a:lnTo>
                    <a:pt x="89" y="10"/>
                  </a:lnTo>
                  <a:lnTo>
                    <a:pt x="81" y="2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3" name="Freeform 263"/>
            <p:cNvSpPr>
              <a:spLocks/>
            </p:cNvSpPr>
            <p:nvPr/>
          </p:nvSpPr>
          <p:spPr bwMode="auto">
            <a:xfrm>
              <a:off x="4576" y="3017"/>
              <a:ext cx="32" cy="28"/>
            </a:xfrm>
            <a:custGeom>
              <a:avLst/>
              <a:gdLst/>
              <a:ahLst/>
              <a:cxnLst>
                <a:cxn ang="0">
                  <a:pos x="99" y="3"/>
                </a:cxn>
                <a:cxn ang="0">
                  <a:pos x="86" y="10"/>
                </a:cxn>
                <a:cxn ang="0">
                  <a:pos x="72" y="18"/>
                </a:cxn>
                <a:cxn ang="0">
                  <a:pos x="59" y="25"/>
                </a:cxn>
                <a:cxn ang="0">
                  <a:pos x="48" y="31"/>
                </a:cxn>
                <a:cxn ang="0">
                  <a:pos x="36" y="38"/>
                </a:cxn>
                <a:cxn ang="0">
                  <a:pos x="27" y="48"/>
                </a:cxn>
                <a:cxn ang="0">
                  <a:pos x="19" y="58"/>
                </a:cxn>
                <a:cxn ang="0">
                  <a:pos x="14" y="71"/>
                </a:cxn>
                <a:cxn ang="0">
                  <a:pos x="12" y="71"/>
                </a:cxn>
                <a:cxn ang="0">
                  <a:pos x="8" y="71"/>
                </a:cxn>
                <a:cxn ang="0">
                  <a:pos x="4" y="71"/>
                </a:cxn>
                <a:cxn ang="0">
                  <a:pos x="5" y="71"/>
                </a:cxn>
                <a:cxn ang="0">
                  <a:pos x="1" y="78"/>
                </a:cxn>
                <a:cxn ang="0">
                  <a:pos x="0" y="87"/>
                </a:cxn>
                <a:cxn ang="0">
                  <a:pos x="0" y="95"/>
                </a:cxn>
                <a:cxn ang="0">
                  <a:pos x="2" y="104"/>
                </a:cxn>
                <a:cxn ang="0">
                  <a:pos x="10" y="108"/>
                </a:cxn>
                <a:cxn ang="0">
                  <a:pos x="20" y="112"/>
                </a:cxn>
                <a:cxn ang="0">
                  <a:pos x="30" y="112"/>
                </a:cxn>
                <a:cxn ang="0">
                  <a:pos x="41" y="113"/>
                </a:cxn>
                <a:cxn ang="0">
                  <a:pos x="51" y="111"/>
                </a:cxn>
                <a:cxn ang="0">
                  <a:pos x="62" y="109"/>
                </a:cxn>
                <a:cxn ang="0">
                  <a:pos x="74" y="107"/>
                </a:cxn>
                <a:cxn ang="0">
                  <a:pos x="85" y="107"/>
                </a:cxn>
                <a:cxn ang="0">
                  <a:pos x="93" y="105"/>
                </a:cxn>
                <a:cxn ang="0">
                  <a:pos x="101" y="99"/>
                </a:cxn>
                <a:cxn ang="0">
                  <a:pos x="109" y="92"/>
                </a:cxn>
                <a:cxn ang="0">
                  <a:pos x="117" y="84"/>
                </a:cxn>
                <a:cxn ang="0">
                  <a:pos x="120" y="74"/>
                </a:cxn>
                <a:cxn ang="0">
                  <a:pos x="124" y="65"/>
                </a:cxn>
                <a:cxn ang="0">
                  <a:pos x="125" y="55"/>
                </a:cxn>
                <a:cxn ang="0">
                  <a:pos x="126" y="46"/>
                </a:cxn>
                <a:cxn ang="0">
                  <a:pos x="125" y="36"/>
                </a:cxn>
                <a:cxn ang="0">
                  <a:pos x="124" y="27"/>
                </a:cxn>
                <a:cxn ang="0">
                  <a:pos x="122" y="18"/>
                </a:cxn>
                <a:cxn ang="0">
                  <a:pos x="120" y="10"/>
                </a:cxn>
                <a:cxn ang="0">
                  <a:pos x="118" y="3"/>
                </a:cxn>
                <a:cxn ang="0">
                  <a:pos x="113" y="1"/>
                </a:cxn>
                <a:cxn ang="0">
                  <a:pos x="106" y="0"/>
                </a:cxn>
                <a:cxn ang="0">
                  <a:pos x="99" y="3"/>
                </a:cxn>
              </a:cxnLst>
              <a:rect l="0" t="0" r="r" b="b"/>
              <a:pathLst>
                <a:path w="126" h="113">
                  <a:moveTo>
                    <a:pt x="99" y="3"/>
                  </a:moveTo>
                  <a:lnTo>
                    <a:pt x="86" y="10"/>
                  </a:lnTo>
                  <a:lnTo>
                    <a:pt x="72" y="18"/>
                  </a:lnTo>
                  <a:lnTo>
                    <a:pt x="59" y="25"/>
                  </a:lnTo>
                  <a:lnTo>
                    <a:pt x="48" y="31"/>
                  </a:lnTo>
                  <a:lnTo>
                    <a:pt x="36" y="38"/>
                  </a:lnTo>
                  <a:lnTo>
                    <a:pt x="27" y="48"/>
                  </a:lnTo>
                  <a:lnTo>
                    <a:pt x="19" y="58"/>
                  </a:lnTo>
                  <a:lnTo>
                    <a:pt x="14" y="71"/>
                  </a:lnTo>
                  <a:lnTo>
                    <a:pt x="12" y="71"/>
                  </a:lnTo>
                  <a:lnTo>
                    <a:pt x="8" y="71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1" y="78"/>
                  </a:lnTo>
                  <a:lnTo>
                    <a:pt x="0" y="87"/>
                  </a:lnTo>
                  <a:lnTo>
                    <a:pt x="0" y="95"/>
                  </a:lnTo>
                  <a:lnTo>
                    <a:pt x="2" y="104"/>
                  </a:lnTo>
                  <a:lnTo>
                    <a:pt x="10" y="108"/>
                  </a:lnTo>
                  <a:lnTo>
                    <a:pt x="20" y="112"/>
                  </a:lnTo>
                  <a:lnTo>
                    <a:pt x="30" y="112"/>
                  </a:lnTo>
                  <a:lnTo>
                    <a:pt x="41" y="113"/>
                  </a:lnTo>
                  <a:lnTo>
                    <a:pt x="51" y="111"/>
                  </a:lnTo>
                  <a:lnTo>
                    <a:pt x="62" y="109"/>
                  </a:lnTo>
                  <a:lnTo>
                    <a:pt x="74" y="107"/>
                  </a:lnTo>
                  <a:lnTo>
                    <a:pt x="85" y="107"/>
                  </a:lnTo>
                  <a:lnTo>
                    <a:pt x="93" y="105"/>
                  </a:lnTo>
                  <a:lnTo>
                    <a:pt x="101" y="99"/>
                  </a:lnTo>
                  <a:lnTo>
                    <a:pt x="109" y="92"/>
                  </a:lnTo>
                  <a:lnTo>
                    <a:pt x="117" y="84"/>
                  </a:lnTo>
                  <a:lnTo>
                    <a:pt x="120" y="74"/>
                  </a:lnTo>
                  <a:lnTo>
                    <a:pt x="124" y="65"/>
                  </a:lnTo>
                  <a:lnTo>
                    <a:pt x="125" y="55"/>
                  </a:lnTo>
                  <a:lnTo>
                    <a:pt x="126" y="46"/>
                  </a:lnTo>
                  <a:lnTo>
                    <a:pt x="125" y="36"/>
                  </a:lnTo>
                  <a:lnTo>
                    <a:pt x="124" y="27"/>
                  </a:lnTo>
                  <a:lnTo>
                    <a:pt x="122" y="18"/>
                  </a:lnTo>
                  <a:lnTo>
                    <a:pt x="120" y="10"/>
                  </a:lnTo>
                  <a:lnTo>
                    <a:pt x="118" y="3"/>
                  </a:lnTo>
                  <a:lnTo>
                    <a:pt x="113" y="1"/>
                  </a:lnTo>
                  <a:lnTo>
                    <a:pt x="106" y="0"/>
                  </a:lnTo>
                  <a:lnTo>
                    <a:pt x="99" y="3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4" name="Freeform 264"/>
            <p:cNvSpPr>
              <a:spLocks/>
            </p:cNvSpPr>
            <p:nvPr/>
          </p:nvSpPr>
          <p:spPr bwMode="auto">
            <a:xfrm>
              <a:off x="4611" y="3010"/>
              <a:ext cx="34" cy="4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"/>
                </a:cxn>
                <a:cxn ang="0">
                  <a:pos x="99" y="4"/>
                </a:cxn>
                <a:cxn ang="0">
                  <a:pos x="97" y="3"/>
                </a:cxn>
                <a:cxn ang="0">
                  <a:pos x="100" y="0"/>
                </a:cxn>
                <a:cxn ang="0">
                  <a:pos x="95" y="3"/>
                </a:cxn>
                <a:cxn ang="0">
                  <a:pos x="100" y="0"/>
                </a:cxn>
                <a:cxn ang="0">
                  <a:pos x="82" y="11"/>
                </a:cxn>
                <a:cxn ang="0">
                  <a:pos x="65" y="26"/>
                </a:cxn>
                <a:cxn ang="0">
                  <a:pos x="48" y="40"/>
                </a:cxn>
                <a:cxn ang="0">
                  <a:pos x="35" y="57"/>
                </a:cxn>
                <a:cxn ang="0">
                  <a:pos x="23" y="74"/>
                </a:cxn>
                <a:cxn ang="0">
                  <a:pos x="14" y="93"/>
                </a:cxn>
                <a:cxn ang="0">
                  <a:pos x="7" y="112"/>
                </a:cxn>
                <a:cxn ang="0">
                  <a:pos x="6" y="133"/>
                </a:cxn>
                <a:cxn ang="0">
                  <a:pos x="4" y="136"/>
                </a:cxn>
                <a:cxn ang="0">
                  <a:pos x="0" y="142"/>
                </a:cxn>
                <a:cxn ang="0">
                  <a:pos x="11" y="147"/>
                </a:cxn>
                <a:cxn ang="0">
                  <a:pos x="25" y="154"/>
                </a:cxn>
                <a:cxn ang="0">
                  <a:pos x="38" y="156"/>
                </a:cxn>
                <a:cxn ang="0">
                  <a:pos x="54" y="160"/>
                </a:cxn>
                <a:cxn ang="0">
                  <a:pos x="67" y="159"/>
                </a:cxn>
                <a:cxn ang="0">
                  <a:pos x="82" y="156"/>
                </a:cxn>
                <a:cxn ang="0">
                  <a:pos x="94" y="152"/>
                </a:cxn>
                <a:cxn ang="0">
                  <a:pos x="105" y="145"/>
                </a:cxn>
                <a:cxn ang="0">
                  <a:pos x="114" y="132"/>
                </a:cxn>
                <a:cxn ang="0">
                  <a:pos x="122" y="119"/>
                </a:cxn>
                <a:cxn ang="0">
                  <a:pos x="128" y="105"/>
                </a:cxn>
                <a:cxn ang="0">
                  <a:pos x="132" y="90"/>
                </a:cxn>
                <a:cxn ang="0">
                  <a:pos x="134" y="75"/>
                </a:cxn>
                <a:cxn ang="0">
                  <a:pos x="135" y="59"/>
                </a:cxn>
                <a:cxn ang="0">
                  <a:pos x="134" y="44"/>
                </a:cxn>
                <a:cxn ang="0">
                  <a:pos x="132" y="30"/>
                </a:cxn>
                <a:cxn ang="0">
                  <a:pos x="123" y="21"/>
                </a:cxn>
                <a:cxn ang="0">
                  <a:pos x="115" y="17"/>
                </a:cxn>
                <a:cxn ang="0">
                  <a:pos x="111" y="13"/>
                </a:cxn>
                <a:cxn ang="0">
                  <a:pos x="106" y="10"/>
                </a:cxn>
                <a:cxn ang="0">
                  <a:pos x="103" y="6"/>
                </a:cxn>
                <a:cxn ang="0">
                  <a:pos x="100" y="0"/>
                </a:cxn>
              </a:cxnLst>
              <a:rect l="0" t="0" r="r" b="b"/>
              <a:pathLst>
                <a:path w="135" h="160">
                  <a:moveTo>
                    <a:pt x="100" y="0"/>
                  </a:moveTo>
                  <a:lnTo>
                    <a:pt x="100" y="3"/>
                  </a:lnTo>
                  <a:lnTo>
                    <a:pt x="99" y="4"/>
                  </a:lnTo>
                  <a:lnTo>
                    <a:pt x="97" y="3"/>
                  </a:lnTo>
                  <a:lnTo>
                    <a:pt x="100" y="0"/>
                  </a:lnTo>
                  <a:lnTo>
                    <a:pt x="95" y="3"/>
                  </a:lnTo>
                  <a:lnTo>
                    <a:pt x="100" y="0"/>
                  </a:lnTo>
                  <a:lnTo>
                    <a:pt x="82" y="11"/>
                  </a:lnTo>
                  <a:lnTo>
                    <a:pt x="65" y="26"/>
                  </a:lnTo>
                  <a:lnTo>
                    <a:pt x="48" y="40"/>
                  </a:lnTo>
                  <a:lnTo>
                    <a:pt x="35" y="57"/>
                  </a:lnTo>
                  <a:lnTo>
                    <a:pt x="23" y="74"/>
                  </a:lnTo>
                  <a:lnTo>
                    <a:pt x="14" y="93"/>
                  </a:lnTo>
                  <a:lnTo>
                    <a:pt x="7" y="112"/>
                  </a:lnTo>
                  <a:lnTo>
                    <a:pt x="6" y="133"/>
                  </a:lnTo>
                  <a:lnTo>
                    <a:pt x="4" y="136"/>
                  </a:lnTo>
                  <a:lnTo>
                    <a:pt x="0" y="142"/>
                  </a:lnTo>
                  <a:lnTo>
                    <a:pt x="11" y="147"/>
                  </a:lnTo>
                  <a:lnTo>
                    <a:pt x="25" y="154"/>
                  </a:lnTo>
                  <a:lnTo>
                    <a:pt x="38" y="156"/>
                  </a:lnTo>
                  <a:lnTo>
                    <a:pt x="54" y="160"/>
                  </a:lnTo>
                  <a:lnTo>
                    <a:pt x="67" y="159"/>
                  </a:lnTo>
                  <a:lnTo>
                    <a:pt x="82" y="156"/>
                  </a:lnTo>
                  <a:lnTo>
                    <a:pt x="94" y="152"/>
                  </a:lnTo>
                  <a:lnTo>
                    <a:pt x="105" y="145"/>
                  </a:lnTo>
                  <a:lnTo>
                    <a:pt x="114" y="132"/>
                  </a:lnTo>
                  <a:lnTo>
                    <a:pt x="122" y="119"/>
                  </a:lnTo>
                  <a:lnTo>
                    <a:pt x="128" y="105"/>
                  </a:lnTo>
                  <a:lnTo>
                    <a:pt x="132" y="90"/>
                  </a:lnTo>
                  <a:lnTo>
                    <a:pt x="134" y="75"/>
                  </a:lnTo>
                  <a:lnTo>
                    <a:pt x="135" y="59"/>
                  </a:lnTo>
                  <a:lnTo>
                    <a:pt x="134" y="44"/>
                  </a:lnTo>
                  <a:lnTo>
                    <a:pt x="132" y="30"/>
                  </a:lnTo>
                  <a:lnTo>
                    <a:pt x="123" y="21"/>
                  </a:lnTo>
                  <a:lnTo>
                    <a:pt x="115" y="17"/>
                  </a:lnTo>
                  <a:lnTo>
                    <a:pt x="111" y="13"/>
                  </a:lnTo>
                  <a:lnTo>
                    <a:pt x="106" y="10"/>
                  </a:lnTo>
                  <a:lnTo>
                    <a:pt x="103" y="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5" name="Freeform 265"/>
            <p:cNvSpPr>
              <a:spLocks/>
            </p:cNvSpPr>
            <p:nvPr/>
          </p:nvSpPr>
          <p:spPr bwMode="auto">
            <a:xfrm>
              <a:off x="4798" y="2956"/>
              <a:ext cx="21" cy="17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48" y="2"/>
                </a:cxn>
                <a:cxn ang="0">
                  <a:pos x="39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7" y="2"/>
                </a:cxn>
                <a:cxn ang="0">
                  <a:pos x="11" y="6"/>
                </a:cxn>
                <a:cxn ang="0">
                  <a:pos x="8" y="11"/>
                </a:cxn>
                <a:cxn ang="0">
                  <a:pos x="6" y="18"/>
                </a:cxn>
                <a:cxn ang="0">
                  <a:pos x="1" y="25"/>
                </a:cxn>
                <a:cxn ang="0">
                  <a:pos x="0" y="34"/>
                </a:cxn>
                <a:cxn ang="0">
                  <a:pos x="1" y="41"/>
                </a:cxn>
                <a:cxn ang="0">
                  <a:pos x="6" y="47"/>
                </a:cxn>
                <a:cxn ang="0">
                  <a:pos x="14" y="52"/>
                </a:cxn>
                <a:cxn ang="0">
                  <a:pos x="24" y="58"/>
                </a:cxn>
                <a:cxn ang="0">
                  <a:pos x="34" y="61"/>
                </a:cxn>
                <a:cxn ang="0">
                  <a:pos x="45" y="66"/>
                </a:cxn>
                <a:cxn ang="0">
                  <a:pos x="55" y="67"/>
                </a:cxn>
                <a:cxn ang="0">
                  <a:pos x="65" y="67"/>
                </a:cxn>
                <a:cxn ang="0">
                  <a:pos x="74" y="64"/>
                </a:cxn>
                <a:cxn ang="0">
                  <a:pos x="82" y="61"/>
                </a:cxn>
                <a:cxn ang="0">
                  <a:pos x="83" y="53"/>
                </a:cxn>
                <a:cxn ang="0">
                  <a:pos x="84" y="45"/>
                </a:cxn>
                <a:cxn ang="0">
                  <a:pos x="84" y="37"/>
                </a:cxn>
                <a:cxn ang="0">
                  <a:pos x="84" y="29"/>
                </a:cxn>
                <a:cxn ang="0">
                  <a:pos x="81" y="19"/>
                </a:cxn>
                <a:cxn ang="0">
                  <a:pos x="77" y="12"/>
                </a:cxn>
                <a:cxn ang="0">
                  <a:pos x="71" y="6"/>
                </a:cxn>
                <a:cxn ang="0">
                  <a:pos x="62" y="5"/>
                </a:cxn>
                <a:cxn ang="0">
                  <a:pos x="58" y="5"/>
                </a:cxn>
              </a:cxnLst>
              <a:rect l="0" t="0" r="r" b="b"/>
              <a:pathLst>
                <a:path w="84" h="67">
                  <a:moveTo>
                    <a:pt x="58" y="5"/>
                  </a:moveTo>
                  <a:lnTo>
                    <a:pt x="48" y="2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7" y="2"/>
                  </a:lnTo>
                  <a:lnTo>
                    <a:pt x="11" y="6"/>
                  </a:lnTo>
                  <a:lnTo>
                    <a:pt x="8" y="11"/>
                  </a:lnTo>
                  <a:lnTo>
                    <a:pt x="6" y="18"/>
                  </a:lnTo>
                  <a:lnTo>
                    <a:pt x="1" y="25"/>
                  </a:lnTo>
                  <a:lnTo>
                    <a:pt x="0" y="34"/>
                  </a:lnTo>
                  <a:lnTo>
                    <a:pt x="1" y="41"/>
                  </a:lnTo>
                  <a:lnTo>
                    <a:pt x="6" y="47"/>
                  </a:lnTo>
                  <a:lnTo>
                    <a:pt x="14" y="52"/>
                  </a:lnTo>
                  <a:lnTo>
                    <a:pt x="24" y="58"/>
                  </a:lnTo>
                  <a:lnTo>
                    <a:pt x="34" y="61"/>
                  </a:lnTo>
                  <a:lnTo>
                    <a:pt x="45" y="66"/>
                  </a:lnTo>
                  <a:lnTo>
                    <a:pt x="55" y="67"/>
                  </a:lnTo>
                  <a:lnTo>
                    <a:pt x="65" y="67"/>
                  </a:lnTo>
                  <a:lnTo>
                    <a:pt x="74" y="64"/>
                  </a:lnTo>
                  <a:lnTo>
                    <a:pt x="82" y="61"/>
                  </a:lnTo>
                  <a:lnTo>
                    <a:pt x="83" y="53"/>
                  </a:lnTo>
                  <a:lnTo>
                    <a:pt x="84" y="45"/>
                  </a:lnTo>
                  <a:lnTo>
                    <a:pt x="84" y="37"/>
                  </a:lnTo>
                  <a:lnTo>
                    <a:pt x="84" y="29"/>
                  </a:lnTo>
                  <a:lnTo>
                    <a:pt x="81" y="19"/>
                  </a:lnTo>
                  <a:lnTo>
                    <a:pt x="77" y="12"/>
                  </a:lnTo>
                  <a:lnTo>
                    <a:pt x="71" y="6"/>
                  </a:lnTo>
                  <a:lnTo>
                    <a:pt x="62" y="5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FF9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6" name="Freeform 266"/>
            <p:cNvSpPr>
              <a:spLocks/>
            </p:cNvSpPr>
            <p:nvPr/>
          </p:nvSpPr>
          <p:spPr bwMode="auto">
            <a:xfrm>
              <a:off x="4717" y="2910"/>
              <a:ext cx="39" cy="22"/>
            </a:xfrm>
            <a:custGeom>
              <a:avLst/>
              <a:gdLst/>
              <a:ahLst/>
              <a:cxnLst>
                <a:cxn ang="0">
                  <a:pos x="156" y="12"/>
                </a:cxn>
                <a:cxn ang="0">
                  <a:pos x="142" y="7"/>
                </a:cxn>
                <a:cxn ang="0">
                  <a:pos x="128" y="6"/>
                </a:cxn>
                <a:cxn ang="0">
                  <a:pos x="111" y="6"/>
                </a:cxn>
                <a:cxn ang="0">
                  <a:pos x="94" y="10"/>
                </a:cxn>
                <a:cxn ang="0">
                  <a:pos x="75" y="13"/>
                </a:cxn>
                <a:cxn ang="0">
                  <a:pos x="59" y="19"/>
                </a:cxn>
                <a:cxn ang="0">
                  <a:pos x="42" y="25"/>
                </a:cxn>
                <a:cxn ang="0">
                  <a:pos x="30" y="35"/>
                </a:cxn>
                <a:cxn ang="0">
                  <a:pos x="18" y="43"/>
                </a:cxn>
                <a:cxn ang="0">
                  <a:pos x="12" y="53"/>
                </a:cxn>
                <a:cxn ang="0">
                  <a:pos x="9" y="63"/>
                </a:cxn>
                <a:cxn ang="0">
                  <a:pos x="17" y="73"/>
                </a:cxn>
                <a:cxn ang="0">
                  <a:pos x="50" y="88"/>
                </a:cxn>
                <a:cxn ang="0">
                  <a:pos x="42" y="87"/>
                </a:cxn>
                <a:cxn ang="0">
                  <a:pos x="35" y="87"/>
                </a:cxn>
                <a:cxn ang="0">
                  <a:pos x="27" y="87"/>
                </a:cxn>
                <a:cxn ang="0">
                  <a:pos x="22" y="87"/>
                </a:cxn>
                <a:cxn ang="0">
                  <a:pos x="15" y="84"/>
                </a:cxn>
                <a:cxn ang="0">
                  <a:pos x="11" y="82"/>
                </a:cxn>
                <a:cxn ang="0">
                  <a:pos x="7" y="78"/>
                </a:cxn>
                <a:cxn ang="0">
                  <a:pos x="6" y="73"/>
                </a:cxn>
                <a:cxn ang="0">
                  <a:pos x="2" y="64"/>
                </a:cxn>
                <a:cxn ang="0">
                  <a:pos x="0" y="58"/>
                </a:cxn>
                <a:cxn ang="0">
                  <a:pos x="2" y="51"/>
                </a:cxn>
                <a:cxn ang="0">
                  <a:pos x="6" y="45"/>
                </a:cxn>
                <a:cxn ang="0">
                  <a:pos x="11" y="39"/>
                </a:cxn>
                <a:cxn ang="0">
                  <a:pos x="16" y="33"/>
                </a:cxn>
                <a:cxn ang="0">
                  <a:pos x="22" y="26"/>
                </a:cxn>
                <a:cxn ang="0">
                  <a:pos x="26" y="21"/>
                </a:cxn>
                <a:cxn ang="0">
                  <a:pos x="36" y="14"/>
                </a:cxn>
                <a:cxn ang="0">
                  <a:pos x="50" y="9"/>
                </a:cxn>
                <a:cxn ang="0">
                  <a:pos x="62" y="5"/>
                </a:cxn>
                <a:cxn ang="0">
                  <a:pos x="76" y="3"/>
                </a:cxn>
                <a:cxn ang="0">
                  <a:pos x="90" y="0"/>
                </a:cxn>
                <a:cxn ang="0">
                  <a:pos x="104" y="0"/>
                </a:cxn>
                <a:cxn ang="0">
                  <a:pos x="118" y="0"/>
                </a:cxn>
                <a:cxn ang="0">
                  <a:pos x="132" y="3"/>
                </a:cxn>
                <a:cxn ang="0">
                  <a:pos x="156" y="12"/>
                </a:cxn>
              </a:cxnLst>
              <a:rect l="0" t="0" r="r" b="b"/>
              <a:pathLst>
                <a:path w="156" h="88">
                  <a:moveTo>
                    <a:pt x="156" y="12"/>
                  </a:moveTo>
                  <a:lnTo>
                    <a:pt x="142" y="7"/>
                  </a:lnTo>
                  <a:lnTo>
                    <a:pt x="128" y="6"/>
                  </a:lnTo>
                  <a:lnTo>
                    <a:pt x="111" y="6"/>
                  </a:lnTo>
                  <a:lnTo>
                    <a:pt x="94" y="10"/>
                  </a:lnTo>
                  <a:lnTo>
                    <a:pt x="75" y="13"/>
                  </a:lnTo>
                  <a:lnTo>
                    <a:pt x="59" y="19"/>
                  </a:lnTo>
                  <a:lnTo>
                    <a:pt x="42" y="25"/>
                  </a:lnTo>
                  <a:lnTo>
                    <a:pt x="30" y="35"/>
                  </a:lnTo>
                  <a:lnTo>
                    <a:pt x="18" y="43"/>
                  </a:lnTo>
                  <a:lnTo>
                    <a:pt x="12" y="53"/>
                  </a:lnTo>
                  <a:lnTo>
                    <a:pt x="9" y="63"/>
                  </a:lnTo>
                  <a:lnTo>
                    <a:pt x="17" y="73"/>
                  </a:lnTo>
                  <a:lnTo>
                    <a:pt x="50" y="88"/>
                  </a:lnTo>
                  <a:lnTo>
                    <a:pt x="42" y="87"/>
                  </a:lnTo>
                  <a:lnTo>
                    <a:pt x="35" y="87"/>
                  </a:lnTo>
                  <a:lnTo>
                    <a:pt x="27" y="87"/>
                  </a:lnTo>
                  <a:lnTo>
                    <a:pt x="22" y="87"/>
                  </a:lnTo>
                  <a:lnTo>
                    <a:pt x="15" y="84"/>
                  </a:lnTo>
                  <a:lnTo>
                    <a:pt x="11" y="82"/>
                  </a:lnTo>
                  <a:lnTo>
                    <a:pt x="7" y="78"/>
                  </a:lnTo>
                  <a:lnTo>
                    <a:pt x="6" y="73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6" y="45"/>
                  </a:lnTo>
                  <a:lnTo>
                    <a:pt x="11" y="39"/>
                  </a:lnTo>
                  <a:lnTo>
                    <a:pt x="16" y="33"/>
                  </a:lnTo>
                  <a:lnTo>
                    <a:pt x="22" y="26"/>
                  </a:lnTo>
                  <a:lnTo>
                    <a:pt x="26" y="21"/>
                  </a:lnTo>
                  <a:lnTo>
                    <a:pt x="36" y="14"/>
                  </a:lnTo>
                  <a:lnTo>
                    <a:pt x="50" y="9"/>
                  </a:lnTo>
                  <a:lnTo>
                    <a:pt x="62" y="5"/>
                  </a:lnTo>
                  <a:lnTo>
                    <a:pt x="76" y="3"/>
                  </a:lnTo>
                  <a:lnTo>
                    <a:pt x="90" y="0"/>
                  </a:lnTo>
                  <a:lnTo>
                    <a:pt x="104" y="0"/>
                  </a:lnTo>
                  <a:lnTo>
                    <a:pt x="118" y="0"/>
                  </a:lnTo>
                  <a:lnTo>
                    <a:pt x="132" y="3"/>
                  </a:lnTo>
                  <a:lnTo>
                    <a:pt x="15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7" name="Freeform 267"/>
            <p:cNvSpPr>
              <a:spLocks/>
            </p:cNvSpPr>
            <p:nvPr/>
          </p:nvSpPr>
          <p:spPr bwMode="auto">
            <a:xfrm>
              <a:off x="4674" y="2913"/>
              <a:ext cx="30" cy="17"/>
            </a:xfrm>
            <a:custGeom>
              <a:avLst/>
              <a:gdLst/>
              <a:ahLst/>
              <a:cxnLst>
                <a:cxn ang="0">
                  <a:pos x="120" y="3"/>
                </a:cxn>
                <a:cxn ang="0">
                  <a:pos x="105" y="3"/>
                </a:cxn>
                <a:cxn ang="0">
                  <a:pos x="89" y="6"/>
                </a:cxn>
                <a:cxn ang="0">
                  <a:pos x="74" y="10"/>
                </a:cxn>
                <a:cxn ang="0">
                  <a:pos x="61" y="16"/>
                </a:cxn>
                <a:cxn ang="0">
                  <a:pos x="46" y="23"/>
                </a:cxn>
                <a:cxn ang="0">
                  <a:pos x="34" y="32"/>
                </a:cxn>
                <a:cxn ang="0">
                  <a:pos x="22" y="42"/>
                </a:cxn>
                <a:cxn ang="0">
                  <a:pos x="12" y="55"/>
                </a:cxn>
                <a:cxn ang="0">
                  <a:pos x="16" y="56"/>
                </a:cxn>
                <a:cxn ang="0">
                  <a:pos x="23" y="58"/>
                </a:cxn>
                <a:cxn ang="0">
                  <a:pos x="30" y="58"/>
                </a:cxn>
                <a:cxn ang="0">
                  <a:pos x="38" y="58"/>
                </a:cxn>
                <a:cxn ang="0">
                  <a:pos x="43" y="58"/>
                </a:cxn>
                <a:cxn ang="0">
                  <a:pos x="50" y="59"/>
                </a:cxn>
                <a:cxn ang="0">
                  <a:pos x="55" y="60"/>
                </a:cxn>
                <a:cxn ang="0">
                  <a:pos x="62" y="64"/>
                </a:cxn>
                <a:cxn ang="0">
                  <a:pos x="55" y="64"/>
                </a:cxn>
                <a:cxn ang="0">
                  <a:pos x="49" y="65"/>
                </a:cxn>
                <a:cxn ang="0">
                  <a:pos x="42" y="67"/>
                </a:cxn>
                <a:cxn ang="0">
                  <a:pos x="35" y="68"/>
                </a:cxn>
                <a:cxn ang="0">
                  <a:pos x="27" y="67"/>
                </a:cxn>
                <a:cxn ang="0">
                  <a:pos x="21" y="67"/>
                </a:cxn>
                <a:cxn ang="0">
                  <a:pos x="13" y="65"/>
                </a:cxn>
                <a:cxn ang="0">
                  <a:pos x="6" y="64"/>
                </a:cxn>
                <a:cxn ang="0">
                  <a:pos x="2" y="60"/>
                </a:cxn>
                <a:cxn ang="0">
                  <a:pos x="1" y="55"/>
                </a:cxn>
                <a:cxn ang="0">
                  <a:pos x="0" y="49"/>
                </a:cxn>
                <a:cxn ang="0">
                  <a:pos x="0" y="44"/>
                </a:cxn>
                <a:cxn ang="0">
                  <a:pos x="13" y="32"/>
                </a:cxn>
                <a:cxn ang="0">
                  <a:pos x="27" y="23"/>
                </a:cxn>
                <a:cxn ang="0">
                  <a:pos x="42" y="14"/>
                </a:cxn>
                <a:cxn ang="0">
                  <a:pos x="58" y="8"/>
                </a:cxn>
                <a:cxn ang="0">
                  <a:pos x="73" y="3"/>
                </a:cxn>
                <a:cxn ang="0">
                  <a:pos x="89" y="1"/>
                </a:cxn>
                <a:cxn ang="0">
                  <a:pos x="105" y="0"/>
                </a:cxn>
                <a:cxn ang="0">
                  <a:pos x="120" y="3"/>
                </a:cxn>
              </a:cxnLst>
              <a:rect l="0" t="0" r="r" b="b"/>
              <a:pathLst>
                <a:path w="120" h="68">
                  <a:moveTo>
                    <a:pt x="120" y="3"/>
                  </a:moveTo>
                  <a:lnTo>
                    <a:pt x="105" y="3"/>
                  </a:lnTo>
                  <a:lnTo>
                    <a:pt x="89" y="6"/>
                  </a:lnTo>
                  <a:lnTo>
                    <a:pt x="74" y="10"/>
                  </a:lnTo>
                  <a:lnTo>
                    <a:pt x="61" y="16"/>
                  </a:lnTo>
                  <a:lnTo>
                    <a:pt x="46" y="23"/>
                  </a:lnTo>
                  <a:lnTo>
                    <a:pt x="34" y="32"/>
                  </a:lnTo>
                  <a:lnTo>
                    <a:pt x="22" y="42"/>
                  </a:lnTo>
                  <a:lnTo>
                    <a:pt x="12" y="55"/>
                  </a:lnTo>
                  <a:lnTo>
                    <a:pt x="16" y="56"/>
                  </a:lnTo>
                  <a:lnTo>
                    <a:pt x="23" y="58"/>
                  </a:lnTo>
                  <a:lnTo>
                    <a:pt x="30" y="58"/>
                  </a:lnTo>
                  <a:lnTo>
                    <a:pt x="38" y="58"/>
                  </a:lnTo>
                  <a:lnTo>
                    <a:pt x="43" y="58"/>
                  </a:lnTo>
                  <a:lnTo>
                    <a:pt x="50" y="59"/>
                  </a:lnTo>
                  <a:lnTo>
                    <a:pt x="55" y="60"/>
                  </a:lnTo>
                  <a:lnTo>
                    <a:pt x="62" y="64"/>
                  </a:lnTo>
                  <a:lnTo>
                    <a:pt x="55" y="64"/>
                  </a:lnTo>
                  <a:lnTo>
                    <a:pt x="49" y="65"/>
                  </a:lnTo>
                  <a:lnTo>
                    <a:pt x="42" y="67"/>
                  </a:lnTo>
                  <a:lnTo>
                    <a:pt x="35" y="68"/>
                  </a:lnTo>
                  <a:lnTo>
                    <a:pt x="27" y="67"/>
                  </a:lnTo>
                  <a:lnTo>
                    <a:pt x="21" y="67"/>
                  </a:lnTo>
                  <a:lnTo>
                    <a:pt x="13" y="65"/>
                  </a:lnTo>
                  <a:lnTo>
                    <a:pt x="6" y="64"/>
                  </a:lnTo>
                  <a:lnTo>
                    <a:pt x="2" y="60"/>
                  </a:lnTo>
                  <a:lnTo>
                    <a:pt x="1" y="55"/>
                  </a:lnTo>
                  <a:lnTo>
                    <a:pt x="0" y="49"/>
                  </a:lnTo>
                  <a:lnTo>
                    <a:pt x="0" y="44"/>
                  </a:lnTo>
                  <a:lnTo>
                    <a:pt x="13" y="32"/>
                  </a:lnTo>
                  <a:lnTo>
                    <a:pt x="27" y="23"/>
                  </a:lnTo>
                  <a:lnTo>
                    <a:pt x="42" y="14"/>
                  </a:lnTo>
                  <a:lnTo>
                    <a:pt x="58" y="8"/>
                  </a:lnTo>
                  <a:lnTo>
                    <a:pt x="73" y="3"/>
                  </a:lnTo>
                  <a:lnTo>
                    <a:pt x="89" y="1"/>
                  </a:lnTo>
                  <a:lnTo>
                    <a:pt x="105" y="0"/>
                  </a:lnTo>
                  <a:lnTo>
                    <a:pt x="12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8" name="Freeform 268"/>
            <p:cNvSpPr>
              <a:spLocks/>
            </p:cNvSpPr>
            <p:nvPr/>
          </p:nvSpPr>
          <p:spPr bwMode="auto">
            <a:xfrm>
              <a:off x="4697" y="2920"/>
              <a:ext cx="7" cy="7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8" y="9"/>
                </a:cxn>
                <a:cxn ang="0">
                  <a:pos x="27" y="13"/>
                </a:cxn>
                <a:cxn ang="0">
                  <a:pos x="24" y="15"/>
                </a:cxn>
                <a:cxn ang="0">
                  <a:pos x="20" y="18"/>
                </a:cxn>
                <a:cxn ang="0">
                  <a:pos x="11" y="19"/>
                </a:cxn>
                <a:cxn ang="0">
                  <a:pos x="3" y="24"/>
                </a:cxn>
                <a:cxn ang="0">
                  <a:pos x="0" y="22"/>
                </a:cxn>
                <a:cxn ang="0">
                  <a:pos x="3" y="14"/>
                </a:cxn>
                <a:cxn ang="0">
                  <a:pos x="11" y="5"/>
                </a:cxn>
                <a:cxn ang="0">
                  <a:pos x="18" y="0"/>
                </a:cxn>
                <a:cxn ang="0">
                  <a:pos x="29" y="4"/>
                </a:cxn>
              </a:cxnLst>
              <a:rect l="0" t="0" r="r" b="b"/>
              <a:pathLst>
                <a:path w="29" h="24">
                  <a:moveTo>
                    <a:pt x="29" y="4"/>
                  </a:moveTo>
                  <a:lnTo>
                    <a:pt x="28" y="9"/>
                  </a:lnTo>
                  <a:lnTo>
                    <a:pt x="27" y="13"/>
                  </a:lnTo>
                  <a:lnTo>
                    <a:pt x="24" y="15"/>
                  </a:lnTo>
                  <a:lnTo>
                    <a:pt x="20" y="18"/>
                  </a:lnTo>
                  <a:lnTo>
                    <a:pt x="11" y="19"/>
                  </a:lnTo>
                  <a:lnTo>
                    <a:pt x="3" y="24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11" y="5"/>
                  </a:lnTo>
                  <a:lnTo>
                    <a:pt x="18" y="0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9" name="Freeform 269"/>
            <p:cNvSpPr>
              <a:spLocks/>
            </p:cNvSpPr>
            <p:nvPr/>
          </p:nvSpPr>
          <p:spPr bwMode="auto">
            <a:xfrm>
              <a:off x="4758" y="2923"/>
              <a:ext cx="10" cy="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5"/>
                </a:cxn>
                <a:cxn ang="0">
                  <a:pos x="39" y="11"/>
                </a:cxn>
                <a:cxn ang="0">
                  <a:pos x="36" y="17"/>
                </a:cxn>
                <a:cxn ang="0">
                  <a:pos x="34" y="22"/>
                </a:cxn>
                <a:cxn ang="0">
                  <a:pos x="24" y="29"/>
                </a:cxn>
                <a:cxn ang="0">
                  <a:pos x="14" y="36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3" y="30"/>
                </a:cxn>
                <a:cxn ang="0">
                  <a:pos x="9" y="27"/>
                </a:cxn>
                <a:cxn ang="0">
                  <a:pos x="15" y="24"/>
                </a:cxn>
                <a:cxn ang="0">
                  <a:pos x="21" y="19"/>
                </a:cxn>
                <a:cxn ang="0">
                  <a:pos x="26" y="13"/>
                </a:cxn>
                <a:cxn ang="0">
                  <a:pos x="30" y="7"/>
                </a:cxn>
                <a:cxn ang="0">
                  <a:pos x="32" y="0"/>
                </a:cxn>
                <a:cxn ang="0">
                  <a:pos x="38" y="0"/>
                </a:cxn>
              </a:cxnLst>
              <a:rect l="0" t="0" r="r" b="b"/>
              <a:pathLst>
                <a:path w="39" h="36">
                  <a:moveTo>
                    <a:pt x="38" y="0"/>
                  </a:moveTo>
                  <a:lnTo>
                    <a:pt x="39" y="5"/>
                  </a:lnTo>
                  <a:lnTo>
                    <a:pt x="39" y="11"/>
                  </a:lnTo>
                  <a:lnTo>
                    <a:pt x="36" y="17"/>
                  </a:lnTo>
                  <a:lnTo>
                    <a:pt x="34" y="22"/>
                  </a:lnTo>
                  <a:lnTo>
                    <a:pt x="24" y="29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3" y="30"/>
                  </a:lnTo>
                  <a:lnTo>
                    <a:pt x="9" y="27"/>
                  </a:lnTo>
                  <a:lnTo>
                    <a:pt x="15" y="24"/>
                  </a:lnTo>
                  <a:lnTo>
                    <a:pt x="21" y="19"/>
                  </a:lnTo>
                  <a:lnTo>
                    <a:pt x="26" y="13"/>
                  </a:lnTo>
                  <a:lnTo>
                    <a:pt x="30" y="7"/>
                  </a:lnTo>
                  <a:lnTo>
                    <a:pt x="3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0" name="Freeform 270"/>
            <p:cNvSpPr>
              <a:spLocks/>
            </p:cNvSpPr>
            <p:nvPr/>
          </p:nvSpPr>
          <p:spPr bwMode="auto">
            <a:xfrm>
              <a:off x="4620" y="2924"/>
              <a:ext cx="52" cy="65"/>
            </a:xfrm>
            <a:custGeom>
              <a:avLst/>
              <a:gdLst/>
              <a:ahLst/>
              <a:cxnLst>
                <a:cxn ang="0">
                  <a:pos x="184" y="7"/>
                </a:cxn>
                <a:cxn ang="0">
                  <a:pos x="183" y="22"/>
                </a:cxn>
                <a:cxn ang="0">
                  <a:pos x="176" y="36"/>
                </a:cxn>
                <a:cxn ang="0">
                  <a:pos x="168" y="51"/>
                </a:cxn>
                <a:cxn ang="0">
                  <a:pos x="171" y="57"/>
                </a:cxn>
                <a:cxn ang="0">
                  <a:pos x="181" y="58"/>
                </a:cxn>
                <a:cxn ang="0">
                  <a:pos x="191" y="60"/>
                </a:cxn>
                <a:cxn ang="0">
                  <a:pos x="202" y="63"/>
                </a:cxn>
                <a:cxn ang="0">
                  <a:pos x="195" y="64"/>
                </a:cxn>
                <a:cxn ang="0">
                  <a:pos x="170" y="67"/>
                </a:cxn>
                <a:cxn ang="0">
                  <a:pos x="146" y="79"/>
                </a:cxn>
                <a:cxn ang="0">
                  <a:pos x="125" y="92"/>
                </a:cxn>
                <a:cxn ang="0">
                  <a:pos x="109" y="98"/>
                </a:cxn>
                <a:cxn ang="0">
                  <a:pos x="117" y="94"/>
                </a:cxn>
                <a:cxn ang="0">
                  <a:pos x="99" y="95"/>
                </a:cxn>
                <a:cxn ang="0">
                  <a:pos x="71" y="114"/>
                </a:cxn>
                <a:cxn ang="0">
                  <a:pos x="45" y="138"/>
                </a:cxn>
                <a:cxn ang="0">
                  <a:pos x="24" y="165"/>
                </a:cxn>
                <a:cxn ang="0">
                  <a:pos x="12" y="189"/>
                </a:cxn>
                <a:cxn ang="0">
                  <a:pos x="14" y="210"/>
                </a:cxn>
                <a:cxn ang="0">
                  <a:pos x="28" y="229"/>
                </a:cxn>
                <a:cxn ang="0">
                  <a:pos x="46" y="243"/>
                </a:cxn>
                <a:cxn ang="0">
                  <a:pos x="64" y="249"/>
                </a:cxn>
                <a:cxn ang="0">
                  <a:pos x="83" y="249"/>
                </a:cxn>
                <a:cxn ang="0">
                  <a:pos x="100" y="246"/>
                </a:cxn>
                <a:cxn ang="0">
                  <a:pos x="115" y="245"/>
                </a:cxn>
                <a:cxn ang="0">
                  <a:pos x="106" y="253"/>
                </a:cxn>
                <a:cxn ang="0">
                  <a:pos x="77" y="257"/>
                </a:cxn>
                <a:cxn ang="0">
                  <a:pos x="48" y="254"/>
                </a:cxn>
                <a:cxn ang="0">
                  <a:pos x="21" y="242"/>
                </a:cxn>
                <a:cxn ang="0">
                  <a:pos x="7" y="227"/>
                </a:cxn>
                <a:cxn ang="0">
                  <a:pos x="1" y="213"/>
                </a:cxn>
                <a:cxn ang="0">
                  <a:pos x="0" y="196"/>
                </a:cxn>
                <a:cxn ang="0">
                  <a:pos x="1" y="178"/>
                </a:cxn>
                <a:cxn ang="0">
                  <a:pos x="16" y="151"/>
                </a:cxn>
                <a:cxn ang="0">
                  <a:pos x="48" y="117"/>
                </a:cxn>
                <a:cxn ang="0">
                  <a:pos x="86" y="88"/>
                </a:cxn>
                <a:cxn ang="0">
                  <a:pos x="127" y="66"/>
                </a:cxn>
                <a:cxn ang="0">
                  <a:pos x="156" y="52"/>
                </a:cxn>
                <a:cxn ang="0">
                  <a:pos x="165" y="35"/>
                </a:cxn>
                <a:cxn ang="0">
                  <a:pos x="172" y="18"/>
                </a:cxn>
                <a:cxn ang="0">
                  <a:pos x="177" y="5"/>
                </a:cxn>
              </a:cxnLst>
              <a:rect l="0" t="0" r="r" b="b"/>
              <a:pathLst>
                <a:path w="209" h="257">
                  <a:moveTo>
                    <a:pt x="183" y="0"/>
                  </a:moveTo>
                  <a:lnTo>
                    <a:pt x="184" y="7"/>
                  </a:lnTo>
                  <a:lnTo>
                    <a:pt x="185" y="14"/>
                  </a:lnTo>
                  <a:lnTo>
                    <a:pt x="183" y="22"/>
                  </a:lnTo>
                  <a:lnTo>
                    <a:pt x="181" y="29"/>
                  </a:lnTo>
                  <a:lnTo>
                    <a:pt x="176" y="36"/>
                  </a:lnTo>
                  <a:lnTo>
                    <a:pt x="173" y="44"/>
                  </a:lnTo>
                  <a:lnTo>
                    <a:pt x="168" y="51"/>
                  </a:lnTo>
                  <a:lnTo>
                    <a:pt x="165" y="57"/>
                  </a:lnTo>
                  <a:lnTo>
                    <a:pt x="171" y="57"/>
                  </a:lnTo>
                  <a:lnTo>
                    <a:pt x="176" y="58"/>
                  </a:lnTo>
                  <a:lnTo>
                    <a:pt x="181" y="58"/>
                  </a:lnTo>
                  <a:lnTo>
                    <a:pt x="186" y="60"/>
                  </a:lnTo>
                  <a:lnTo>
                    <a:pt x="191" y="60"/>
                  </a:lnTo>
                  <a:lnTo>
                    <a:pt x="196" y="62"/>
                  </a:lnTo>
                  <a:lnTo>
                    <a:pt x="202" y="63"/>
                  </a:lnTo>
                  <a:lnTo>
                    <a:pt x="209" y="66"/>
                  </a:lnTo>
                  <a:lnTo>
                    <a:pt x="195" y="64"/>
                  </a:lnTo>
                  <a:lnTo>
                    <a:pt x="182" y="65"/>
                  </a:lnTo>
                  <a:lnTo>
                    <a:pt x="170" y="67"/>
                  </a:lnTo>
                  <a:lnTo>
                    <a:pt x="158" y="73"/>
                  </a:lnTo>
                  <a:lnTo>
                    <a:pt x="146" y="79"/>
                  </a:lnTo>
                  <a:lnTo>
                    <a:pt x="135" y="85"/>
                  </a:lnTo>
                  <a:lnTo>
                    <a:pt x="125" y="92"/>
                  </a:lnTo>
                  <a:lnTo>
                    <a:pt x="115" y="101"/>
                  </a:lnTo>
                  <a:lnTo>
                    <a:pt x="109" y="98"/>
                  </a:lnTo>
                  <a:lnTo>
                    <a:pt x="114" y="96"/>
                  </a:lnTo>
                  <a:lnTo>
                    <a:pt x="117" y="94"/>
                  </a:lnTo>
                  <a:lnTo>
                    <a:pt x="115" y="90"/>
                  </a:lnTo>
                  <a:lnTo>
                    <a:pt x="99" y="95"/>
                  </a:lnTo>
                  <a:lnTo>
                    <a:pt x="86" y="104"/>
                  </a:lnTo>
                  <a:lnTo>
                    <a:pt x="71" y="114"/>
                  </a:lnTo>
                  <a:lnTo>
                    <a:pt x="58" y="127"/>
                  </a:lnTo>
                  <a:lnTo>
                    <a:pt x="45" y="138"/>
                  </a:lnTo>
                  <a:lnTo>
                    <a:pt x="35" y="151"/>
                  </a:lnTo>
                  <a:lnTo>
                    <a:pt x="24" y="165"/>
                  </a:lnTo>
                  <a:lnTo>
                    <a:pt x="18" y="178"/>
                  </a:lnTo>
                  <a:lnTo>
                    <a:pt x="12" y="189"/>
                  </a:lnTo>
                  <a:lnTo>
                    <a:pt x="12" y="200"/>
                  </a:lnTo>
                  <a:lnTo>
                    <a:pt x="14" y="210"/>
                  </a:lnTo>
                  <a:lnTo>
                    <a:pt x="21" y="221"/>
                  </a:lnTo>
                  <a:lnTo>
                    <a:pt x="28" y="229"/>
                  </a:lnTo>
                  <a:lnTo>
                    <a:pt x="37" y="237"/>
                  </a:lnTo>
                  <a:lnTo>
                    <a:pt x="46" y="243"/>
                  </a:lnTo>
                  <a:lnTo>
                    <a:pt x="56" y="248"/>
                  </a:lnTo>
                  <a:lnTo>
                    <a:pt x="64" y="249"/>
                  </a:lnTo>
                  <a:lnTo>
                    <a:pt x="74" y="250"/>
                  </a:lnTo>
                  <a:lnTo>
                    <a:pt x="83" y="249"/>
                  </a:lnTo>
                  <a:lnTo>
                    <a:pt x="93" y="248"/>
                  </a:lnTo>
                  <a:lnTo>
                    <a:pt x="100" y="246"/>
                  </a:lnTo>
                  <a:lnTo>
                    <a:pt x="109" y="245"/>
                  </a:lnTo>
                  <a:lnTo>
                    <a:pt x="115" y="245"/>
                  </a:lnTo>
                  <a:lnTo>
                    <a:pt x="120" y="248"/>
                  </a:lnTo>
                  <a:lnTo>
                    <a:pt x="106" y="253"/>
                  </a:lnTo>
                  <a:lnTo>
                    <a:pt x="91" y="256"/>
                  </a:lnTo>
                  <a:lnTo>
                    <a:pt x="77" y="257"/>
                  </a:lnTo>
                  <a:lnTo>
                    <a:pt x="62" y="257"/>
                  </a:lnTo>
                  <a:lnTo>
                    <a:pt x="48" y="254"/>
                  </a:lnTo>
                  <a:lnTo>
                    <a:pt x="35" y="249"/>
                  </a:lnTo>
                  <a:lnTo>
                    <a:pt x="21" y="242"/>
                  </a:lnTo>
                  <a:lnTo>
                    <a:pt x="12" y="234"/>
                  </a:lnTo>
                  <a:lnTo>
                    <a:pt x="7" y="227"/>
                  </a:lnTo>
                  <a:lnTo>
                    <a:pt x="3" y="220"/>
                  </a:lnTo>
                  <a:lnTo>
                    <a:pt x="1" y="213"/>
                  </a:lnTo>
                  <a:lnTo>
                    <a:pt x="1" y="205"/>
                  </a:lnTo>
                  <a:lnTo>
                    <a:pt x="0" y="196"/>
                  </a:lnTo>
                  <a:lnTo>
                    <a:pt x="0" y="187"/>
                  </a:lnTo>
                  <a:lnTo>
                    <a:pt x="1" y="178"/>
                  </a:lnTo>
                  <a:lnTo>
                    <a:pt x="3" y="171"/>
                  </a:lnTo>
                  <a:lnTo>
                    <a:pt x="16" y="151"/>
                  </a:lnTo>
                  <a:lnTo>
                    <a:pt x="31" y="133"/>
                  </a:lnTo>
                  <a:lnTo>
                    <a:pt x="48" y="117"/>
                  </a:lnTo>
                  <a:lnTo>
                    <a:pt x="67" y="102"/>
                  </a:lnTo>
                  <a:lnTo>
                    <a:pt x="86" y="88"/>
                  </a:lnTo>
                  <a:lnTo>
                    <a:pt x="107" y="76"/>
                  </a:lnTo>
                  <a:lnTo>
                    <a:pt x="127" y="66"/>
                  </a:lnTo>
                  <a:lnTo>
                    <a:pt x="151" y="60"/>
                  </a:lnTo>
                  <a:lnTo>
                    <a:pt x="156" y="52"/>
                  </a:lnTo>
                  <a:lnTo>
                    <a:pt x="162" y="44"/>
                  </a:lnTo>
                  <a:lnTo>
                    <a:pt x="165" y="35"/>
                  </a:lnTo>
                  <a:lnTo>
                    <a:pt x="170" y="27"/>
                  </a:lnTo>
                  <a:lnTo>
                    <a:pt x="172" y="18"/>
                  </a:lnTo>
                  <a:lnTo>
                    <a:pt x="174" y="12"/>
                  </a:lnTo>
                  <a:lnTo>
                    <a:pt x="177" y="5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1" name="Freeform 271"/>
            <p:cNvSpPr>
              <a:spLocks/>
            </p:cNvSpPr>
            <p:nvPr/>
          </p:nvSpPr>
          <p:spPr bwMode="auto">
            <a:xfrm>
              <a:off x="4759" y="2948"/>
              <a:ext cx="12" cy="9"/>
            </a:xfrm>
            <a:custGeom>
              <a:avLst/>
              <a:gdLst/>
              <a:ahLst/>
              <a:cxnLst>
                <a:cxn ang="0">
                  <a:pos x="46" y="8"/>
                </a:cxn>
                <a:cxn ang="0">
                  <a:pos x="39" y="9"/>
                </a:cxn>
                <a:cxn ang="0">
                  <a:pos x="34" y="11"/>
                </a:cxn>
                <a:cxn ang="0">
                  <a:pos x="27" y="12"/>
                </a:cxn>
                <a:cxn ang="0">
                  <a:pos x="22" y="17"/>
                </a:cxn>
                <a:cxn ang="0">
                  <a:pos x="28" y="35"/>
                </a:cxn>
                <a:cxn ang="0">
                  <a:pos x="18" y="38"/>
                </a:cxn>
                <a:cxn ang="0">
                  <a:pos x="9" y="36"/>
                </a:cxn>
                <a:cxn ang="0">
                  <a:pos x="5" y="31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1" y="17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7" y="5"/>
                </a:cxn>
                <a:cxn ang="0">
                  <a:pos x="24" y="2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1" y="2"/>
                </a:cxn>
                <a:cxn ang="0">
                  <a:pos x="46" y="8"/>
                </a:cxn>
              </a:cxnLst>
              <a:rect l="0" t="0" r="r" b="b"/>
              <a:pathLst>
                <a:path w="46" h="38">
                  <a:moveTo>
                    <a:pt x="46" y="8"/>
                  </a:moveTo>
                  <a:lnTo>
                    <a:pt x="39" y="9"/>
                  </a:lnTo>
                  <a:lnTo>
                    <a:pt x="34" y="11"/>
                  </a:lnTo>
                  <a:lnTo>
                    <a:pt x="27" y="12"/>
                  </a:lnTo>
                  <a:lnTo>
                    <a:pt x="22" y="17"/>
                  </a:lnTo>
                  <a:lnTo>
                    <a:pt x="28" y="35"/>
                  </a:lnTo>
                  <a:lnTo>
                    <a:pt x="18" y="38"/>
                  </a:lnTo>
                  <a:lnTo>
                    <a:pt x="9" y="36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7" y="5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7" y="1"/>
                  </a:lnTo>
                  <a:lnTo>
                    <a:pt x="41" y="2"/>
                  </a:lnTo>
                  <a:lnTo>
                    <a:pt x="4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2" name="Freeform 272"/>
            <p:cNvSpPr>
              <a:spLocks/>
            </p:cNvSpPr>
            <p:nvPr/>
          </p:nvSpPr>
          <p:spPr bwMode="auto">
            <a:xfrm>
              <a:off x="4660" y="2951"/>
              <a:ext cx="28" cy="34"/>
            </a:xfrm>
            <a:custGeom>
              <a:avLst/>
              <a:gdLst/>
              <a:ahLst/>
              <a:cxnLst>
                <a:cxn ang="0">
                  <a:pos x="111" y="18"/>
                </a:cxn>
                <a:cxn ang="0">
                  <a:pos x="107" y="38"/>
                </a:cxn>
                <a:cxn ang="0">
                  <a:pos x="98" y="57"/>
                </a:cxn>
                <a:cxn ang="0">
                  <a:pos x="85" y="73"/>
                </a:cxn>
                <a:cxn ang="0">
                  <a:pos x="71" y="89"/>
                </a:cxn>
                <a:cxn ang="0">
                  <a:pos x="53" y="101"/>
                </a:cxn>
                <a:cxn ang="0">
                  <a:pos x="35" y="114"/>
                </a:cxn>
                <a:cxn ang="0">
                  <a:pos x="16" y="126"/>
                </a:cxn>
                <a:cxn ang="0">
                  <a:pos x="0" y="137"/>
                </a:cxn>
                <a:cxn ang="0">
                  <a:pos x="3" y="128"/>
                </a:cxn>
                <a:cxn ang="0">
                  <a:pos x="10" y="121"/>
                </a:cxn>
                <a:cxn ang="0">
                  <a:pos x="16" y="114"/>
                </a:cxn>
                <a:cxn ang="0">
                  <a:pos x="24" y="109"/>
                </a:cxn>
                <a:cxn ang="0">
                  <a:pos x="32" y="103"/>
                </a:cxn>
                <a:cxn ang="0">
                  <a:pos x="40" y="98"/>
                </a:cxn>
                <a:cxn ang="0">
                  <a:pos x="48" y="92"/>
                </a:cxn>
                <a:cxn ang="0">
                  <a:pos x="55" y="86"/>
                </a:cxn>
                <a:cxn ang="0">
                  <a:pos x="63" y="76"/>
                </a:cxn>
                <a:cxn ang="0">
                  <a:pos x="72" y="67"/>
                </a:cxn>
                <a:cxn ang="0">
                  <a:pos x="79" y="57"/>
                </a:cxn>
                <a:cxn ang="0">
                  <a:pos x="87" y="47"/>
                </a:cxn>
                <a:cxn ang="0">
                  <a:pos x="91" y="35"/>
                </a:cxn>
                <a:cxn ang="0">
                  <a:pos x="96" y="24"/>
                </a:cxn>
                <a:cxn ang="0">
                  <a:pos x="98" y="12"/>
                </a:cxn>
                <a:cxn ang="0">
                  <a:pos x="99" y="0"/>
                </a:cxn>
                <a:cxn ang="0">
                  <a:pos x="103" y="3"/>
                </a:cxn>
                <a:cxn ang="0">
                  <a:pos x="106" y="8"/>
                </a:cxn>
                <a:cxn ang="0">
                  <a:pos x="107" y="13"/>
                </a:cxn>
                <a:cxn ang="0">
                  <a:pos x="111" y="18"/>
                </a:cxn>
              </a:cxnLst>
              <a:rect l="0" t="0" r="r" b="b"/>
              <a:pathLst>
                <a:path w="111" h="137">
                  <a:moveTo>
                    <a:pt x="111" y="18"/>
                  </a:moveTo>
                  <a:lnTo>
                    <a:pt x="107" y="38"/>
                  </a:lnTo>
                  <a:lnTo>
                    <a:pt x="98" y="57"/>
                  </a:lnTo>
                  <a:lnTo>
                    <a:pt x="85" y="73"/>
                  </a:lnTo>
                  <a:lnTo>
                    <a:pt x="71" y="89"/>
                  </a:lnTo>
                  <a:lnTo>
                    <a:pt x="53" y="101"/>
                  </a:lnTo>
                  <a:lnTo>
                    <a:pt x="35" y="114"/>
                  </a:lnTo>
                  <a:lnTo>
                    <a:pt x="16" y="126"/>
                  </a:lnTo>
                  <a:lnTo>
                    <a:pt x="0" y="137"/>
                  </a:lnTo>
                  <a:lnTo>
                    <a:pt x="3" y="128"/>
                  </a:lnTo>
                  <a:lnTo>
                    <a:pt x="10" y="121"/>
                  </a:lnTo>
                  <a:lnTo>
                    <a:pt x="16" y="114"/>
                  </a:lnTo>
                  <a:lnTo>
                    <a:pt x="24" y="109"/>
                  </a:lnTo>
                  <a:lnTo>
                    <a:pt x="32" y="103"/>
                  </a:lnTo>
                  <a:lnTo>
                    <a:pt x="40" y="98"/>
                  </a:lnTo>
                  <a:lnTo>
                    <a:pt x="48" y="92"/>
                  </a:lnTo>
                  <a:lnTo>
                    <a:pt x="55" y="86"/>
                  </a:lnTo>
                  <a:lnTo>
                    <a:pt x="63" y="76"/>
                  </a:lnTo>
                  <a:lnTo>
                    <a:pt x="72" y="67"/>
                  </a:lnTo>
                  <a:lnTo>
                    <a:pt x="79" y="57"/>
                  </a:lnTo>
                  <a:lnTo>
                    <a:pt x="87" y="47"/>
                  </a:lnTo>
                  <a:lnTo>
                    <a:pt x="91" y="35"/>
                  </a:lnTo>
                  <a:lnTo>
                    <a:pt x="96" y="24"/>
                  </a:lnTo>
                  <a:lnTo>
                    <a:pt x="98" y="12"/>
                  </a:lnTo>
                  <a:lnTo>
                    <a:pt x="99" y="0"/>
                  </a:lnTo>
                  <a:lnTo>
                    <a:pt x="103" y="3"/>
                  </a:lnTo>
                  <a:lnTo>
                    <a:pt x="106" y="8"/>
                  </a:lnTo>
                  <a:lnTo>
                    <a:pt x="107" y="13"/>
                  </a:lnTo>
                  <a:lnTo>
                    <a:pt x="11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3" name="Freeform 273"/>
            <p:cNvSpPr>
              <a:spLocks/>
            </p:cNvSpPr>
            <p:nvPr/>
          </p:nvSpPr>
          <p:spPr bwMode="auto">
            <a:xfrm>
              <a:off x="4794" y="2953"/>
              <a:ext cx="19" cy="20"/>
            </a:xfrm>
            <a:custGeom>
              <a:avLst/>
              <a:gdLst/>
              <a:ahLst/>
              <a:cxnLst>
                <a:cxn ang="0">
                  <a:pos x="76" y="18"/>
                </a:cxn>
                <a:cxn ang="0">
                  <a:pos x="69" y="24"/>
                </a:cxn>
                <a:cxn ang="0">
                  <a:pos x="72" y="18"/>
                </a:cxn>
                <a:cxn ang="0">
                  <a:pos x="63" y="17"/>
                </a:cxn>
                <a:cxn ang="0">
                  <a:pos x="57" y="18"/>
                </a:cxn>
                <a:cxn ang="0">
                  <a:pos x="49" y="18"/>
                </a:cxn>
                <a:cxn ang="0">
                  <a:pos x="42" y="22"/>
                </a:cxn>
                <a:cxn ang="0">
                  <a:pos x="34" y="25"/>
                </a:cxn>
                <a:cxn ang="0">
                  <a:pos x="28" y="29"/>
                </a:cxn>
                <a:cxn ang="0">
                  <a:pos x="21" y="35"/>
                </a:cxn>
                <a:cxn ang="0">
                  <a:pos x="16" y="42"/>
                </a:cxn>
                <a:cxn ang="0">
                  <a:pos x="18" y="51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0" y="69"/>
                </a:cxn>
                <a:cxn ang="0">
                  <a:pos x="43" y="69"/>
                </a:cxn>
                <a:cxn ang="0">
                  <a:pos x="50" y="70"/>
                </a:cxn>
                <a:cxn ang="0">
                  <a:pos x="54" y="72"/>
                </a:cxn>
                <a:cxn ang="0">
                  <a:pos x="60" y="74"/>
                </a:cxn>
                <a:cxn ang="0">
                  <a:pos x="54" y="76"/>
                </a:cxn>
                <a:cxn ang="0">
                  <a:pos x="49" y="79"/>
                </a:cxn>
                <a:cxn ang="0">
                  <a:pos x="43" y="79"/>
                </a:cxn>
                <a:cxn ang="0">
                  <a:pos x="38" y="80"/>
                </a:cxn>
                <a:cxn ang="0">
                  <a:pos x="25" y="76"/>
                </a:cxn>
                <a:cxn ang="0">
                  <a:pos x="16" y="74"/>
                </a:cxn>
                <a:cxn ang="0">
                  <a:pos x="6" y="65"/>
                </a:cxn>
                <a:cxn ang="0">
                  <a:pos x="2" y="56"/>
                </a:cxn>
                <a:cxn ang="0">
                  <a:pos x="0" y="46"/>
                </a:cxn>
                <a:cxn ang="0">
                  <a:pos x="2" y="39"/>
                </a:cxn>
                <a:cxn ang="0">
                  <a:pos x="3" y="31"/>
                </a:cxn>
                <a:cxn ang="0">
                  <a:pos x="8" y="25"/>
                </a:cxn>
                <a:cxn ang="0">
                  <a:pos x="13" y="21"/>
                </a:cxn>
                <a:cxn ang="0">
                  <a:pos x="21" y="17"/>
                </a:cxn>
                <a:cxn ang="0">
                  <a:pos x="28" y="14"/>
                </a:cxn>
                <a:cxn ang="0">
                  <a:pos x="37" y="10"/>
                </a:cxn>
                <a:cxn ang="0">
                  <a:pos x="44" y="5"/>
                </a:cxn>
                <a:cxn ang="0">
                  <a:pos x="52" y="0"/>
                </a:cxn>
                <a:cxn ang="0">
                  <a:pos x="58" y="3"/>
                </a:cxn>
                <a:cxn ang="0">
                  <a:pos x="67" y="6"/>
                </a:cxn>
                <a:cxn ang="0">
                  <a:pos x="72" y="9"/>
                </a:cxn>
                <a:cxn ang="0">
                  <a:pos x="76" y="18"/>
                </a:cxn>
              </a:cxnLst>
              <a:rect l="0" t="0" r="r" b="b"/>
              <a:pathLst>
                <a:path w="76" h="80">
                  <a:moveTo>
                    <a:pt x="76" y="18"/>
                  </a:moveTo>
                  <a:lnTo>
                    <a:pt x="69" y="24"/>
                  </a:lnTo>
                  <a:lnTo>
                    <a:pt x="72" y="18"/>
                  </a:lnTo>
                  <a:lnTo>
                    <a:pt x="63" y="17"/>
                  </a:lnTo>
                  <a:lnTo>
                    <a:pt x="57" y="18"/>
                  </a:lnTo>
                  <a:lnTo>
                    <a:pt x="49" y="18"/>
                  </a:lnTo>
                  <a:lnTo>
                    <a:pt x="42" y="22"/>
                  </a:lnTo>
                  <a:lnTo>
                    <a:pt x="34" y="25"/>
                  </a:lnTo>
                  <a:lnTo>
                    <a:pt x="28" y="29"/>
                  </a:lnTo>
                  <a:lnTo>
                    <a:pt x="21" y="35"/>
                  </a:lnTo>
                  <a:lnTo>
                    <a:pt x="16" y="42"/>
                  </a:lnTo>
                  <a:lnTo>
                    <a:pt x="18" y="51"/>
                  </a:lnTo>
                  <a:lnTo>
                    <a:pt x="22" y="60"/>
                  </a:lnTo>
                  <a:lnTo>
                    <a:pt x="29" y="65"/>
                  </a:lnTo>
                  <a:lnTo>
                    <a:pt x="40" y="69"/>
                  </a:lnTo>
                  <a:lnTo>
                    <a:pt x="43" y="69"/>
                  </a:lnTo>
                  <a:lnTo>
                    <a:pt x="50" y="70"/>
                  </a:lnTo>
                  <a:lnTo>
                    <a:pt x="54" y="72"/>
                  </a:lnTo>
                  <a:lnTo>
                    <a:pt x="60" y="74"/>
                  </a:lnTo>
                  <a:lnTo>
                    <a:pt x="54" y="76"/>
                  </a:lnTo>
                  <a:lnTo>
                    <a:pt x="49" y="79"/>
                  </a:lnTo>
                  <a:lnTo>
                    <a:pt x="43" y="79"/>
                  </a:lnTo>
                  <a:lnTo>
                    <a:pt x="38" y="80"/>
                  </a:lnTo>
                  <a:lnTo>
                    <a:pt x="25" y="76"/>
                  </a:lnTo>
                  <a:lnTo>
                    <a:pt x="16" y="74"/>
                  </a:lnTo>
                  <a:lnTo>
                    <a:pt x="6" y="65"/>
                  </a:lnTo>
                  <a:lnTo>
                    <a:pt x="2" y="56"/>
                  </a:lnTo>
                  <a:lnTo>
                    <a:pt x="0" y="46"/>
                  </a:lnTo>
                  <a:lnTo>
                    <a:pt x="2" y="39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3" y="21"/>
                  </a:lnTo>
                  <a:lnTo>
                    <a:pt x="21" y="17"/>
                  </a:lnTo>
                  <a:lnTo>
                    <a:pt x="28" y="14"/>
                  </a:lnTo>
                  <a:lnTo>
                    <a:pt x="37" y="10"/>
                  </a:lnTo>
                  <a:lnTo>
                    <a:pt x="44" y="5"/>
                  </a:lnTo>
                  <a:lnTo>
                    <a:pt x="52" y="0"/>
                  </a:lnTo>
                  <a:lnTo>
                    <a:pt x="58" y="3"/>
                  </a:lnTo>
                  <a:lnTo>
                    <a:pt x="67" y="6"/>
                  </a:lnTo>
                  <a:lnTo>
                    <a:pt x="72" y="9"/>
                  </a:lnTo>
                  <a:lnTo>
                    <a:pt x="76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4" name="Freeform 274"/>
            <p:cNvSpPr>
              <a:spLocks/>
            </p:cNvSpPr>
            <p:nvPr/>
          </p:nvSpPr>
          <p:spPr bwMode="auto">
            <a:xfrm>
              <a:off x="4816" y="2962"/>
              <a:ext cx="6" cy="1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4" y="10"/>
                </a:cxn>
                <a:cxn ang="0">
                  <a:pos x="20" y="20"/>
                </a:cxn>
                <a:cxn ang="0">
                  <a:pos x="13" y="29"/>
                </a:cxn>
                <a:cxn ang="0">
                  <a:pos x="9" y="38"/>
                </a:cxn>
                <a:cxn ang="0">
                  <a:pos x="0" y="38"/>
                </a:cxn>
                <a:cxn ang="0">
                  <a:pos x="0" y="33"/>
                </a:cxn>
                <a:cxn ang="0">
                  <a:pos x="1" y="27"/>
                </a:cxn>
                <a:cxn ang="0">
                  <a:pos x="2" y="20"/>
                </a:cxn>
                <a:cxn ang="0">
                  <a:pos x="4" y="15"/>
                </a:cxn>
                <a:cxn ang="0">
                  <a:pos x="6" y="8"/>
                </a:cxn>
                <a:cxn ang="0">
                  <a:pos x="11" y="3"/>
                </a:cxn>
                <a:cxn ang="0">
                  <a:pos x="15" y="0"/>
                </a:cxn>
                <a:cxn ang="0">
                  <a:pos x="23" y="0"/>
                </a:cxn>
              </a:cxnLst>
              <a:rect l="0" t="0" r="r" b="b"/>
              <a:pathLst>
                <a:path w="24" h="38">
                  <a:moveTo>
                    <a:pt x="23" y="0"/>
                  </a:moveTo>
                  <a:lnTo>
                    <a:pt x="24" y="10"/>
                  </a:lnTo>
                  <a:lnTo>
                    <a:pt x="20" y="20"/>
                  </a:lnTo>
                  <a:lnTo>
                    <a:pt x="13" y="2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4" y="15"/>
                  </a:lnTo>
                  <a:lnTo>
                    <a:pt x="6" y="8"/>
                  </a:lnTo>
                  <a:lnTo>
                    <a:pt x="11" y="3"/>
                  </a:lnTo>
                  <a:lnTo>
                    <a:pt x="1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5" name="Freeform 275"/>
            <p:cNvSpPr>
              <a:spLocks/>
            </p:cNvSpPr>
            <p:nvPr/>
          </p:nvSpPr>
          <p:spPr bwMode="auto">
            <a:xfrm>
              <a:off x="4718" y="2969"/>
              <a:ext cx="9" cy="7"/>
            </a:xfrm>
            <a:custGeom>
              <a:avLst/>
              <a:gdLst/>
              <a:ahLst/>
              <a:cxnLst>
                <a:cxn ang="0">
                  <a:pos x="33" y="6"/>
                </a:cxn>
                <a:cxn ang="0">
                  <a:pos x="28" y="7"/>
                </a:cxn>
                <a:cxn ang="0">
                  <a:pos x="21" y="14"/>
                </a:cxn>
                <a:cxn ang="0">
                  <a:pos x="12" y="22"/>
                </a:cxn>
                <a:cxn ang="0">
                  <a:pos x="3" y="29"/>
                </a:cxn>
                <a:cxn ang="0">
                  <a:pos x="0" y="24"/>
                </a:cxn>
                <a:cxn ang="0">
                  <a:pos x="1" y="18"/>
                </a:cxn>
                <a:cxn ang="0">
                  <a:pos x="6" y="10"/>
                </a:cxn>
                <a:cxn ang="0">
                  <a:pos x="14" y="3"/>
                </a:cxn>
                <a:cxn ang="0">
                  <a:pos x="23" y="0"/>
                </a:cxn>
                <a:cxn ang="0">
                  <a:pos x="33" y="6"/>
                </a:cxn>
              </a:cxnLst>
              <a:rect l="0" t="0" r="r" b="b"/>
              <a:pathLst>
                <a:path w="33" h="29">
                  <a:moveTo>
                    <a:pt x="33" y="6"/>
                  </a:moveTo>
                  <a:lnTo>
                    <a:pt x="28" y="7"/>
                  </a:lnTo>
                  <a:lnTo>
                    <a:pt x="21" y="14"/>
                  </a:lnTo>
                  <a:lnTo>
                    <a:pt x="12" y="2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6" y="10"/>
                  </a:lnTo>
                  <a:lnTo>
                    <a:pt x="14" y="3"/>
                  </a:lnTo>
                  <a:lnTo>
                    <a:pt x="23" y="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6" name="Freeform 276"/>
            <p:cNvSpPr>
              <a:spLocks/>
            </p:cNvSpPr>
            <p:nvPr/>
          </p:nvSpPr>
          <p:spPr bwMode="auto">
            <a:xfrm>
              <a:off x="4847" y="2989"/>
              <a:ext cx="26" cy="25"/>
            </a:xfrm>
            <a:custGeom>
              <a:avLst/>
              <a:gdLst/>
              <a:ahLst/>
              <a:cxnLst>
                <a:cxn ang="0">
                  <a:pos x="101" y="4"/>
                </a:cxn>
                <a:cxn ang="0">
                  <a:pos x="89" y="6"/>
                </a:cxn>
                <a:cxn ang="0">
                  <a:pos x="77" y="9"/>
                </a:cxn>
                <a:cxn ang="0">
                  <a:pos x="63" y="11"/>
                </a:cxn>
                <a:cxn ang="0">
                  <a:pos x="51" y="15"/>
                </a:cxn>
                <a:cxn ang="0">
                  <a:pos x="38" y="18"/>
                </a:cxn>
                <a:cxn ang="0">
                  <a:pos x="28" y="25"/>
                </a:cxn>
                <a:cxn ang="0">
                  <a:pos x="19" y="34"/>
                </a:cxn>
                <a:cxn ang="0">
                  <a:pos x="13" y="47"/>
                </a:cxn>
                <a:cxn ang="0">
                  <a:pos x="13" y="53"/>
                </a:cxn>
                <a:cxn ang="0">
                  <a:pos x="14" y="59"/>
                </a:cxn>
                <a:cxn ang="0">
                  <a:pos x="15" y="66"/>
                </a:cxn>
                <a:cxn ang="0">
                  <a:pos x="18" y="73"/>
                </a:cxn>
                <a:cxn ang="0">
                  <a:pos x="20" y="78"/>
                </a:cxn>
                <a:cxn ang="0">
                  <a:pos x="24" y="84"/>
                </a:cxn>
                <a:cxn ang="0">
                  <a:pos x="29" y="87"/>
                </a:cxn>
                <a:cxn ang="0">
                  <a:pos x="37" y="92"/>
                </a:cxn>
                <a:cxn ang="0">
                  <a:pos x="41" y="89"/>
                </a:cxn>
                <a:cxn ang="0">
                  <a:pos x="46" y="92"/>
                </a:cxn>
                <a:cxn ang="0">
                  <a:pos x="51" y="95"/>
                </a:cxn>
                <a:cxn ang="0">
                  <a:pos x="58" y="97"/>
                </a:cxn>
                <a:cxn ang="0">
                  <a:pos x="49" y="102"/>
                </a:cxn>
                <a:cxn ang="0">
                  <a:pos x="38" y="103"/>
                </a:cxn>
                <a:cxn ang="0">
                  <a:pos x="27" y="100"/>
                </a:cxn>
                <a:cxn ang="0">
                  <a:pos x="19" y="94"/>
                </a:cxn>
                <a:cxn ang="0">
                  <a:pos x="13" y="86"/>
                </a:cxn>
                <a:cxn ang="0">
                  <a:pos x="10" y="79"/>
                </a:cxn>
                <a:cxn ang="0">
                  <a:pos x="5" y="72"/>
                </a:cxn>
                <a:cxn ang="0">
                  <a:pos x="3" y="65"/>
                </a:cxn>
                <a:cxn ang="0">
                  <a:pos x="0" y="56"/>
                </a:cxn>
                <a:cxn ang="0">
                  <a:pos x="0" y="48"/>
                </a:cxn>
                <a:cxn ang="0">
                  <a:pos x="1" y="40"/>
                </a:cxn>
                <a:cxn ang="0">
                  <a:pos x="4" y="33"/>
                </a:cxn>
                <a:cxn ang="0">
                  <a:pos x="11" y="21"/>
                </a:cxn>
                <a:cxn ang="0">
                  <a:pos x="22" y="15"/>
                </a:cxn>
                <a:cxn ang="0">
                  <a:pos x="34" y="8"/>
                </a:cxn>
                <a:cxn ang="0">
                  <a:pos x="48" y="5"/>
                </a:cxn>
                <a:cxn ang="0">
                  <a:pos x="61" y="1"/>
                </a:cxn>
                <a:cxn ang="0">
                  <a:pos x="76" y="0"/>
                </a:cxn>
                <a:cxn ang="0">
                  <a:pos x="88" y="0"/>
                </a:cxn>
                <a:cxn ang="0">
                  <a:pos x="101" y="4"/>
                </a:cxn>
              </a:cxnLst>
              <a:rect l="0" t="0" r="r" b="b"/>
              <a:pathLst>
                <a:path w="101" h="103">
                  <a:moveTo>
                    <a:pt x="101" y="4"/>
                  </a:moveTo>
                  <a:lnTo>
                    <a:pt x="89" y="6"/>
                  </a:lnTo>
                  <a:lnTo>
                    <a:pt x="77" y="9"/>
                  </a:lnTo>
                  <a:lnTo>
                    <a:pt x="63" y="11"/>
                  </a:lnTo>
                  <a:lnTo>
                    <a:pt x="51" y="15"/>
                  </a:lnTo>
                  <a:lnTo>
                    <a:pt x="38" y="18"/>
                  </a:lnTo>
                  <a:lnTo>
                    <a:pt x="28" y="25"/>
                  </a:lnTo>
                  <a:lnTo>
                    <a:pt x="19" y="34"/>
                  </a:lnTo>
                  <a:lnTo>
                    <a:pt x="13" y="47"/>
                  </a:lnTo>
                  <a:lnTo>
                    <a:pt x="13" y="53"/>
                  </a:lnTo>
                  <a:lnTo>
                    <a:pt x="14" y="59"/>
                  </a:lnTo>
                  <a:lnTo>
                    <a:pt x="15" y="66"/>
                  </a:lnTo>
                  <a:lnTo>
                    <a:pt x="18" y="73"/>
                  </a:lnTo>
                  <a:lnTo>
                    <a:pt x="20" y="78"/>
                  </a:lnTo>
                  <a:lnTo>
                    <a:pt x="24" y="84"/>
                  </a:lnTo>
                  <a:lnTo>
                    <a:pt x="29" y="87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6" y="92"/>
                  </a:lnTo>
                  <a:lnTo>
                    <a:pt x="51" y="95"/>
                  </a:lnTo>
                  <a:lnTo>
                    <a:pt x="58" y="97"/>
                  </a:lnTo>
                  <a:lnTo>
                    <a:pt x="49" y="102"/>
                  </a:lnTo>
                  <a:lnTo>
                    <a:pt x="38" y="103"/>
                  </a:lnTo>
                  <a:lnTo>
                    <a:pt x="27" y="100"/>
                  </a:lnTo>
                  <a:lnTo>
                    <a:pt x="19" y="94"/>
                  </a:lnTo>
                  <a:lnTo>
                    <a:pt x="13" y="86"/>
                  </a:lnTo>
                  <a:lnTo>
                    <a:pt x="10" y="79"/>
                  </a:lnTo>
                  <a:lnTo>
                    <a:pt x="5" y="72"/>
                  </a:lnTo>
                  <a:lnTo>
                    <a:pt x="3" y="65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1" y="21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8" y="5"/>
                  </a:lnTo>
                  <a:lnTo>
                    <a:pt x="61" y="1"/>
                  </a:lnTo>
                  <a:lnTo>
                    <a:pt x="76" y="0"/>
                  </a:lnTo>
                  <a:lnTo>
                    <a:pt x="88" y="0"/>
                  </a:lnTo>
                  <a:lnTo>
                    <a:pt x="10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7" name="Freeform 277"/>
            <p:cNvSpPr>
              <a:spLocks/>
            </p:cNvSpPr>
            <p:nvPr/>
          </p:nvSpPr>
          <p:spPr bwMode="auto">
            <a:xfrm>
              <a:off x="4772" y="2990"/>
              <a:ext cx="8" cy="9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8" y="8"/>
                </a:cxn>
                <a:cxn ang="0">
                  <a:pos x="25" y="12"/>
                </a:cxn>
                <a:cxn ang="0">
                  <a:pos x="21" y="15"/>
                </a:cxn>
                <a:cxn ang="0">
                  <a:pos x="17" y="19"/>
                </a:cxn>
                <a:cxn ang="0">
                  <a:pos x="13" y="22"/>
                </a:cxn>
                <a:cxn ang="0">
                  <a:pos x="9" y="25"/>
                </a:cxn>
                <a:cxn ang="0">
                  <a:pos x="6" y="30"/>
                </a:cxn>
                <a:cxn ang="0">
                  <a:pos x="6" y="38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" y="14"/>
                </a:cxn>
                <a:cxn ang="0">
                  <a:pos x="4" y="5"/>
                </a:cxn>
                <a:cxn ang="0">
                  <a:pos x="8" y="1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33" y="3"/>
                </a:cxn>
              </a:cxnLst>
              <a:rect l="0" t="0" r="r" b="b"/>
              <a:pathLst>
                <a:path w="33" h="38">
                  <a:moveTo>
                    <a:pt x="33" y="3"/>
                  </a:moveTo>
                  <a:lnTo>
                    <a:pt x="28" y="8"/>
                  </a:lnTo>
                  <a:lnTo>
                    <a:pt x="25" y="12"/>
                  </a:lnTo>
                  <a:lnTo>
                    <a:pt x="21" y="15"/>
                  </a:lnTo>
                  <a:lnTo>
                    <a:pt x="17" y="19"/>
                  </a:lnTo>
                  <a:lnTo>
                    <a:pt x="13" y="22"/>
                  </a:lnTo>
                  <a:lnTo>
                    <a:pt x="9" y="25"/>
                  </a:lnTo>
                  <a:lnTo>
                    <a:pt x="6" y="30"/>
                  </a:lnTo>
                  <a:lnTo>
                    <a:pt x="6" y="38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4"/>
                  </a:lnTo>
                  <a:lnTo>
                    <a:pt x="4" y="5"/>
                  </a:lnTo>
                  <a:lnTo>
                    <a:pt x="8" y="1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8" name="Freeform 278"/>
            <p:cNvSpPr>
              <a:spLocks/>
            </p:cNvSpPr>
            <p:nvPr/>
          </p:nvSpPr>
          <p:spPr bwMode="auto">
            <a:xfrm>
              <a:off x="4785" y="2996"/>
              <a:ext cx="8" cy="9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2" y="10"/>
                </a:cxn>
                <a:cxn ang="0">
                  <a:pos x="30" y="16"/>
                </a:cxn>
                <a:cxn ang="0">
                  <a:pos x="25" y="19"/>
                </a:cxn>
                <a:cxn ang="0">
                  <a:pos x="22" y="24"/>
                </a:cxn>
                <a:cxn ang="0">
                  <a:pos x="11" y="28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3" y="24"/>
                </a:cxn>
                <a:cxn ang="0">
                  <a:pos x="6" y="18"/>
                </a:cxn>
                <a:cxn ang="0">
                  <a:pos x="10" y="13"/>
                </a:cxn>
                <a:cxn ang="0">
                  <a:pos x="13" y="7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8" y="0"/>
                </a:cxn>
                <a:cxn ang="0">
                  <a:pos x="34" y="5"/>
                </a:cxn>
              </a:cxnLst>
              <a:rect l="0" t="0" r="r" b="b"/>
              <a:pathLst>
                <a:path w="34" h="34">
                  <a:moveTo>
                    <a:pt x="34" y="5"/>
                  </a:moveTo>
                  <a:lnTo>
                    <a:pt x="32" y="10"/>
                  </a:lnTo>
                  <a:lnTo>
                    <a:pt x="30" y="16"/>
                  </a:lnTo>
                  <a:lnTo>
                    <a:pt x="25" y="19"/>
                  </a:lnTo>
                  <a:lnTo>
                    <a:pt x="22" y="24"/>
                  </a:lnTo>
                  <a:lnTo>
                    <a:pt x="11" y="28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3" y="24"/>
                  </a:lnTo>
                  <a:lnTo>
                    <a:pt x="6" y="18"/>
                  </a:lnTo>
                  <a:lnTo>
                    <a:pt x="10" y="13"/>
                  </a:lnTo>
                  <a:lnTo>
                    <a:pt x="13" y="7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9" name="Freeform 279"/>
            <p:cNvSpPr>
              <a:spLocks/>
            </p:cNvSpPr>
            <p:nvPr/>
          </p:nvSpPr>
          <p:spPr bwMode="auto">
            <a:xfrm>
              <a:off x="4871" y="2996"/>
              <a:ext cx="10" cy="14"/>
            </a:xfrm>
            <a:custGeom>
              <a:avLst/>
              <a:gdLst/>
              <a:ahLst/>
              <a:cxnLst>
                <a:cxn ang="0">
                  <a:pos x="36" y="36"/>
                </a:cxn>
                <a:cxn ang="0">
                  <a:pos x="27" y="44"/>
                </a:cxn>
                <a:cxn ang="0">
                  <a:pos x="18" y="53"/>
                </a:cxn>
                <a:cxn ang="0">
                  <a:pos x="8" y="57"/>
                </a:cxn>
                <a:cxn ang="0">
                  <a:pos x="0" y="56"/>
                </a:cxn>
                <a:cxn ang="0">
                  <a:pos x="3" y="49"/>
                </a:cxn>
                <a:cxn ang="0">
                  <a:pos x="8" y="43"/>
                </a:cxn>
                <a:cxn ang="0">
                  <a:pos x="13" y="36"/>
                </a:cxn>
                <a:cxn ang="0">
                  <a:pos x="19" y="30"/>
                </a:cxn>
                <a:cxn ang="0">
                  <a:pos x="23" y="23"/>
                </a:cxn>
                <a:cxn ang="0">
                  <a:pos x="28" y="16"/>
                </a:cxn>
                <a:cxn ang="0">
                  <a:pos x="30" y="8"/>
                </a:cxn>
                <a:cxn ang="0">
                  <a:pos x="32" y="0"/>
                </a:cxn>
                <a:cxn ang="0">
                  <a:pos x="37" y="7"/>
                </a:cxn>
                <a:cxn ang="0">
                  <a:pos x="38" y="16"/>
                </a:cxn>
                <a:cxn ang="0">
                  <a:pos x="37" y="25"/>
                </a:cxn>
                <a:cxn ang="0">
                  <a:pos x="36" y="36"/>
                </a:cxn>
              </a:cxnLst>
              <a:rect l="0" t="0" r="r" b="b"/>
              <a:pathLst>
                <a:path w="38" h="57">
                  <a:moveTo>
                    <a:pt x="36" y="36"/>
                  </a:moveTo>
                  <a:lnTo>
                    <a:pt x="27" y="44"/>
                  </a:lnTo>
                  <a:lnTo>
                    <a:pt x="18" y="53"/>
                  </a:lnTo>
                  <a:lnTo>
                    <a:pt x="8" y="57"/>
                  </a:lnTo>
                  <a:lnTo>
                    <a:pt x="0" y="56"/>
                  </a:lnTo>
                  <a:lnTo>
                    <a:pt x="3" y="49"/>
                  </a:lnTo>
                  <a:lnTo>
                    <a:pt x="8" y="43"/>
                  </a:lnTo>
                  <a:lnTo>
                    <a:pt x="13" y="36"/>
                  </a:lnTo>
                  <a:lnTo>
                    <a:pt x="19" y="30"/>
                  </a:lnTo>
                  <a:lnTo>
                    <a:pt x="23" y="23"/>
                  </a:lnTo>
                  <a:lnTo>
                    <a:pt x="28" y="16"/>
                  </a:lnTo>
                  <a:lnTo>
                    <a:pt x="30" y="8"/>
                  </a:lnTo>
                  <a:lnTo>
                    <a:pt x="32" y="0"/>
                  </a:lnTo>
                  <a:lnTo>
                    <a:pt x="37" y="7"/>
                  </a:lnTo>
                  <a:lnTo>
                    <a:pt x="38" y="16"/>
                  </a:lnTo>
                  <a:lnTo>
                    <a:pt x="37" y="25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0" name="Freeform 280"/>
            <p:cNvSpPr>
              <a:spLocks/>
            </p:cNvSpPr>
            <p:nvPr/>
          </p:nvSpPr>
          <p:spPr bwMode="auto">
            <a:xfrm>
              <a:off x="4607" y="3000"/>
              <a:ext cx="21" cy="14"/>
            </a:xfrm>
            <a:custGeom>
              <a:avLst/>
              <a:gdLst/>
              <a:ahLst/>
              <a:cxnLst>
                <a:cxn ang="0">
                  <a:pos x="82" y="2"/>
                </a:cxn>
                <a:cxn ang="0">
                  <a:pos x="70" y="3"/>
                </a:cxn>
                <a:cxn ang="0">
                  <a:pos x="58" y="7"/>
                </a:cxn>
                <a:cxn ang="0">
                  <a:pos x="45" y="11"/>
                </a:cxn>
                <a:cxn ang="0">
                  <a:pos x="34" y="18"/>
                </a:cxn>
                <a:cxn ang="0">
                  <a:pos x="23" y="24"/>
                </a:cxn>
                <a:cxn ang="0">
                  <a:pos x="14" y="33"/>
                </a:cxn>
                <a:cxn ang="0">
                  <a:pos x="6" y="43"/>
                </a:cxn>
                <a:cxn ang="0">
                  <a:pos x="3" y="56"/>
                </a:cxn>
                <a:cxn ang="0">
                  <a:pos x="0" y="47"/>
                </a:cxn>
                <a:cxn ang="0">
                  <a:pos x="0" y="40"/>
                </a:cxn>
                <a:cxn ang="0">
                  <a:pos x="2" y="33"/>
                </a:cxn>
                <a:cxn ang="0">
                  <a:pos x="9" y="28"/>
                </a:cxn>
                <a:cxn ang="0">
                  <a:pos x="14" y="22"/>
                </a:cxn>
                <a:cxn ang="0">
                  <a:pos x="22" y="18"/>
                </a:cxn>
                <a:cxn ang="0">
                  <a:pos x="29" y="14"/>
                </a:cxn>
                <a:cxn ang="0">
                  <a:pos x="35" y="11"/>
                </a:cxn>
                <a:cxn ang="0">
                  <a:pos x="44" y="8"/>
                </a:cxn>
                <a:cxn ang="0">
                  <a:pos x="55" y="4"/>
                </a:cxn>
                <a:cxn ang="0">
                  <a:pos x="61" y="1"/>
                </a:cxn>
                <a:cxn ang="0">
                  <a:pos x="68" y="0"/>
                </a:cxn>
                <a:cxn ang="0">
                  <a:pos x="74" y="0"/>
                </a:cxn>
                <a:cxn ang="0">
                  <a:pos x="82" y="2"/>
                </a:cxn>
              </a:cxnLst>
              <a:rect l="0" t="0" r="r" b="b"/>
              <a:pathLst>
                <a:path w="82" h="56">
                  <a:moveTo>
                    <a:pt x="82" y="2"/>
                  </a:moveTo>
                  <a:lnTo>
                    <a:pt x="70" y="3"/>
                  </a:lnTo>
                  <a:lnTo>
                    <a:pt x="58" y="7"/>
                  </a:lnTo>
                  <a:lnTo>
                    <a:pt x="45" y="11"/>
                  </a:lnTo>
                  <a:lnTo>
                    <a:pt x="34" y="18"/>
                  </a:lnTo>
                  <a:lnTo>
                    <a:pt x="23" y="24"/>
                  </a:lnTo>
                  <a:lnTo>
                    <a:pt x="14" y="33"/>
                  </a:lnTo>
                  <a:lnTo>
                    <a:pt x="6" y="43"/>
                  </a:lnTo>
                  <a:lnTo>
                    <a:pt x="3" y="56"/>
                  </a:lnTo>
                  <a:lnTo>
                    <a:pt x="0" y="47"/>
                  </a:lnTo>
                  <a:lnTo>
                    <a:pt x="0" y="40"/>
                  </a:lnTo>
                  <a:lnTo>
                    <a:pt x="2" y="33"/>
                  </a:lnTo>
                  <a:lnTo>
                    <a:pt x="9" y="28"/>
                  </a:lnTo>
                  <a:lnTo>
                    <a:pt x="14" y="22"/>
                  </a:lnTo>
                  <a:lnTo>
                    <a:pt x="22" y="18"/>
                  </a:lnTo>
                  <a:lnTo>
                    <a:pt x="29" y="14"/>
                  </a:lnTo>
                  <a:lnTo>
                    <a:pt x="35" y="11"/>
                  </a:lnTo>
                  <a:lnTo>
                    <a:pt x="44" y="8"/>
                  </a:lnTo>
                  <a:lnTo>
                    <a:pt x="55" y="4"/>
                  </a:lnTo>
                  <a:lnTo>
                    <a:pt x="61" y="1"/>
                  </a:lnTo>
                  <a:lnTo>
                    <a:pt x="68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1" name="Freeform 281"/>
            <p:cNvSpPr>
              <a:spLocks/>
            </p:cNvSpPr>
            <p:nvPr/>
          </p:nvSpPr>
          <p:spPr bwMode="auto">
            <a:xfrm>
              <a:off x="4609" y="3010"/>
              <a:ext cx="27" cy="3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91" y="11"/>
                </a:cxn>
                <a:cxn ang="0">
                  <a:pos x="74" y="26"/>
                </a:cxn>
                <a:cxn ang="0">
                  <a:pos x="57" y="41"/>
                </a:cxn>
                <a:cxn ang="0">
                  <a:pos x="43" y="59"/>
                </a:cxn>
                <a:cxn ang="0">
                  <a:pos x="28" y="77"/>
                </a:cxn>
                <a:cxn ang="0">
                  <a:pos x="18" y="98"/>
                </a:cxn>
                <a:cxn ang="0">
                  <a:pos x="11" y="118"/>
                </a:cxn>
                <a:cxn ang="0">
                  <a:pos x="8" y="142"/>
                </a:cxn>
                <a:cxn ang="0">
                  <a:pos x="2" y="142"/>
                </a:cxn>
                <a:cxn ang="0">
                  <a:pos x="0" y="117"/>
                </a:cxn>
                <a:cxn ang="0">
                  <a:pos x="6" y="95"/>
                </a:cxn>
                <a:cxn ang="0">
                  <a:pos x="15" y="75"/>
                </a:cxn>
                <a:cxn ang="0">
                  <a:pos x="28" y="56"/>
                </a:cxn>
                <a:cxn ang="0">
                  <a:pos x="44" y="38"/>
                </a:cxn>
                <a:cxn ang="0">
                  <a:pos x="62" y="23"/>
                </a:cxn>
                <a:cxn ang="0">
                  <a:pos x="80" y="10"/>
                </a:cxn>
                <a:cxn ang="0">
                  <a:pos x="99" y="0"/>
                </a:cxn>
                <a:cxn ang="0">
                  <a:pos x="108" y="0"/>
                </a:cxn>
              </a:cxnLst>
              <a:rect l="0" t="0" r="r" b="b"/>
              <a:pathLst>
                <a:path w="108" h="142">
                  <a:moveTo>
                    <a:pt x="108" y="0"/>
                  </a:moveTo>
                  <a:lnTo>
                    <a:pt x="91" y="11"/>
                  </a:lnTo>
                  <a:lnTo>
                    <a:pt x="74" y="26"/>
                  </a:lnTo>
                  <a:lnTo>
                    <a:pt x="57" y="41"/>
                  </a:lnTo>
                  <a:lnTo>
                    <a:pt x="43" y="59"/>
                  </a:lnTo>
                  <a:lnTo>
                    <a:pt x="28" y="77"/>
                  </a:lnTo>
                  <a:lnTo>
                    <a:pt x="18" y="98"/>
                  </a:lnTo>
                  <a:lnTo>
                    <a:pt x="11" y="118"/>
                  </a:lnTo>
                  <a:lnTo>
                    <a:pt x="8" y="142"/>
                  </a:lnTo>
                  <a:lnTo>
                    <a:pt x="2" y="142"/>
                  </a:lnTo>
                  <a:lnTo>
                    <a:pt x="0" y="117"/>
                  </a:lnTo>
                  <a:lnTo>
                    <a:pt x="6" y="95"/>
                  </a:lnTo>
                  <a:lnTo>
                    <a:pt x="15" y="75"/>
                  </a:lnTo>
                  <a:lnTo>
                    <a:pt x="28" y="56"/>
                  </a:lnTo>
                  <a:lnTo>
                    <a:pt x="44" y="38"/>
                  </a:lnTo>
                  <a:lnTo>
                    <a:pt x="62" y="23"/>
                  </a:lnTo>
                  <a:lnTo>
                    <a:pt x="80" y="10"/>
                  </a:lnTo>
                  <a:lnTo>
                    <a:pt x="99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2" name="Freeform 282"/>
            <p:cNvSpPr>
              <a:spLocks/>
            </p:cNvSpPr>
            <p:nvPr/>
          </p:nvSpPr>
          <p:spPr bwMode="auto">
            <a:xfrm>
              <a:off x="4643" y="3015"/>
              <a:ext cx="5" cy="18"/>
            </a:xfrm>
            <a:custGeom>
              <a:avLst/>
              <a:gdLst/>
              <a:ahLst/>
              <a:cxnLst>
                <a:cxn ang="0">
                  <a:pos x="24" y="33"/>
                </a:cxn>
                <a:cxn ang="0">
                  <a:pos x="19" y="43"/>
                </a:cxn>
                <a:cxn ang="0">
                  <a:pos x="15" y="55"/>
                </a:cxn>
                <a:cxn ang="0">
                  <a:pos x="8" y="65"/>
                </a:cxn>
                <a:cxn ang="0">
                  <a:pos x="0" y="74"/>
                </a:cxn>
                <a:cxn ang="0">
                  <a:pos x="2" y="64"/>
                </a:cxn>
                <a:cxn ang="0">
                  <a:pos x="4" y="56"/>
                </a:cxn>
                <a:cxn ang="0">
                  <a:pos x="6" y="47"/>
                </a:cxn>
                <a:cxn ang="0">
                  <a:pos x="8" y="39"/>
                </a:cxn>
                <a:cxn ang="0">
                  <a:pos x="8" y="31"/>
                </a:cxn>
                <a:cxn ang="0">
                  <a:pos x="9" y="24"/>
                </a:cxn>
                <a:cxn ang="0">
                  <a:pos x="8" y="16"/>
                </a:cxn>
                <a:cxn ang="0">
                  <a:pos x="6" y="9"/>
                </a:cxn>
                <a:cxn ang="0">
                  <a:pos x="12" y="0"/>
                </a:cxn>
                <a:cxn ang="0">
                  <a:pos x="17" y="7"/>
                </a:cxn>
                <a:cxn ang="0">
                  <a:pos x="19" y="15"/>
                </a:cxn>
                <a:cxn ang="0">
                  <a:pos x="21" y="23"/>
                </a:cxn>
                <a:cxn ang="0">
                  <a:pos x="24" y="33"/>
                </a:cxn>
              </a:cxnLst>
              <a:rect l="0" t="0" r="r" b="b"/>
              <a:pathLst>
                <a:path w="24" h="74">
                  <a:moveTo>
                    <a:pt x="24" y="33"/>
                  </a:moveTo>
                  <a:lnTo>
                    <a:pt x="19" y="43"/>
                  </a:lnTo>
                  <a:lnTo>
                    <a:pt x="15" y="55"/>
                  </a:lnTo>
                  <a:lnTo>
                    <a:pt x="8" y="65"/>
                  </a:lnTo>
                  <a:lnTo>
                    <a:pt x="0" y="74"/>
                  </a:lnTo>
                  <a:lnTo>
                    <a:pt x="2" y="64"/>
                  </a:lnTo>
                  <a:lnTo>
                    <a:pt x="4" y="56"/>
                  </a:lnTo>
                  <a:lnTo>
                    <a:pt x="6" y="47"/>
                  </a:lnTo>
                  <a:lnTo>
                    <a:pt x="8" y="39"/>
                  </a:lnTo>
                  <a:lnTo>
                    <a:pt x="8" y="31"/>
                  </a:lnTo>
                  <a:lnTo>
                    <a:pt x="9" y="24"/>
                  </a:lnTo>
                  <a:lnTo>
                    <a:pt x="8" y="16"/>
                  </a:lnTo>
                  <a:lnTo>
                    <a:pt x="6" y="9"/>
                  </a:lnTo>
                  <a:lnTo>
                    <a:pt x="12" y="0"/>
                  </a:lnTo>
                  <a:lnTo>
                    <a:pt x="17" y="7"/>
                  </a:lnTo>
                  <a:lnTo>
                    <a:pt x="19" y="15"/>
                  </a:lnTo>
                  <a:lnTo>
                    <a:pt x="21" y="23"/>
                  </a:lnTo>
                  <a:lnTo>
                    <a:pt x="2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3" name="Freeform 283"/>
            <p:cNvSpPr>
              <a:spLocks/>
            </p:cNvSpPr>
            <p:nvPr/>
          </p:nvSpPr>
          <p:spPr bwMode="auto">
            <a:xfrm>
              <a:off x="4576" y="3018"/>
              <a:ext cx="25" cy="3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85" y="0"/>
                </a:cxn>
                <a:cxn ang="0">
                  <a:pos x="74" y="4"/>
                </a:cxn>
                <a:cxn ang="0">
                  <a:pos x="62" y="9"/>
                </a:cxn>
                <a:cxn ang="0">
                  <a:pos x="52" y="18"/>
                </a:cxn>
                <a:cxn ang="0">
                  <a:pos x="42" y="27"/>
                </a:cxn>
                <a:cxn ang="0">
                  <a:pos x="34" y="38"/>
                </a:cxn>
                <a:cxn ang="0">
                  <a:pos x="24" y="48"/>
                </a:cxn>
                <a:cxn ang="0">
                  <a:pos x="17" y="60"/>
                </a:cxn>
                <a:cxn ang="0">
                  <a:pos x="16" y="65"/>
                </a:cxn>
                <a:cxn ang="0">
                  <a:pos x="16" y="72"/>
                </a:cxn>
                <a:cxn ang="0">
                  <a:pos x="13" y="79"/>
                </a:cxn>
                <a:cxn ang="0">
                  <a:pos x="12" y="85"/>
                </a:cxn>
                <a:cxn ang="0">
                  <a:pos x="11" y="91"/>
                </a:cxn>
                <a:cxn ang="0">
                  <a:pos x="12" y="97"/>
                </a:cxn>
                <a:cxn ang="0">
                  <a:pos x="14" y="103"/>
                </a:cxn>
                <a:cxn ang="0">
                  <a:pos x="20" y="110"/>
                </a:cxn>
                <a:cxn ang="0">
                  <a:pos x="24" y="113"/>
                </a:cxn>
                <a:cxn ang="0">
                  <a:pos x="31" y="115"/>
                </a:cxn>
                <a:cxn ang="0">
                  <a:pos x="38" y="116"/>
                </a:cxn>
                <a:cxn ang="0">
                  <a:pos x="46" y="118"/>
                </a:cxn>
                <a:cxn ang="0">
                  <a:pos x="52" y="116"/>
                </a:cxn>
                <a:cxn ang="0">
                  <a:pos x="60" y="116"/>
                </a:cxn>
                <a:cxn ang="0">
                  <a:pos x="67" y="115"/>
                </a:cxn>
                <a:cxn ang="0">
                  <a:pos x="76" y="115"/>
                </a:cxn>
                <a:cxn ang="0">
                  <a:pos x="69" y="118"/>
                </a:cxn>
                <a:cxn ang="0">
                  <a:pos x="62" y="121"/>
                </a:cxn>
                <a:cxn ang="0">
                  <a:pos x="56" y="123"/>
                </a:cxn>
                <a:cxn ang="0">
                  <a:pos x="49" y="127"/>
                </a:cxn>
                <a:cxn ang="0">
                  <a:pos x="42" y="127"/>
                </a:cxn>
                <a:cxn ang="0">
                  <a:pos x="36" y="128"/>
                </a:cxn>
                <a:cxn ang="0">
                  <a:pos x="29" y="127"/>
                </a:cxn>
                <a:cxn ang="0">
                  <a:pos x="23" y="124"/>
                </a:cxn>
                <a:cxn ang="0">
                  <a:pos x="14" y="119"/>
                </a:cxn>
                <a:cxn ang="0">
                  <a:pos x="9" y="113"/>
                </a:cxn>
                <a:cxn ang="0">
                  <a:pos x="4" y="106"/>
                </a:cxn>
                <a:cxn ang="0">
                  <a:pos x="2" y="100"/>
                </a:cxn>
                <a:cxn ang="0">
                  <a:pos x="0" y="91"/>
                </a:cxn>
                <a:cxn ang="0">
                  <a:pos x="0" y="84"/>
                </a:cxn>
                <a:cxn ang="0">
                  <a:pos x="2" y="75"/>
                </a:cxn>
                <a:cxn ang="0">
                  <a:pos x="5" y="68"/>
                </a:cxn>
                <a:cxn ang="0">
                  <a:pos x="11" y="54"/>
                </a:cxn>
                <a:cxn ang="0">
                  <a:pos x="20" y="41"/>
                </a:cxn>
                <a:cxn ang="0">
                  <a:pos x="29" y="28"/>
                </a:cxn>
                <a:cxn ang="0">
                  <a:pos x="42" y="19"/>
                </a:cxn>
                <a:cxn ang="0">
                  <a:pos x="55" y="10"/>
                </a:cxn>
                <a:cxn ang="0">
                  <a:pos x="68" y="5"/>
                </a:cxn>
                <a:cxn ang="0">
                  <a:pos x="82" y="0"/>
                </a:cxn>
                <a:cxn ang="0">
                  <a:pos x="99" y="0"/>
                </a:cxn>
              </a:cxnLst>
              <a:rect l="0" t="0" r="r" b="b"/>
              <a:pathLst>
                <a:path w="99" h="128">
                  <a:moveTo>
                    <a:pt x="99" y="0"/>
                  </a:moveTo>
                  <a:lnTo>
                    <a:pt x="85" y="0"/>
                  </a:lnTo>
                  <a:lnTo>
                    <a:pt x="74" y="4"/>
                  </a:lnTo>
                  <a:lnTo>
                    <a:pt x="62" y="9"/>
                  </a:lnTo>
                  <a:lnTo>
                    <a:pt x="52" y="18"/>
                  </a:lnTo>
                  <a:lnTo>
                    <a:pt x="42" y="27"/>
                  </a:lnTo>
                  <a:lnTo>
                    <a:pt x="34" y="38"/>
                  </a:lnTo>
                  <a:lnTo>
                    <a:pt x="24" y="48"/>
                  </a:lnTo>
                  <a:lnTo>
                    <a:pt x="17" y="60"/>
                  </a:lnTo>
                  <a:lnTo>
                    <a:pt x="16" y="65"/>
                  </a:lnTo>
                  <a:lnTo>
                    <a:pt x="16" y="72"/>
                  </a:lnTo>
                  <a:lnTo>
                    <a:pt x="13" y="79"/>
                  </a:lnTo>
                  <a:lnTo>
                    <a:pt x="12" y="85"/>
                  </a:lnTo>
                  <a:lnTo>
                    <a:pt x="11" y="91"/>
                  </a:lnTo>
                  <a:lnTo>
                    <a:pt x="12" y="97"/>
                  </a:lnTo>
                  <a:lnTo>
                    <a:pt x="14" y="103"/>
                  </a:lnTo>
                  <a:lnTo>
                    <a:pt x="20" y="110"/>
                  </a:lnTo>
                  <a:lnTo>
                    <a:pt x="24" y="113"/>
                  </a:lnTo>
                  <a:lnTo>
                    <a:pt x="31" y="115"/>
                  </a:lnTo>
                  <a:lnTo>
                    <a:pt x="38" y="116"/>
                  </a:lnTo>
                  <a:lnTo>
                    <a:pt x="46" y="118"/>
                  </a:lnTo>
                  <a:lnTo>
                    <a:pt x="52" y="116"/>
                  </a:lnTo>
                  <a:lnTo>
                    <a:pt x="60" y="116"/>
                  </a:lnTo>
                  <a:lnTo>
                    <a:pt x="67" y="115"/>
                  </a:lnTo>
                  <a:lnTo>
                    <a:pt x="76" y="115"/>
                  </a:lnTo>
                  <a:lnTo>
                    <a:pt x="69" y="118"/>
                  </a:lnTo>
                  <a:lnTo>
                    <a:pt x="62" y="121"/>
                  </a:lnTo>
                  <a:lnTo>
                    <a:pt x="56" y="123"/>
                  </a:lnTo>
                  <a:lnTo>
                    <a:pt x="49" y="127"/>
                  </a:lnTo>
                  <a:lnTo>
                    <a:pt x="42" y="127"/>
                  </a:lnTo>
                  <a:lnTo>
                    <a:pt x="36" y="128"/>
                  </a:lnTo>
                  <a:lnTo>
                    <a:pt x="29" y="127"/>
                  </a:lnTo>
                  <a:lnTo>
                    <a:pt x="23" y="124"/>
                  </a:lnTo>
                  <a:lnTo>
                    <a:pt x="14" y="119"/>
                  </a:lnTo>
                  <a:lnTo>
                    <a:pt x="9" y="113"/>
                  </a:lnTo>
                  <a:lnTo>
                    <a:pt x="4" y="106"/>
                  </a:lnTo>
                  <a:lnTo>
                    <a:pt x="2" y="100"/>
                  </a:lnTo>
                  <a:lnTo>
                    <a:pt x="0" y="91"/>
                  </a:lnTo>
                  <a:lnTo>
                    <a:pt x="0" y="84"/>
                  </a:lnTo>
                  <a:lnTo>
                    <a:pt x="2" y="75"/>
                  </a:lnTo>
                  <a:lnTo>
                    <a:pt x="5" y="68"/>
                  </a:lnTo>
                  <a:lnTo>
                    <a:pt x="11" y="54"/>
                  </a:lnTo>
                  <a:lnTo>
                    <a:pt x="20" y="41"/>
                  </a:lnTo>
                  <a:lnTo>
                    <a:pt x="29" y="28"/>
                  </a:lnTo>
                  <a:lnTo>
                    <a:pt x="42" y="19"/>
                  </a:lnTo>
                  <a:lnTo>
                    <a:pt x="55" y="10"/>
                  </a:lnTo>
                  <a:lnTo>
                    <a:pt x="68" y="5"/>
                  </a:lnTo>
                  <a:lnTo>
                    <a:pt x="82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4" name="Freeform 284"/>
            <p:cNvSpPr>
              <a:spLocks/>
            </p:cNvSpPr>
            <p:nvPr/>
          </p:nvSpPr>
          <p:spPr bwMode="auto">
            <a:xfrm>
              <a:off x="4617" y="3022"/>
              <a:ext cx="11" cy="22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3" y="81"/>
                </a:cxn>
                <a:cxn ang="0">
                  <a:pos x="8" y="75"/>
                </a:cxn>
                <a:cxn ang="0">
                  <a:pos x="11" y="68"/>
                </a:cxn>
                <a:cxn ang="0">
                  <a:pos x="17" y="63"/>
                </a:cxn>
                <a:cxn ang="0">
                  <a:pos x="21" y="55"/>
                </a:cxn>
                <a:cxn ang="0">
                  <a:pos x="26" y="48"/>
                </a:cxn>
                <a:cxn ang="0">
                  <a:pos x="29" y="41"/>
                </a:cxn>
                <a:cxn ang="0">
                  <a:pos x="32" y="35"/>
                </a:cxn>
                <a:cxn ang="0">
                  <a:pos x="31" y="26"/>
                </a:cxn>
                <a:cxn ang="0">
                  <a:pos x="35" y="17"/>
                </a:cxn>
                <a:cxn ang="0">
                  <a:pos x="38" y="8"/>
                </a:cxn>
                <a:cxn ang="0">
                  <a:pos x="41" y="0"/>
                </a:cxn>
                <a:cxn ang="0">
                  <a:pos x="40" y="12"/>
                </a:cxn>
                <a:cxn ang="0">
                  <a:pos x="39" y="25"/>
                </a:cxn>
                <a:cxn ang="0">
                  <a:pos x="36" y="37"/>
                </a:cxn>
                <a:cxn ang="0">
                  <a:pos x="33" y="50"/>
                </a:cxn>
                <a:cxn ang="0">
                  <a:pos x="28" y="60"/>
                </a:cxn>
                <a:cxn ang="0">
                  <a:pos x="21" y="71"/>
                </a:cxn>
                <a:cxn ang="0">
                  <a:pos x="11" y="80"/>
                </a:cxn>
                <a:cxn ang="0">
                  <a:pos x="0" y="88"/>
                </a:cxn>
              </a:cxnLst>
              <a:rect l="0" t="0" r="r" b="b"/>
              <a:pathLst>
                <a:path w="41" h="88">
                  <a:moveTo>
                    <a:pt x="0" y="88"/>
                  </a:moveTo>
                  <a:lnTo>
                    <a:pt x="3" y="81"/>
                  </a:lnTo>
                  <a:lnTo>
                    <a:pt x="8" y="75"/>
                  </a:lnTo>
                  <a:lnTo>
                    <a:pt x="11" y="68"/>
                  </a:lnTo>
                  <a:lnTo>
                    <a:pt x="17" y="63"/>
                  </a:lnTo>
                  <a:lnTo>
                    <a:pt x="21" y="55"/>
                  </a:lnTo>
                  <a:lnTo>
                    <a:pt x="26" y="48"/>
                  </a:lnTo>
                  <a:lnTo>
                    <a:pt x="29" y="41"/>
                  </a:lnTo>
                  <a:lnTo>
                    <a:pt x="32" y="35"/>
                  </a:lnTo>
                  <a:lnTo>
                    <a:pt x="31" y="26"/>
                  </a:lnTo>
                  <a:lnTo>
                    <a:pt x="35" y="17"/>
                  </a:lnTo>
                  <a:lnTo>
                    <a:pt x="38" y="8"/>
                  </a:lnTo>
                  <a:lnTo>
                    <a:pt x="41" y="0"/>
                  </a:lnTo>
                  <a:lnTo>
                    <a:pt x="40" y="12"/>
                  </a:lnTo>
                  <a:lnTo>
                    <a:pt x="39" y="25"/>
                  </a:lnTo>
                  <a:lnTo>
                    <a:pt x="36" y="37"/>
                  </a:lnTo>
                  <a:lnTo>
                    <a:pt x="33" y="50"/>
                  </a:lnTo>
                  <a:lnTo>
                    <a:pt x="28" y="60"/>
                  </a:lnTo>
                  <a:lnTo>
                    <a:pt x="21" y="71"/>
                  </a:lnTo>
                  <a:lnTo>
                    <a:pt x="11" y="8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5" name="Freeform 285"/>
            <p:cNvSpPr>
              <a:spLocks/>
            </p:cNvSpPr>
            <p:nvPr/>
          </p:nvSpPr>
          <p:spPr bwMode="auto">
            <a:xfrm>
              <a:off x="4694" y="3048"/>
              <a:ext cx="20" cy="26"/>
            </a:xfrm>
            <a:custGeom>
              <a:avLst/>
              <a:gdLst/>
              <a:ahLst/>
              <a:cxnLst>
                <a:cxn ang="0">
                  <a:pos x="79" y="42"/>
                </a:cxn>
                <a:cxn ang="0">
                  <a:pos x="77" y="50"/>
                </a:cxn>
                <a:cxn ang="0">
                  <a:pos x="74" y="58"/>
                </a:cxn>
                <a:cxn ang="0">
                  <a:pos x="67" y="66"/>
                </a:cxn>
                <a:cxn ang="0">
                  <a:pos x="61" y="73"/>
                </a:cxn>
                <a:cxn ang="0">
                  <a:pos x="54" y="79"/>
                </a:cxn>
                <a:cxn ang="0">
                  <a:pos x="47" y="86"/>
                </a:cxn>
                <a:cxn ang="0">
                  <a:pos x="40" y="91"/>
                </a:cxn>
                <a:cxn ang="0">
                  <a:pos x="35" y="98"/>
                </a:cxn>
                <a:cxn ang="0">
                  <a:pos x="0" y="107"/>
                </a:cxn>
                <a:cxn ang="0">
                  <a:pos x="2" y="97"/>
                </a:cxn>
                <a:cxn ang="0">
                  <a:pos x="9" y="91"/>
                </a:cxn>
                <a:cxn ang="0">
                  <a:pos x="17" y="86"/>
                </a:cxn>
                <a:cxn ang="0">
                  <a:pos x="27" y="81"/>
                </a:cxn>
                <a:cxn ang="0">
                  <a:pos x="36" y="75"/>
                </a:cxn>
                <a:cxn ang="0">
                  <a:pos x="46" y="68"/>
                </a:cxn>
                <a:cxn ang="0">
                  <a:pos x="52" y="59"/>
                </a:cxn>
                <a:cxn ang="0">
                  <a:pos x="58" y="49"/>
                </a:cxn>
                <a:cxn ang="0">
                  <a:pos x="59" y="42"/>
                </a:cxn>
                <a:cxn ang="0">
                  <a:pos x="59" y="36"/>
                </a:cxn>
                <a:cxn ang="0">
                  <a:pos x="58" y="29"/>
                </a:cxn>
                <a:cxn ang="0">
                  <a:pos x="57" y="23"/>
                </a:cxn>
                <a:cxn ang="0">
                  <a:pos x="52" y="18"/>
                </a:cxn>
                <a:cxn ang="0">
                  <a:pos x="49" y="14"/>
                </a:cxn>
                <a:cxn ang="0">
                  <a:pos x="43" y="11"/>
                </a:cxn>
                <a:cxn ang="0">
                  <a:pos x="38" y="10"/>
                </a:cxn>
                <a:cxn ang="0">
                  <a:pos x="35" y="8"/>
                </a:cxn>
                <a:cxn ang="0">
                  <a:pos x="35" y="1"/>
                </a:cxn>
                <a:cxn ang="0">
                  <a:pos x="42" y="0"/>
                </a:cxn>
                <a:cxn ang="0">
                  <a:pos x="51" y="2"/>
                </a:cxn>
                <a:cxn ang="0">
                  <a:pos x="58" y="4"/>
                </a:cxn>
                <a:cxn ang="0">
                  <a:pos x="66" y="10"/>
                </a:cxn>
                <a:cxn ang="0">
                  <a:pos x="71" y="15"/>
                </a:cxn>
                <a:cxn ang="0">
                  <a:pos x="76" y="22"/>
                </a:cxn>
                <a:cxn ang="0">
                  <a:pos x="78" y="31"/>
                </a:cxn>
                <a:cxn ang="0">
                  <a:pos x="79" y="42"/>
                </a:cxn>
              </a:cxnLst>
              <a:rect l="0" t="0" r="r" b="b"/>
              <a:pathLst>
                <a:path w="79" h="107">
                  <a:moveTo>
                    <a:pt x="79" y="42"/>
                  </a:moveTo>
                  <a:lnTo>
                    <a:pt x="77" y="50"/>
                  </a:lnTo>
                  <a:lnTo>
                    <a:pt x="74" y="58"/>
                  </a:lnTo>
                  <a:lnTo>
                    <a:pt x="67" y="66"/>
                  </a:lnTo>
                  <a:lnTo>
                    <a:pt x="61" y="73"/>
                  </a:lnTo>
                  <a:lnTo>
                    <a:pt x="54" y="79"/>
                  </a:lnTo>
                  <a:lnTo>
                    <a:pt x="47" y="86"/>
                  </a:lnTo>
                  <a:lnTo>
                    <a:pt x="40" y="91"/>
                  </a:lnTo>
                  <a:lnTo>
                    <a:pt x="35" y="98"/>
                  </a:lnTo>
                  <a:lnTo>
                    <a:pt x="0" y="107"/>
                  </a:lnTo>
                  <a:lnTo>
                    <a:pt x="2" y="97"/>
                  </a:lnTo>
                  <a:lnTo>
                    <a:pt x="9" y="91"/>
                  </a:lnTo>
                  <a:lnTo>
                    <a:pt x="17" y="86"/>
                  </a:lnTo>
                  <a:lnTo>
                    <a:pt x="27" y="81"/>
                  </a:lnTo>
                  <a:lnTo>
                    <a:pt x="36" y="75"/>
                  </a:lnTo>
                  <a:lnTo>
                    <a:pt x="46" y="68"/>
                  </a:lnTo>
                  <a:lnTo>
                    <a:pt x="52" y="59"/>
                  </a:lnTo>
                  <a:lnTo>
                    <a:pt x="58" y="49"/>
                  </a:lnTo>
                  <a:lnTo>
                    <a:pt x="59" y="42"/>
                  </a:lnTo>
                  <a:lnTo>
                    <a:pt x="59" y="36"/>
                  </a:lnTo>
                  <a:lnTo>
                    <a:pt x="58" y="29"/>
                  </a:lnTo>
                  <a:lnTo>
                    <a:pt x="57" y="23"/>
                  </a:lnTo>
                  <a:lnTo>
                    <a:pt x="52" y="18"/>
                  </a:lnTo>
                  <a:lnTo>
                    <a:pt x="49" y="14"/>
                  </a:lnTo>
                  <a:lnTo>
                    <a:pt x="43" y="11"/>
                  </a:lnTo>
                  <a:lnTo>
                    <a:pt x="38" y="10"/>
                  </a:lnTo>
                  <a:lnTo>
                    <a:pt x="35" y="8"/>
                  </a:lnTo>
                  <a:lnTo>
                    <a:pt x="35" y="1"/>
                  </a:lnTo>
                  <a:lnTo>
                    <a:pt x="42" y="0"/>
                  </a:lnTo>
                  <a:lnTo>
                    <a:pt x="51" y="2"/>
                  </a:lnTo>
                  <a:lnTo>
                    <a:pt x="58" y="4"/>
                  </a:lnTo>
                  <a:lnTo>
                    <a:pt x="66" y="10"/>
                  </a:lnTo>
                  <a:lnTo>
                    <a:pt x="71" y="15"/>
                  </a:lnTo>
                  <a:lnTo>
                    <a:pt x="76" y="22"/>
                  </a:lnTo>
                  <a:lnTo>
                    <a:pt x="78" y="31"/>
                  </a:lnTo>
                  <a:lnTo>
                    <a:pt x="79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6" name="Freeform 286"/>
            <p:cNvSpPr>
              <a:spLocks/>
            </p:cNvSpPr>
            <p:nvPr/>
          </p:nvSpPr>
          <p:spPr bwMode="auto">
            <a:xfrm>
              <a:off x="4672" y="3048"/>
              <a:ext cx="11" cy="24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38" y="8"/>
                </a:cxn>
                <a:cxn ang="0">
                  <a:pos x="33" y="12"/>
                </a:cxn>
                <a:cxn ang="0">
                  <a:pos x="29" y="17"/>
                </a:cxn>
                <a:cxn ang="0">
                  <a:pos x="25" y="22"/>
                </a:cxn>
                <a:cxn ang="0">
                  <a:pos x="19" y="31"/>
                </a:cxn>
                <a:cxn ang="0">
                  <a:pos x="12" y="42"/>
                </a:cxn>
                <a:cxn ang="0">
                  <a:pos x="12" y="49"/>
                </a:cxn>
                <a:cxn ang="0">
                  <a:pos x="13" y="56"/>
                </a:cxn>
                <a:cxn ang="0">
                  <a:pos x="14" y="63"/>
                </a:cxn>
                <a:cxn ang="0">
                  <a:pos x="18" y="71"/>
                </a:cxn>
                <a:cxn ang="0">
                  <a:pos x="20" y="78"/>
                </a:cxn>
                <a:cxn ang="0">
                  <a:pos x="22" y="85"/>
                </a:cxn>
                <a:cxn ang="0">
                  <a:pos x="24" y="91"/>
                </a:cxn>
                <a:cxn ang="0">
                  <a:pos x="26" y="98"/>
                </a:cxn>
                <a:cxn ang="0">
                  <a:pos x="20" y="96"/>
                </a:cxn>
                <a:cxn ang="0">
                  <a:pos x="13" y="91"/>
                </a:cxn>
                <a:cxn ang="0">
                  <a:pos x="9" y="82"/>
                </a:cxn>
                <a:cxn ang="0">
                  <a:pos x="6" y="78"/>
                </a:cxn>
                <a:cxn ang="0">
                  <a:pos x="3" y="70"/>
                </a:cxn>
                <a:cxn ang="0">
                  <a:pos x="1" y="62"/>
                </a:cxn>
                <a:cxn ang="0">
                  <a:pos x="0" y="53"/>
                </a:cxn>
                <a:cxn ang="0">
                  <a:pos x="0" y="46"/>
                </a:cxn>
                <a:cxn ang="0">
                  <a:pos x="0" y="36"/>
                </a:cxn>
                <a:cxn ang="0">
                  <a:pos x="2" y="28"/>
                </a:cxn>
                <a:cxn ang="0">
                  <a:pos x="5" y="20"/>
                </a:cxn>
                <a:cxn ang="0">
                  <a:pos x="12" y="13"/>
                </a:cxn>
                <a:cxn ang="0">
                  <a:pos x="20" y="8"/>
                </a:cxn>
                <a:cxn ang="0">
                  <a:pos x="28" y="3"/>
                </a:cxn>
                <a:cxn ang="0">
                  <a:pos x="35" y="0"/>
                </a:cxn>
                <a:cxn ang="0">
                  <a:pos x="44" y="4"/>
                </a:cxn>
              </a:cxnLst>
              <a:rect l="0" t="0" r="r" b="b"/>
              <a:pathLst>
                <a:path w="44" h="98">
                  <a:moveTo>
                    <a:pt x="44" y="4"/>
                  </a:moveTo>
                  <a:lnTo>
                    <a:pt x="38" y="8"/>
                  </a:lnTo>
                  <a:lnTo>
                    <a:pt x="33" y="12"/>
                  </a:lnTo>
                  <a:lnTo>
                    <a:pt x="29" y="17"/>
                  </a:lnTo>
                  <a:lnTo>
                    <a:pt x="25" y="22"/>
                  </a:lnTo>
                  <a:lnTo>
                    <a:pt x="19" y="31"/>
                  </a:lnTo>
                  <a:lnTo>
                    <a:pt x="12" y="42"/>
                  </a:lnTo>
                  <a:lnTo>
                    <a:pt x="12" y="49"/>
                  </a:lnTo>
                  <a:lnTo>
                    <a:pt x="13" y="56"/>
                  </a:lnTo>
                  <a:lnTo>
                    <a:pt x="14" y="63"/>
                  </a:lnTo>
                  <a:lnTo>
                    <a:pt x="18" y="71"/>
                  </a:lnTo>
                  <a:lnTo>
                    <a:pt x="20" y="78"/>
                  </a:lnTo>
                  <a:lnTo>
                    <a:pt x="22" y="85"/>
                  </a:lnTo>
                  <a:lnTo>
                    <a:pt x="24" y="91"/>
                  </a:lnTo>
                  <a:lnTo>
                    <a:pt x="26" y="98"/>
                  </a:lnTo>
                  <a:lnTo>
                    <a:pt x="20" y="96"/>
                  </a:lnTo>
                  <a:lnTo>
                    <a:pt x="13" y="91"/>
                  </a:lnTo>
                  <a:lnTo>
                    <a:pt x="9" y="82"/>
                  </a:lnTo>
                  <a:lnTo>
                    <a:pt x="6" y="78"/>
                  </a:lnTo>
                  <a:lnTo>
                    <a:pt x="3" y="70"/>
                  </a:lnTo>
                  <a:lnTo>
                    <a:pt x="1" y="62"/>
                  </a:lnTo>
                  <a:lnTo>
                    <a:pt x="0" y="53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5" y="20"/>
                  </a:lnTo>
                  <a:lnTo>
                    <a:pt x="12" y="13"/>
                  </a:lnTo>
                  <a:lnTo>
                    <a:pt x="20" y="8"/>
                  </a:lnTo>
                  <a:lnTo>
                    <a:pt x="28" y="3"/>
                  </a:lnTo>
                  <a:lnTo>
                    <a:pt x="35" y="0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7" name="Freeform 287"/>
            <p:cNvSpPr>
              <a:spLocks/>
            </p:cNvSpPr>
            <p:nvPr/>
          </p:nvSpPr>
          <p:spPr bwMode="auto">
            <a:xfrm>
              <a:off x="4590" y="3055"/>
              <a:ext cx="9" cy="16"/>
            </a:xfrm>
            <a:custGeom>
              <a:avLst/>
              <a:gdLst/>
              <a:ahLst/>
              <a:cxnLst>
                <a:cxn ang="0">
                  <a:pos x="32" y="30"/>
                </a:cxn>
                <a:cxn ang="0">
                  <a:pos x="32" y="39"/>
                </a:cxn>
                <a:cxn ang="0">
                  <a:pos x="32" y="49"/>
                </a:cxn>
                <a:cxn ang="0">
                  <a:pos x="29" y="57"/>
                </a:cxn>
                <a:cxn ang="0">
                  <a:pos x="25" y="64"/>
                </a:cxn>
                <a:cxn ang="0">
                  <a:pos x="14" y="64"/>
                </a:cxn>
                <a:cxn ang="0">
                  <a:pos x="16" y="56"/>
                </a:cxn>
                <a:cxn ang="0">
                  <a:pos x="18" y="49"/>
                </a:cxn>
                <a:cxn ang="0">
                  <a:pos x="16" y="40"/>
                </a:cxn>
                <a:cxn ang="0">
                  <a:pos x="15" y="33"/>
                </a:cxn>
                <a:cxn ang="0">
                  <a:pos x="12" y="24"/>
                </a:cxn>
                <a:cxn ang="0">
                  <a:pos x="9" y="18"/>
                </a:cxn>
                <a:cxn ang="0">
                  <a:pos x="4" y="11"/>
                </a:cxn>
                <a:cxn ang="0">
                  <a:pos x="0" y="5"/>
                </a:cxn>
                <a:cxn ang="0">
                  <a:pos x="8" y="0"/>
                </a:cxn>
                <a:cxn ang="0">
                  <a:pos x="18" y="5"/>
                </a:cxn>
                <a:cxn ang="0">
                  <a:pos x="21" y="10"/>
                </a:cxn>
                <a:cxn ang="0">
                  <a:pos x="25" y="16"/>
                </a:cxn>
                <a:cxn ang="0">
                  <a:pos x="29" y="23"/>
                </a:cxn>
                <a:cxn ang="0">
                  <a:pos x="32" y="30"/>
                </a:cxn>
              </a:cxnLst>
              <a:rect l="0" t="0" r="r" b="b"/>
              <a:pathLst>
                <a:path w="32" h="64">
                  <a:moveTo>
                    <a:pt x="32" y="30"/>
                  </a:moveTo>
                  <a:lnTo>
                    <a:pt x="32" y="39"/>
                  </a:lnTo>
                  <a:lnTo>
                    <a:pt x="32" y="49"/>
                  </a:lnTo>
                  <a:lnTo>
                    <a:pt x="29" y="57"/>
                  </a:lnTo>
                  <a:lnTo>
                    <a:pt x="25" y="64"/>
                  </a:lnTo>
                  <a:lnTo>
                    <a:pt x="14" y="64"/>
                  </a:lnTo>
                  <a:lnTo>
                    <a:pt x="16" y="56"/>
                  </a:lnTo>
                  <a:lnTo>
                    <a:pt x="18" y="49"/>
                  </a:lnTo>
                  <a:lnTo>
                    <a:pt x="16" y="40"/>
                  </a:lnTo>
                  <a:lnTo>
                    <a:pt x="15" y="33"/>
                  </a:lnTo>
                  <a:lnTo>
                    <a:pt x="12" y="24"/>
                  </a:lnTo>
                  <a:lnTo>
                    <a:pt x="9" y="18"/>
                  </a:lnTo>
                  <a:lnTo>
                    <a:pt x="4" y="11"/>
                  </a:lnTo>
                  <a:lnTo>
                    <a:pt x="0" y="5"/>
                  </a:lnTo>
                  <a:lnTo>
                    <a:pt x="8" y="0"/>
                  </a:lnTo>
                  <a:lnTo>
                    <a:pt x="18" y="5"/>
                  </a:lnTo>
                  <a:lnTo>
                    <a:pt x="21" y="10"/>
                  </a:lnTo>
                  <a:lnTo>
                    <a:pt x="25" y="16"/>
                  </a:lnTo>
                  <a:lnTo>
                    <a:pt x="29" y="23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8" name="Freeform 288"/>
            <p:cNvSpPr>
              <a:spLocks/>
            </p:cNvSpPr>
            <p:nvPr/>
          </p:nvSpPr>
          <p:spPr bwMode="auto">
            <a:xfrm>
              <a:off x="4628" y="3064"/>
              <a:ext cx="12" cy="9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39" y="10"/>
                </a:cxn>
                <a:cxn ang="0">
                  <a:pos x="33" y="13"/>
                </a:cxn>
                <a:cxn ang="0">
                  <a:pos x="27" y="16"/>
                </a:cxn>
                <a:cxn ang="0">
                  <a:pos x="22" y="21"/>
                </a:cxn>
                <a:cxn ang="0">
                  <a:pos x="10" y="28"/>
                </a:cxn>
                <a:cxn ang="0">
                  <a:pos x="1" y="35"/>
                </a:cxn>
                <a:cxn ang="0">
                  <a:pos x="0" y="29"/>
                </a:cxn>
                <a:cxn ang="0">
                  <a:pos x="1" y="23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16" y="7"/>
                </a:cxn>
                <a:cxn ang="0">
                  <a:pos x="27" y="0"/>
                </a:cxn>
                <a:cxn ang="0">
                  <a:pos x="35" y="1"/>
                </a:cxn>
                <a:cxn ang="0">
                  <a:pos x="44" y="6"/>
                </a:cxn>
              </a:cxnLst>
              <a:rect l="0" t="0" r="r" b="b"/>
              <a:pathLst>
                <a:path w="44" h="35">
                  <a:moveTo>
                    <a:pt x="44" y="6"/>
                  </a:moveTo>
                  <a:lnTo>
                    <a:pt x="39" y="10"/>
                  </a:lnTo>
                  <a:lnTo>
                    <a:pt x="33" y="13"/>
                  </a:lnTo>
                  <a:lnTo>
                    <a:pt x="27" y="16"/>
                  </a:lnTo>
                  <a:lnTo>
                    <a:pt x="22" y="21"/>
                  </a:lnTo>
                  <a:lnTo>
                    <a:pt x="10" y="28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7" y="0"/>
                  </a:lnTo>
                  <a:lnTo>
                    <a:pt x="35" y="1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9" name="Freeform 289"/>
            <p:cNvSpPr>
              <a:spLocks/>
            </p:cNvSpPr>
            <p:nvPr/>
          </p:nvSpPr>
          <p:spPr bwMode="auto">
            <a:xfrm>
              <a:off x="4567" y="3067"/>
              <a:ext cx="33" cy="46"/>
            </a:xfrm>
            <a:custGeom>
              <a:avLst/>
              <a:gdLst/>
              <a:ahLst/>
              <a:cxnLst>
                <a:cxn ang="0">
                  <a:pos x="20" y="51"/>
                </a:cxn>
                <a:cxn ang="0">
                  <a:pos x="20" y="64"/>
                </a:cxn>
                <a:cxn ang="0">
                  <a:pos x="27" y="60"/>
                </a:cxn>
                <a:cxn ang="0">
                  <a:pos x="42" y="43"/>
                </a:cxn>
                <a:cxn ang="0">
                  <a:pos x="44" y="55"/>
                </a:cxn>
                <a:cxn ang="0">
                  <a:pos x="27" y="86"/>
                </a:cxn>
                <a:cxn ang="0">
                  <a:pos x="14" y="120"/>
                </a:cxn>
                <a:cxn ang="0">
                  <a:pos x="17" y="154"/>
                </a:cxn>
                <a:cxn ang="0">
                  <a:pos x="37" y="170"/>
                </a:cxn>
                <a:cxn ang="0">
                  <a:pos x="58" y="161"/>
                </a:cxn>
                <a:cxn ang="0">
                  <a:pos x="76" y="147"/>
                </a:cxn>
                <a:cxn ang="0">
                  <a:pos x="94" y="136"/>
                </a:cxn>
                <a:cxn ang="0">
                  <a:pos x="107" y="124"/>
                </a:cxn>
                <a:cxn ang="0">
                  <a:pos x="114" y="103"/>
                </a:cxn>
                <a:cxn ang="0">
                  <a:pos x="120" y="81"/>
                </a:cxn>
                <a:cxn ang="0">
                  <a:pos x="121" y="61"/>
                </a:cxn>
                <a:cxn ang="0">
                  <a:pos x="116" y="47"/>
                </a:cxn>
                <a:cxn ang="0">
                  <a:pos x="105" y="46"/>
                </a:cxn>
                <a:cxn ang="0">
                  <a:pos x="120" y="29"/>
                </a:cxn>
                <a:cxn ang="0">
                  <a:pos x="135" y="54"/>
                </a:cxn>
                <a:cxn ang="0">
                  <a:pos x="133" y="81"/>
                </a:cxn>
                <a:cxn ang="0">
                  <a:pos x="121" y="109"/>
                </a:cxn>
                <a:cxn ang="0">
                  <a:pos x="115" y="138"/>
                </a:cxn>
                <a:cxn ang="0">
                  <a:pos x="92" y="153"/>
                </a:cxn>
                <a:cxn ang="0">
                  <a:pos x="70" y="168"/>
                </a:cxn>
                <a:cxn ang="0">
                  <a:pos x="44" y="180"/>
                </a:cxn>
                <a:cxn ang="0">
                  <a:pos x="18" y="182"/>
                </a:cxn>
                <a:cxn ang="0">
                  <a:pos x="1" y="152"/>
                </a:cxn>
                <a:cxn ang="0">
                  <a:pos x="2" y="122"/>
                </a:cxn>
                <a:cxn ang="0">
                  <a:pos x="8" y="89"/>
                </a:cxn>
                <a:cxn ang="0">
                  <a:pos x="7" y="59"/>
                </a:cxn>
                <a:cxn ang="0">
                  <a:pos x="8" y="42"/>
                </a:cxn>
                <a:cxn ang="0">
                  <a:pos x="12" y="26"/>
                </a:cxn>
                <a:cxn ang="0">
                  <a:pos x="20" y="11"/>
                </a:cxn>
                <a:cxn ang="0">
                  <a:pos x="32" y="0"/>
                </a:cxn>
                <a:cxn ang="0">
                  <a:pos x="27" y="21"/>
                </a:cxn>
                <a:cxn ang="0">
                  <a:pos x="23" y="33"/>
                </a:cxn>
                <a:cxn ang="0">
                  <a:pos x="21" y="47"/>
                </a:cxn>
              </a:cxnLst>
              <a:rect l="0" t="0" r="r" b="b"/>
              <a:pathLst>
                <a:path w="135" h="182">
                  <a:moveTo>
                    <a:pt x="21" y="47"/>
                  </a:moveTo>
                  <a:lnTo>
                    <a:pt x="20" y="51"/>
                  </a:lnTo>
                  <a:lnTo>
                    <a:pt x="20" y="58"/>
                  </a:lnTo>
                  <a:lnTo>
                    <a:pt x="20" y="64"/>
                  </a:lnTo>
                  <a:lnTo>
                    <a:pt x="23" y="70"/>
                  </a:lnTo>
                  <a:lnTo>
                    <a:pt x="27" y="60"/>
                  </a:lnTo>
                  <a:lnTo>
                    <a:pt x="33" y="51"/>
                  </a:lnTo>
                  <a:lnTo>
                    <a:pt x="42" y="43"/>
                  </a:lnTo>
                  <a:lnTo>
                    <a:pt x="53" y="41"/>
                  </a:lnTo>
                  <a:lnTo>
                    <a:pt x="44" y="55"/>
                  </a:lnTo>
                  <a:lnTo>
                    <a:pt x="37" y="70"/>
                  </a:lnTo>
                  <a:lnTo>
                    <a:pt x="27" y="86"/>
                  </a:lnTo>
                  <a:lnTo>
                    <a:pt x="20" y="104"/>
                  </a:lnTo>
                  <a:lnTo>
                    <a:pt x="14" y="120"/>
                  </a:lnTo>
                  <a:lnTo>
                    <a:pt x="13" y="137"/>
                  </a:lnTo>
                  <a:lnTo>
                    <a:pt x="17" y="154"/>
                  </a:lnTo>
                  <a:lnTo>
                    <a:pt x="27" y="171"/>
                  </a:lnTo>
                  <a:lnTo>
                    <a:pt x="37" y="170"/>
                  </a:lnTo>
                  <a:lnTo>
                    <a:pt x="48" y="166"/>
                  </a:lnTo>
                  <a:lnTo>
                    <a:pt x="58" y="161"/>
                  </a:lnTo>
                  <a:lnTo>
                    <a:pt x="68" y="155"/>
                  </a:lnTo>
                  <a:lnTo>
                    <a:pt x="76" y="147"/>
                  </a:lnTo>
                  <a:lnTo>
                    <a:pt x="86" y="142"/>
                  </a:lnTo>
                  <a:lnTo>
                    <a:pt x="94" y="136"/>
                  </a:lnTo>
                  <a:lnTo>
                    <a:pt x="104" y="135"/>
                  </a:lnTo>
                  <a:lnTo>
                    <a:pt x="107" y="124"/>
                  </a:lnTo>
                  <a:lnTo>
                    <a:pt x="110" y="114"/>
                  </a:lnTo>
                  <a:lnTo>
                    <a:pt x="114" y="103"/>
                  </a:lnTo>
                  <a:lnTo>
                    <a:pt x="118" y="93"/>
                  </a:lnTo>
                  <a:lnTo>
                    <a:pt x="120" y="81"/>
                  </a:lnTo>
                  <a:lnTo>
                    <a:pt x="123" y="71"/>
                  </a:lnTo>
                  <a:lnTo>
                    <a:pt x="121" y="61"/>
                  </a:lnTo>
                  <a:lnTo>
                    <a:pt x="120" y="52"/>
                  </a:lnTo>
                  <a:lnTo>
                    <a:pt x="116" y="47"/>
                  </a:lnTo>
                  <a:lnTo>
                    <a:pt x="110" y="47"/>
                  </a:lnTo>
                  <a:lnTo>
                    <a:pt x="105" y="46"/>
                  </a:lnTo>
                  <a:lnTo>
                    <a:pt x="104" y="41"/>
                  </a:lnTo>
                  <a:lnTo>
                    <a:pt x="120" y="29"/>
                  </a:lnTo>
                  <a:lnTo>
                    <a:pt x="130" y="40"/>
                  </a:lnTo>
                  <a:lnTo>
                    <a:pt x="135" y="54"/>
                  </a:lnTo>
                  <a:lnTo>
                    <a:pt x="135" y="67"/>
                  </a:lnTo>
                  <a:lnTo>
                    <a:pt x="133" y="81"/>
                  </a:lnTo>
                  <a:lnTo>
                    <a:pt x="127" y="95"/>
                  </a:lnTo>
                  <a:lnTo>
                    <a:pt x="121" y="109"/>
                  </a:lnTo>
                  <a:lnTo>
                    <a:pt x="117" y="124"/>
                  </a:lnTo>
                  <a:lnTo>
                    <a:pt x="115" y="138"/>
                  </a:lnTo>
                  <a:lnTo>
                    <a:pt x="104" y="145"/>
                  </a:lnTo>
                  <a:lnTo>
                    <a:pt x="92" y="153"/>
                  </a:lnTo>
                  <a:lnTo>
                    <a:pt x="81" y="161"/>
                  </a:lnTo>
                  <a:lnTo>
                    <a:pt x="70" y="168"/>
                  </a:lnTo>
                  <a:lnTo>
                    <a:pt x="57" y="174"/>
                  </a:lnTo>
                  <a:lnTo>
                    <a:pt x="44" y="180"/>
                  </a:lnTo>
                  <a:lnTo>
                    <a:pt x="31" y="182"/>
                  </a:lnTo>
                  <a:lnTo>
                    <a:pt x="18" y="182"/>
                  </a:lnTo>
                  <a:lnTo>
                    <a:pt x="5" y="166"/>
                  </a:lnTo>
                  <a:lnTo>
                    <a:pt x="1" y="152"/>
                  </a:lnTo>
                  <a:lnTo>
                    <a:pt x="0" y="136"/>
                  </a:lnTo>
                  <a:lnTo>
                    <a:pt x="2" y="122"/>
                  </a:lnTo>
                  <a:lnTo>
                    <a:pt x="4" y="105"/>
                  </a:lnTo>
                  <a:lnTo>
                    <a:pt x="8" y="89"/>
                  </a:lnTo>
                  <a:lnTo>
                    <a:pt x="8" y="74"/>
                  </a:lnTo>
                  <a:lnTo>
                    <a:pt x="7" y="59"/>
                  </a:lnTo>
                  <a:lnTo>
                    <a:pt x="7" y="50"/>
                  </a:lnTo>
                  <a:lnTo>
                    <a:pt x="8" y="42"/>
                  </a:lnTo>
                  <a:lnTo>
                    <a:pt x="9" y="33"/>
                  </a:lnTo>
                  <a:lnTo>
                    <a:pt x="12" y="26"/>
                  </a:lnTo>
                  <a:lnTo>
                    <a:pt x="15" y="18"/>
                  </a:lnTo>
                  <a:lnTo>
                    <a:pt x="20" y="11"/>
                  </a:lnTo>
                  <a:lnTo>
                    <a:pt x="25" y="4"/>
                  </a:lnTo>
                  <a:lnTo>
                    <a:pt x="32" y="0"/>
                  </a:lnTo>
                  <a:lnTo>
                    <a:pt x="30" y="9"/>
                  </a:lnTo>
                  <a:lnTo>
                    <a:pt x="27" y="21"/>
                  </a:lnTo>
                  <a:lnTo>
                    <a:pt x="24" y="27"/>
                  </a:lnTo>
                  <a:lnTo>
                    <a:pt x="23" y="33"/>
                  </a:lnTo>
                  <a:lnTo>
                    <a:pt x="21" y="40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0" name="Freeform 290"/>
            <p:cNvSpPr>
              <a:spLocks/>
            </p:cNvSpPr>
            <p:nvPr/>
          </p:nvSpPr>
          <p:spPr bwMode="auto">
            <a:xfrm>
              <a:off x="4843" y="3088"/>
              <a:ext cx="37" cy="37"/>
            </a:xfrm>
            <a:custGeom>
              <a:avLst/>
              <a:gdLst/>
              <a:ahLst/>
              <a:cxnLst>
                <a:cxn ang="0">
                  <a:pos x="147" y="2"/>
                </a:cxn>
                <a:cxn ang="0">
                  <a:pos x="125" y="4"/>
                </a:cxn>
                <a:cxn ang="0">
                  <a:pos x="105" y="10"/>
                </a:cxn>
                <a:cxn ang="0">
                  <a:pos x="85" y="16"/>
                </a:cxn>
                <a:cxn ang="0">
                  <a:pos x="66" y="26"/>
                </a:cxn>
                <a:cxn ang="0">
                  <a:pos x="48" y="36"/>
                </a:cxn>
                <a:cxn ang="0">
                  <a:pos x="33" y="50"/>
                </a:cxn>
                <a:cxn ang="0">
                  <a:pos x="21" y="65"/>
                </a:cxn>
                <a:cxn ang="0">
                  <a:pos x="12" y="84"/>
                </a:cxn>
                <a:cxn ang="0">
                  <a:pos x="10" y="90"/>
                </a:cxn>
                <a:cxn ang="0">
                  <a:pos x="10" y="96"/>
                </a:cxn>
                <a:cxn ang="0">
                  <a:pos x="11" y="101"/>
                </a:cxn>
                <a:cxn ang="0">
                  <a:pos x="12" y="108"/>
                </a:cxn>
                <a:cxn ang="0">
                  <a:pos x="17" y="118"/>
                </a:cxn>
                <a:cxn ang="0">
                  <a:pos x="23" y="129"/>
                </a:cxn>
                <a:cxn ang="0">
                  <a:pos x="29" y="132"/>
                </a:cxn>
                <a:cxn ang="0">
                  <a:pos x="36" y="136"/>
                </a:cxn>
                <a:cxn ang="0">
                  <a:pos x="41" y="140"/>
                </a:cxn>
                <a:cxn ang="0">
                  <a:pos x="44" y="147"/>
                </a:cxn>
                <a:cxn ang="0">
                  <a:pos x="34" y="144"/>
                </a:cxn>
                <a:cxn ang="0">
                  <a:pos x="26" y="140"/>
                </a:cxn>
                <a:cxn ang="0">
                  <a:pos x="18" y="136"/>
                </a:cxn>
                <a:cxn ang="0">
                  <a:pos x="12" y="131"/>
                </a:cxn>
                <a:cxn ang="0">
                  <a:pos x="5" y="123"/>
                </a:cxn>
                <a:cxn ang="0">
                  <a:pos x="2" y="117"/>
                </a:cxn>
                <a:cxn ang="0">
                  <a:pos x="0" y="108"/>
                </a:cxn>
                <a:cxn ang="0">
                  <a:pos x="0" y="99"/>
                </a:cxn>
                <a:cxn ang="0">
                  <a:pos x="0" y="91"/>
                </a:cxn>
                <a:cxn ang="0">
                  <a:pos x="2" y="84"/>
                </a:cxn>
                <a:cxn ang="0">
                  <a:pos x="4" y="77"/>
                </a:cxn>
                <a:cxn ang="0">
                  <a:pos x="8" y="70"/>
                </a:cxn>
                <a:cxn ang="0">
                  <a:pos x="11" y="62"/>
                </a:cxn>
                <a:cxn ang="0">
                  <a:pos x="14" y="54"/>
                </a:cxn>
                <a:cxn ang="0">
                  <a:pos x="19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1" y="21"/>
                </a:cxn>
                <a:cxn ang="0">
                  <a:pos x="66" y="13"/>
                </a:cxn>
                <a:cxn ang="0">
                  <a:pos x="82" y="7"/>
                </a:cxn>
                <a:cxn ang="0">
                  <a:pos x="98" y="3"/>
                </a:cxn>
                <a:cxn ang="0">
                  <a:pos x="115" y="1"/>
                </a:cxn>
                <a:cxn ang="0">
                  <a:pos x="130" y="0"/>
                </a:cxn>
                <a:cxn ang="0">
                  <a:pos x="147" y="2"/>
                </a:cxn>
              </a:cxnLst>
              <a:rect l="0" t="0" r="r" b="b"/>
              <a:pathLst>
                <a:path w="147" h="147">
                  <a:moveTo>
                    <a:pt x="147" y="2"/>
                  </a:moveTo>
                  <a:lnTo>
                    <a:pt x="125" y="4"/>
                  </a:lnTo>
                  <a:lnTo>
                    <a:pt x="105" y="10"/>
                  </a:lnTo>
                  <a:lnTo>
                    <a:pt x="85" y="16"/>
                  </a:lnTo>
                  <a:lnTo>
                    <a:pt x="66" y="26"/>
                  </a:lnTo>
                  <a:lnTo>
                    <a:pt x="48" y="36"/>
                  </a:lnTo>
                  <a:lnTo>
                    <a:pt x="33" y="50"/>
                  </a:lnTo>
                  <a:lnTo>
                    <a:pt x="21" y="65"/>
                  </a:lnTo>
                  <a:lnTo>
                    <a:pt x="12" y="84"/>
                  </a:lnTo>
                  <a:lnTo>
                    <a:pt x="10" y="90"/>
                  </a:lnTo>
                  <a:lnTo>
                    <a:pt x="10" y="96"/>
                  </a:lnTo>
                  <a:lnTo>
                    <a:pt x="11" y="101"/>
                  </a:lnTo>
                  <a:lnTo>
                    <a:pt x="12" y="108"/>
                  </a:lnTo>
                  <a:lnTo>
                    <a:pt x="17" y="118"/>
                  </a:lnTo>
                  <a:lnTo>
                    <a:pt x="23" y="129"/>
                  </a:lnTo>
                  <a:lnTo>
                    <a:pt x="29" y="132"/>
                  </a:lnTo>
                  <a:lnTo>
                    <a:pt x="36" y="136"/>
                  </a:lnTo>
                  <a:lnTo>
                    <a:pt x="41" y="140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6" y="140"/>
                  </a:lnTo>
                  <a:lnTo>
                    <a:pt x="18" y="136"/>
                  </a:lnTo>
                  <a:lnTo>
                    <a:pt x="12" y="131"/>
                  </a:lnTo>
                  <a:lnTo>
                    <a:pt x="5" y="123"/>
                  </a:lnTo>
                  <a:lnTo>
                    <a:pt x="2" y="117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2" y="84"/>
                  </a:lnTo>
                  <a:lnTo>
                    <a:pt x="4" y="77"/>
                  </a:lnTo>
                  <a:lnTo>
                    <a:pt x="8" y="70"/>
                  </a:lnTo>
                  <a:lnTo>
                    <a:pt x="11" y="62"/>
                  </a:lnTo>
                  <a:lnTo>
                    <a:pt x="14" y="54"/>
                  </a:lnTo>
                  <a:lnTo>
                    <a:pt x="19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1" y="21"/>
                  </a:lnTo>
                  <a:lnTo>
                    <a:pt x="66" y="13"/>
                  </a:lnTo>
                  <a:lnTo>
                    <a:pt x="82" y="7"/>
                  </a:lnTo>
                  <a:lnTo>
                    <a:pt x="98" y="3"/>
                  </a:lnTo>
                  <a:lnTo>
                    <a:pt x="115" y="1"/>
                  </a:lnTo>
                  <a:lnTo>
                    <a:pt x="130" y="0"/>
                  </a:lnTo>
                  <a:lnTo>
                    <a:pt x="14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1" name="Freeform 291"/>
            <p:cNvSpPr>
              <a:spLocks/>
            </p:cNvSpPr>
            <p:nvPr/>
          </p:nvSpPr>
          <p:spPr bwMode="auto">
            <a:xfrm>
              <a:off x="4881" y="3095"/>
              <a:ext cx="7" cy="17"/>
            </a:xfrm>
            <a:custGeom>
              <a:avLst/>
              <a:gdLst/>
              <a:ahLst/>
              <a:cxnLst>
                <a:cxn ang="0">
                  <a:pos x="30" y="23"/>
                </a:cxn>
                <a:cxn ang="0">
                  <a:pos x="29" y="29"/>
                </a:cxn>
                <a:cxn ang="0">
                  <a:pos x="28" y="35"/>
                </a:cxn>
                <a:cxn ang="0">
                  <a:pos x="25" y="42"/>
                </a:cxn>
                <a:cxn ang="0">
                  <a:pos x="24" y="49"/>
                </a:cxn>
                <a:cxn ang="0">
                  <a:pos x="17" y="59"/>
                </a:cxn>
                <a:cxn ang="0">
                  <a:pos x="6" y="68"/>
                </a:cxn>
                <a:cxn ang="0">
                  <a:pos x="0" y="68"/>
                </a:cxn>
                <a:cxn ang="0">
                  <a:pos x="0" y="58"/>
                </a:cxn>
                <a:cxn ang="0">
                  <a:pos x="6" y="51"/>
                </a:cxn>
                <a:cxn ang="0">
                  <a:pos x="13" y="43"/>
                </a:cxn>
                <a:cxn ang="0">
                  <a:pos x="18" y="35"/>
                </a:cxn>
                <a:cxn ang="0">
                  <a:pos x="6" y="0"/>
                </a:cxn>
                <a:cxn ang="0">
                  <a:pos x="13" y="1"/>
                </a:cxn>
                <a:cxn ang="0">
                  <a:pos x="21" y="6"/>
                </a:cxn>
                <a:cxn ang="0">
                  <a:pos x="25" y="14"/>
                </a:cxn>
                <a:cxn ang="0">
                  <a:pos x="30" y="23"/>
                </a:cxn>
              </a:cxnLst>
              <a:rect l="0" t="0" r="r" b="b"/>
              <a:pathLst>
                <a:path w="30" h="68">
                  <a:moveTo>
                    <a:pt x="30" y="23"/>
                  </a:moveTo>
                  <a:lnTo>
                    <a:pt x="29" y="29"/>
                  </a:lnTo>
                  <a:lnTo>
                    <a:pt x="28" y="35"/>
                  </a:lnTo>
                  <a:lnTo>
                    <a:pt x="25" y="42"/>
                  </a:lnTo>
                  <a:lnTo>
                    <a:pt x="24" y="49"/>
                  </a:lnTo>
                  <a:lnTo>
                    <a:pt x="17" y="59"/>
                  </a:lnTo>
                  <a:lnTo>
                    <a:pt x="6" y="68"/>
                  </a:lnTo>
                  <a:lnTo>
                    <a:pt x="0" y="68"/>
                  </a:lnTo>
                  <a:lnTo>
                    <a:pt x="0" y="58"/>
                  </a:lnTo>
                  <a:lnTo>
                    <a:pt x="6" y="51"/>
                  </a:lnTo>
                  <a:lnTo>
                    <a:pt x="13" y="43"/>
                  </a:lnTo>
                  <a:lnTo>
                    <a:pt x="18" y="35"/>
                  </a:lnTo>
                  <a:lnTo>
                    <a:pt x="6" y="0"/>
                  </a:lnTo>
                  <a:lnTo>
                    <a:pt x="13" y="1"/>
                  </a:lnTo>
                  <a:lnTo>
                    <a:pt x="21" y="6"/>
                  </a:lnTo>
                  <a:lnTo>
                    <a:pt x="25" y="14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2" name="Freeform 292"/>
            <p:cNvSpPr>
              <a:spLocks/>
            </p:cNvSpPr>
            <p:nvPr/>
          </p:nvSpPr>
          <p:spPr bwMode="auto">
            <a:xfrm>
              <a:off x="4621" y="3111"/>
              <a:ext cx="27" cy="24"/>
            </a:xfrm>
            <a:custGeom>
              <a:avLst/>
              <a:gdLst/>
              <a:ahLst/>
              <a:cxnLst>
                <a:cxn ang="0">
                  <a:pos x="80" y="43"/>
                </a:cxn>
                <a:cxn ang="0">
                  <a:pos x="88" y="53"/>
                </a:cxn>
                <a:cxn ang="0">
                  <a:pos x="100" y="65"/>
                </a:cxn>
                <a:cxn ang="0">
                  <a:pos x="103" y="72"/>
                </a:cxn>
                <a:cxn ang="0">
                  <a:pos x="106" y="78"/>
                </a:cxn>
                <a:cxn ang="0">
                  <a:pos x="107" y="85"/>
                </a:cxn>
                <a:cxn ang="0">
                  <a:pos x="109" y="93"/>
                </a:cxn>
                <a:cxn ang="0">
                  <a:pos x="100" y="95"/>
                </a:cxn>
                <a:cxn ang="0">
                  <a:pos x="94" y="95"/>
                </a:cxn>
                <a:cxn ang="0">
                  <a:pos x="91" y="92"/>
                </a:cxn>
                <a:cxn ang="0">
                  <a:pos x="88" y="86"/>
                </a:cxn>
                <a:cxn ang="0">
                  <a:pos x="86" y="78"/>
                </a:cxn>
                <a:cxn ang="0">
                  <a:pos x="84" y="72"/>
                </a:cxn>
                <a:cxn ang="0">
                  <a:pos x="80" y="65"/>
                </a:cxn>
                <a:cxn ang="0">
                  <a:pos x="74" y="60"/>
                </a:cxn>
                <a:cxn ang="0">
                  <a:pos x="74" y="87"/>
                </a:cxn>
                <a:cxn ang="0">
                  <a:pos x="67" y="86"/>
                </a:cxn>
                <a:cxn ang="0">
                  <a:pos x="64" y="85"/>
                </a:cxn>
                <a:cxn ang="0">
                  <a:pos x="62" y="81"/>
                </a:cxn>
                <a:cxn ang="0">
                  <a:pos x="61" y="77"/>
                </a:cxn>
                <a:cxn ang="0">
                  <a:pos x="58" y="68"/>
                </a:cxn>
                <a:cxn ang="0">
                  <a:pos x="53" y="60"/>
                </a:cxn>
                <a:cxn ang="0">
                  <a:pos x="46" y="54"/>
                </a:cxn>
                <a:cxn ang="0">
                  <a:pos x="42" y="48"/>
                </a:cxn>
                <a:cxn ang="0">
                  <a:pos x="38" y="41"/>
                </a:cxn>
                <a:cxn ang="0">
                  <a:pos x="35" y="35"/>
                </a:cxn>
                <a:cxn ang="0">
                  <a:pos x="30" y="28"/>
                </a:cxn>
                <a:cxn ang="0">
                  <a:pos x="27" y="23"/>
                </a:cxn>
                <a:cxn ang="0">
                  <a:pos x="21" y="17"/>
                </a:cxn>
                <a:cxn ang="0">
                  <a:pos x="15" y="14"/>
                </a:cxn>
                <a:cxn ang="0">
                  <a:pos x="8" y="16"/>
                </a:cxn>
                <a:cxn ang="0">
                  <a:pos x="2" y="16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9" y="0"/>
                </a:cxn>
                <a:cxn ang="0">
                  <a:pos x="19" y="0"/>
                </a:cxn>
                <a:cxn ang="0">
                  <a:pos x="28" y="2"/>
                </a:cxn>
                <a:cxn ang="0">
                  <a:pos x="38" y="10"/>
                </a:cxn>
                <a:cxn ang="0">
                  <a:pos x="42" y="15"/>
                </a:cxn>
                <a:cxn ang="0">
                  <a:pos x="46" y="23"/>
                </a:cxn>
                <a:cxn ang="0">
                  <a:pos x="50" y="30"/>
                </a:cxn>
                <a:cxn ang="0">
                  <a:pos x="55" y="39"/>
                </a:cxn>
                <a:cxn ang="0">
                  <a:pos x="59" y="45"/>
                </a:cxn>
                <a:cxn ang="0">
                  <a:pos x="65" y="49"/>
                </a:cxn>
                <a:cxn ang="0">
                  <a:pos x="72" y="48"/>
                </a:cxn>
                <a:cxn ang="0">
                  <a:pos x="80" y="43"/>
                </a:cxn>
              </a:cxnLst>
              <a:rect l="0" t="0" r="r" b="b"/>
              <a:pathLst>
                <a:path w="109" h="95">
                  <a:moveTo>
                    <a:pt x="80" y="43"/>
                  </a:moveTo>
                  <a:lnTo>
                    <a:pt x="88" y="53"/>
                  </a:lnTo>
                  <a:lnTo>
                    <a:pt x="100" y="65"/>
                  </a:lnTo>
                  <a:lnTo>
                    <a:pt x="103" y="72"/>
                  </a:lnTo>
                  <a:lnTo>
                    <a:pt x="106" y="78"/>
                  </a:lnTo>
                  <a:lnTo>
                    <a:pt x="107" y="85"/>
                  </a:lnTo>
                  <a:lnTo>
                    <a:pt x="109" y="93"/>
                  </a:lnTo>
                  <a:lnTo>
                    <a:pt x="100" y="95"/>
                  </a:lnTo>
                  <a:lnTo>
                    <a:pt x="94" y="95"/>
                  </a:lnTo>
                  <a:lnTo>
                    <a:pt x="91" y="92"/>
                  </a:lnTo>
                  <a:lnTo>
                    <a:pt x="88" y="86"/>
                  </a:lnTo>
                  <a:lnTo>
                    <a:pt x="86" y="78"/>
                  </a:lnTo>
                  <a:lnTo>
                    <a:pt x="84" y="72"/>
                  </a:lnTo>
                  <a:lnTo>
                    <a:pt x="80" y="65"/>
                  </a:lnTo>
                  <a:lnTo>
                    <a:pt x="74" y="60"/>
                  </a:lnTo>
                  <a:lnTo>
                    <a:pt x="74" y="87"/>
                  </a:lnTo>
                  <a:lnTo>
                    <a:pt x="67" y="86"/>
                  </a:lnTo>
                  <a:lnTo>
                    <a:pt x="64" y="85"/>
                  </a:lnTo>
                  <a:lnTo>
                    <a:pt x="62" y="81"/>
                  </a:lnTo>
                  <a:lnTo>
                    <a:pt x="61" y="77"/>
                  </a:lnTo>
                  <a:lnTo>
                    <a:pt x="58" y="68"/>
                  </a:lnTo>
                  <a:lnTo>
                    <a:pt x="53" y="60"/>
                  </a:lnTo>
                  <a:lnTo>
                    <a:pt x="46" y="54"/>
                  </a:lnTo>
                  <a:lnTo>
                    <a:pt x="42" y="48"/>
                  </a:lnTo>
                  <a:lnTo>
                    <a:pt x="38" y="41"/>
                  </a:lnTo>
                  <a:lnTo>
                    <a:pt x="35" y="35"/>
                  </a:lnTo>
                  <a:lnTo>
                    <a:pt x="30" y="28"/>
                  </a:lnTo>
                  <a:lnTo>
                    <a:pt x="27" y="23"/>
                  </a:lnTo>
                  <a:lnTo>
                    <a:pt x="21" y="17"/>
                  </a:lnTo>
                  <a:lnTo>
                    <a:pt x="15" y="14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11"/>
                  </a:lnTo>
                  <a:lnTo>
                    <a:pt x="0" y="7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38" y="10"/>
                  </a:lnTo>
                  <a:lnTo>
                    <a:pt x="42" y="15"/>
                  </a:lnTo>
                  <a:lnTo>
                    <a:pt x="46" y="23"/>
                  </a:lnTo>
                  <a:lnTo>
                    <a:pt x="50" y="30"/>
                  </a:lnTo>
                  <a:lnTo>
                    <a:pt x="55" y="39"/>
                  </a:lnTo>
                  <a:lnTo>
                    <a:pt x="59" y="45"/>
                  </a:lnTo>
                  <a:lnTo>
                    <a:pt x="65" y="49"/>
                  </a:lnTo>
                  <a:lnTo>
                    <a:pt x="72" y="48"/>
                  </a:lnTo>
                  <a:lnTo>
                    <a:pt x="80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3" name="Freeform 293"/>
            <p:cNvSpPr>
              <a:spLocks/>
            </p:cNvSpPr>
            <p:nvPr/>
          </p:nvSpPr>
          <p:spPr bwMode="auto">
            <a:xfrm>
              <a:off x="4607" y="3115"/>
              <a:ext cx="28" cy="35"/>
            </a:xfrm>
            <a:custGeom>
              <a:avLst/>
              <a:gdLst/>
              <a:ahLst/>
              <a:cxnLst>
                <a:cxn ang="0">
                  <a:pos x="21" y="2"/>
                </a:cxn>
                <a:cxn ang="0">
                  <a:pos x="16" y="12"/>
                </a:cxn>
                <a:cxn ang="0">
                  <a:pos x="15" y="24"/>
                </a:cxn>
                <a:cxn ang="0">
                  <a:pos x="15" y="37"/>
                </a:cxn>
                <a:cxn ang="0">
                  <a:pos x="19" y="50"/>
                </a:cxn>
                <a:cxn ang="0">
                  <a:pos x="23" y="62"/>
                </a:cxn>
                <a:cxn ang="0">
                  <a:pos x="27" y="75"/>
                </a:cxn>
                <a:cxn ang="0">
                  <a:pos x="33" y="87"/>
                </a:cxn>
                <a:cxn ang="0">
                  <a:pos x="38" y="99"/>
                </a:cxn>
                <a:cxn ang="0">
                  <a:pos x="46" y="105"/>
                </a:cxn>
                <a:cxn ang="0">
                  <a:pos x="55" y="110"/>
                </a:cxn>
                <a:cxn ang="0">
                  <a:pos x="64" y="115"/>
                </a:cxn>
                <a:cxn ang="0">
                  <a:pos x="74" y="120"/>
                </a:cxn>
                <a:cxn ang="0">
                  <a:pos x="83" y="123"/>
                </a:cxn>
                <a:cxn ang="0">
                  <a:pos x="93" y="126"/>
                </a:cxn>
                <a:cxn ang="0">
                  <a:pos x="103" y="127"/>
                </a:cxn>
                <a:cxn ang="0">
                  <a:pos x="115" y="128"/>
                </a:cxn>
                <a:cxn ang="0">
                  <a:pos x="106" y="133"/>
                </a:cxn>
                <a:cxn ang="0">
                  <a:pos x="100" y="136"/>
                </a:cxn>
                <a:cxn ang="0">
                  <a:pos x="93" y="136"/>
                </a:cxn>
                <a:cxn ang="0">
                  <a:pos x="86" y="137"/>
                </a:cxn>
                <a:cxn ang="0">
                  <a:pos x="79" y="135"/>
                </a:cxn>
                <a:cxn ang="0">
                  <a:pos x="72" y="133"/>
                </a:cxn>
                <a:cxn ang="0">
                  <a:pos x="65" y="131"/>
                </a:cxn>
                <a:cxn ang="0">
                  <a:pos x="58" y="128"/>
                </a:cxn>
                <a:cxn ang="0">
                  <a:pos x="45" y="120"/>
                </a:cxn>
                <a:cxn ang="0">
                  <a:pos x="35" y="112"/>
                </a:cxn>
                <a:cxn ang="0">
                  <a:pos x="25" y="100"/>
                </a:cxn>
                <a:cxn ang="0">
                  <a:pos x="17" y="88"/>
                </a:cxn>
                <a:cxn ang="0">
                  <a:pos x="9" y="74"/>
                </a:cxn>
                <a:cxn ang="0">
                  <a:pos x="4" y="60"/>
                </a:cxn>
                <a:cxn ang="0">
                  <a:pos x="0" y="46"/>
                </a:cxn>
                <a:cxn ang="0">
                  <a:pos x="0" y="31"/>
                </a:cxn>
                <a:cxn ang="0">
                  <a:pos x="0" y="26"/>
                </a:cxn>
                <a:cxn ang="0">
                  <a:pos x="2" y="20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4" y="0"/>
                </a:cxn>
                <a:cxn ang="0">
                  <a:pos x="21" y="2"/>
                </a:cxn>
              </a:cxnLst>
              <a:rect l="0" t="0" r="r" b="b"/>
              <a:pathLst>
                <a:path w="115" h="137">
                  <a:moveTo>
                    <a:pt x="21" y="2"/>
                  </a:moveTo>
                  <a:lnTo>
                    <a:pt x="16" y="12"/>
                  </a:lnTo>
                  <a:lnTo>
                    <a:pt x="15" y="24"/>
                  </a:lnTo>
                  <a:lnTo>
                    <a:pt x="15" y="37"/>
                  </a:lnTo>
                  <a:lnTo>
                    <a:pt x="19" y="50"/>
                  </a:lnTo>
                  <a:lnTo>
                    <a:pt x="23" y="62"/>
                  </a:lnTo>
                  <a:lnTo>
                    <a:pt x="27" y="75"/>
                  </a:lnTo>
                  <a:lnTo>
                    <a:pt x="33" y="87"/>
                  </a:lnTo>
                  <a:lnTo>
                    <a:pt x="38" y="99"/>
                  </a:lnTo>
                  <a:lnTo>
                    <a:pt x="46" y="105"/>
                  </a:lnTo>
                  <a:lnTo>
                    <a:pt x="55" y="110"/>
                  </a:lnTo>
                  <a:lnTo>
                    <a:pt x="64" y="115"/>
                  </a:lnTo>
                  <a:lnTo>
                    <a:pt x="74" y="120"/>
                  </a:lnTo>
                  <a:lnTo>
                    <a:pt x="83" y="123"/>
                  </a:lnTo>
                  <a:lnTo>
                    <a:pt x="93" y="126"/>
                  </a:lnTo>
                  <a:lnTo>
                    <a:pt x="103" y="127"/>
                  </a:lnTo>
                  <a:lnTo>
                    <a:pt x="115" y="128"/>
                  </a:lnTo>
                  <a:lnTo>
                    <a:pt x="106" y="133"/>
                  </a:lnTo>
                  <a:lnTo>
                    <a:pt x="100" y="136"/>
                  </a:lnTo>
                  <a:lnTo>
                    <a:pt x="93" y="136"/>
                  </a:lnTo>
                  <a:lnTo>
                    <a:pt x="86" y="137"/>
                  </a:lnTo>
                  <a:lnTo>
                    <a:pt x="79" y="135"/>
                  </a:lnTo>
                  <a:lnTo>
                    <a:pt x="72" y="133"/>
                  </a:lnTo>
                  <a:lnTo>
                    <a:pt x="65" y="131"/>
                  </a:lnTo>
                  <a:lnTo>
                    <a:pt x="58" y="128"/>
                  </a:lnTo>
                  <a:lnTo>
                    <a:pt x="45" y="120"/>
                  </a:lnTo>
                  <a:lnTo>
                    <a:pt x="35" y="112"/>
                  </a:lnTo>
                  <a:lnTo>
                    <a:pt x="25" y="100"/>
                  </a:lnTo>
                  <a:lnTo>
                    <a:pt x="17" y="88"/>
                  </a:lnTo>
                  <a:lnTo>
                    <a:pt x="9" y="74"/>
                  </a:lnTo>
                  <a:lnTo>
                    <a:pt x="4" y="60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4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4" name="Freeform 294"/>
            <p:cNvSpPr>
              <a:spLocks/>
            </p:cNvSpPr>
            <p:nvPr/>
          </p:nvSpPr>
          <p:spPr bwMode="auto">
            <a:xfrm>
              <a:off x="4801" y="3121"/>
              <a:ext cx="42" cy="45"/>
            </a:xfrm>
            <a:custGeom>
              <a:avLst/>
              <a:gdLst/>
              <a:ahLst/>
              <a:cxnLst>
                <a:cxn ang="0">
                  <a:pos x="158" y="14"/>
                </a:cxn>
                <a:cxn ang="0">
                  <a:pos x="133" y="9"/>
                </a:cxn>
                <a:cxn ang="0">
                  <a:pos x="107" y="15"/>
                </a:cxn>
                <a:cxn ang="0">
                  <a:pos x="84" y="26"/>
                </a:cxn>
                <a:cxn ang="0">
                  <a:pos x="65" y="37"/>
                </a:cxn>
                <a:cxn ang="0">
                  <a:pos x="48" y="49"/>
                </a:cxn>
                <a:cxn ang="0">
                  <a:pos x="33" y="62"/>
                </a:cxn>
                <a:cxn ang="0">
                  <a:pos x="19" y="77"/>
                </a:cxn>
                <a:cxn ang="0">
                  <a:pos x="14" y="98"/>
                </a:cxn>
                <a:cxn ang="0">
                  <a:pos x="17" y="122"/>
                </a:cxn>
                <a:cxn ang="0">
                  <a:pos x="26" y="143"/>
                </a:cxn>
                <a:cxn ang="0">
                  <a:pos x="42" y="162"/>
                </a:cxn>
                <a:cxn ang="0">
                  <a:pos x="62" y="170"/>
                </a:cxn>
                <a:cxn ang="0">
                  <a:pos x="82" y="171"/>
                </a:cxn>
                <a:cxn ang="0">
                  <a:pos x="101" y="170"/>
                </a:cxn>
                <a:cxn ang="0">
                  <a:pos x="121" y="170"/>
                </a:cxn>
                <a:cxn ang="0">
                  <a:pos x="119" y="175"/>
                </a:cxn>
                <a:cxn ang="0">
                  <a:pos x="94" y="181"/>
                </a:cxn>
                <a:cxn ang="0">
                  <a:pos x="69" y="181"/>
                </a:cxn>
                <a:cxn ang="0">
                  <a:pos x="45" y="178"/>
                </a:cxn>
                <a:cxn ang="0">
                  <a:pos x="27" y="170"/>
                </a:cxn>
                <a:cxn ang="0">
                  <a:pos x="16" y="158"/>
                </a:cxn>
                <a:cxn ang="0">
                  <a:pos x="8" y="142"/>
                </a:cxn>
                <a:cxn ang="0">
                  <a:pos x="3" y="126"/>
                </a:cxn>
                <a:cxn ang="0">
                  <a:pos x="0" y="97"/>
                </a:cxn>
                <a:cxn ang="0">
                  <a:pos x="15" y="63"/>
                </a:cxn>
                <a:cxn ang="0">
                  <a:pos x="44" y="38"/>
                </a:cxn>
                <a:cxn ang="0">
                  <a:pos x="76" y="18"/>
                </a:cxn>
                <a:cxn ang="0">
                  <a:pos x="99" y="7"/>
                </a:cxn>
                <a:cxn ang="0">
                  <a:pos x="112" y="1"/>
                </a:cxn>
                <a:cxn ang="0">
                  <a:pos x="126" y="0"/>
                </a:cxn>
                <a:cxn ang="0">
                  <a:pos x="142" y="0"/>
                </a:cxn>
                <a:cxn ang="0">
                  <a:pos x="154" y="6"/>
                </a:cxn>
                <a:cxn ang="0">
                  <a:pos x="162" y="17"/>
                </a:cxn>
              </a:cxnLst>
              <a:rect l="0" t="0" r="r" b="b"/>
              <a:pathLst>
                <a:path w="169" h="182">
                  <a:moveTo>
                    <a:pt x="169" y="22"/>
                  </a:moveTo>
                  <a:lnTo>
                    <a:pt x="158" y="14"/>
                  </a:lnTo>
                  <a:lnTo>
                    <a:pt x="145" y="10"/>
                  </a:lnTo>
                  <a:lnTo>
                    <a:pt x="133" y="9"/>
                  </a:lnTo>
                  <a:lnTo>
                    <a:pt x="121" y="11"/>
                  </a:lnTo>
                  <a:lnTo>
                    <a:pt x="107" y="15"/>
                  </a:lnTo>
                  <a:lnTo>
                    <a:pt x="96" y="20"/>
                  </a:lnTo>
                  <a:lnTo>
                    <a:pt x="84" y="26"/>
                  </a:lnTo>
                  <a:lnTo>
                    <a:pt x="75" y="31"/>
                  </a:lnTo>
                  <a:lnTo>
                    <a:pt x="65" y="37"/>
                  </a:lnTo>
                  <a:lnTo>
                    <a:pt x="57" y="44"/>
                  </a:lnTo>
                  <a:lnTo>
                    <a:pt x="48" y="49"/>
                  </a:lnTo>
                  <a:lnTo>
                    <a:pt x="40" y="56"/>
                  </a:lnTo>
                  <a:lnTo>
                    <a:pt x="33" y="62"/>
                  </a:lnTo>
                  <a:lnTo>
                    <a:pt x="26" y="69"/>
                  </a:lnTo>
                  <a:lnTo>
                    <a:pt x="19" y="77"/>
                  </a:lnTo>
                  <a:lnTo>
                    <a:pt x="16" y="87"/>
                  </a:lnTo>
                  <a:lnTo>
                    <a:pt x="14" y="98"/>
                  </a:lnTo>
                  <a:lnTo>
                    <a:pt x="15" y="111"/>
                  </a:lnTo>
                  <a:lnTo>
                    <a:pt x="17" y="122"/>
                  </a:lnTo>
                  <a:lnTo>
                    <a:pt x="21" y="133"/>
                  </a:lnTo>
                  <a:lnTo>
                    <a:pt x="26" y="143"/>
                  </a:lnTo>
                  <a:lnTo>
                    <a:pt x="33" y="153"/>
                  </a:lnTo>
                  <a:lnTo>
                    <a:pt x="42" y="162"/>
                  </a:lnTo>
                  <a:lnTo>
                    <a:pt x="52" y="170"/>
                  </a:lnTo>
                  <a:lnTo>
                    <a:pt x="62" y="170"/>
                  </a:lnTo>
                  <a:lnTo>
                    <a:pt x="72" y="171"/>
                  </a:lnTo>
                  <a:lnTo>
                    <a:pt x="82" y="171"/>
                  </a:lnTo>
                  <a:lnTo>
                    <a:pt x="92" y="171"/>
                  </a:lnTo>
                  <a:lnTo>
                    <a:pt x="101" y="170"/>
                  </a:lnTo>
                  <a:lnTo>
                    <a:pt x="111" y="170"/>
                  </a:lnTo>
                  <a:lnTo>
                    <a:pt x="121" y="170"/>
                  </a:lnTo>
                  <a:lnTo>
                    <a:pt x="131" y="172"/>
                  </a:lnTo>
                  <a:lnTo>
                    <a:pt x="119" y="175"/>
                  </a:lnTo>
                  <a:lnTo>
                    <a:pt x="106" y="180"/>
                  </a:lnTo>
                  <a:lnTo>
                    <a:pt x="94" y="181"/>
                  </a:lnTo>
                  <a:lnTo>
                    <a:pt x="83" y="182"/>
                  </a:lnTo>
                  <a:lnTo>
                    <a:pt x="69" y="181"/>
                  </a:lnTo>
                  <a:lnTo>
                    <a:pt x="57" y="180"/>
                  </a:lnTo>
                  <a:lnTo>
                    <a:pt x="45" y="178"/>
                  </a:lnTo>
                  <a:lnTo>
                    <a:pt x="34" y="175"/>
                  </a:lnTo>
                  <a:lnTo>
                    <a:pt x="27" y="170"/>
                  </a:lnTo>
                  <a:lnTo>
                    <a:pt x="21" y="164"/>
                  </a:lnTo>
                  <a:lnTo>
                    <a:pt x="16" y="158"/>
                  </a:lnTo>
                  <a:lnTo>
                    <a:pt x="13" y="151"/>
                  </a:lnTo>
                  <a:lnTo>
                    <a:pt x="8" y="142"/>
                  </a:lnTo>
                  <a:lnTo>
                    <a:pt x="5" y="135"/>
                  </a:lnTo>
                  <a:lnTo>
                    <a:pt x="3" y="126"/>
                  </a:lnTo>
                  <a:lnTo>
                    <a:pt x="1" y="120"/>
                  </a:lnTo>
                  <a:lnTo>
                    <a:pt x="0" y="97"/>
                  </a:lnTo>
                  <a:lnTo>
                    <a:pt x="6" y="79"/>
                  </a:lnTo>
                  <a:lnTo>
                    <a:pt x="15" y="63"/>
                  </a:lnTo>
                  <a:lnTo>
                    <a:pt x="28" y="50"/>
                  </a:lnTo>
                  <a:lnTo>
                    <a:pt x="44" y="38"/>
                  </a:lnTo>
                  <a:lnTo>
                    <a:pt x="61" y="28"/>
                  </a:lnTo>
                  <a:lnTo>
                    <a:pt x="76" y="18"/>
                  </a:lnTo>
                  <a:lnTo>
                    <a:pt x="93" y="10"/>
                  </a:lnTo>
                  <a:lnTo>
                    <a:pt x="99" y="7"/>
                  </a:lnTo>
                  <a:lnTo>
                    <a:pt x="105" y="3"/>
                  </a:lnTo>
                  <a:lnTo>
                    <a:pt x="112" y="1"/>
                  </a:lnTo>
                  <a:lnTo>
                    <a:pt x="120" y="1"/>
                  </a:lnTo>
                  <a:lnTo>
                    <a:pt x="126" y="0"/>
                  </a:lnTo>
                  <a:lnTo>
                    <a:pt x="135" y="0"/>
                  </a:lnTo>
                  <a:lnTo>
                    <a:pt x="142" y="0"/>
                  </a:lnTo>
                  <a:lnTo>
                    <a:pt x="151" y="1"/>
                  </a:lnTo>
                  <a:lnTo>
                    <a:pt x="154" y="6"/>
                  </a:lnTo>
                  <a:lnTo>
                    <a:pt x="159" y="11"/>
                  </a:lnTo>
                  <a:lnTo>
                    <a:pt x="162" y="17"/>
                  </a:lnTo>
                  <a:lnTo>
                    <a:pt x="169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5" name="Freeform 295"/>
            <p:cNvSpPr>
              <a:spLocks/>
            </p:cNvSpPr>
            <p:nvPr/>
          </p:nvSpPr>
          <p:spPr bwMode="auto">
            <a:xfrm>
              <a:off x="4844" y="3126"/>
              <a:ext cx="17" cy="31"/>
            </a:xfrm>
            <a:custGeom>
              <a:avLst/>
              <a:gdLst/>
              <a:ahLst/>
              <a:cxnLst>
                <a:cxn ang="0">
                  <a:pos x="69" y="33"/>
                </a:cxn>
                <a:cxn ang="0">
                  <a:pos x="66" y="47"/>
                </a:cxn>
                <a:cxn ang="0">
                  <a:pos x="63" y="62"/>
                </a:cxn>
                <a:cxn ang="0">
                  <a:pos x="56" y="74"/>
                </a:cxn>
                <a:cxn ang="0">
                  <a:pos x="47" y="86"/>
                </a:cxn>
                <a:cxn ang="0">
                  <a:pos x="36" y="96"/>
                </a:cxn>
                <a:cxn ang="0">
                  <a:pos x="24" y="107"/>
                </a:cxn>
                <a:cxn ang="0">
                  <a:pos x="12" y="115"/>
                </a:cxn>
                <a:cxn ang="0">
                  <a:pos x="0" y="124"/>
                </a:cxn>
                <a:cxn ang="0">
                  <a:pos x="2" y="114"/>
                </a:cxn>
                <a:cxn ang="0">
                  <a:pos x="6" y="107"/>
                </a:cxn>
                <a:cxn ang="0">
                  <a:pos x="12" y="100"/>
                </a:cxn>
                <a:cxn ang="0">
                  <a:pos x="18" y="93"/>
                </a:cxn>
                <a:cxn ang="0">
                  <a:pos x="25" y="85"/>
                </a:cxn>
                <a:cxn ang="0">
                  <a:pos x="33" y="79"/>
                </a:cxn>
                <a:cxn ang="0">
                  <a:pos x="41" y="72"/>
                </a:cxn>
                <a:cxn ang="0">
                  <a:pos x="48" y="65"/>
                </a:cxn>
                <a:cxn ang="0">
                  <a:pos x="48" y="55"/>
                </a:cxn>
                <a:cxn ang="0">
                  <a:pos x="50" y="47"/>
                </a:cxn>
                <a:cxn ang="0">
                  <a:pos x="50" y="38"/>
                </a:cxn>
                <a:cxn ang="0">
                  <a:pos x="50" y="31"/>
                </a:cxn>
                <a:cxn ang="0">
                  <a:pos x="46" y="23"/>
                </a:cxn>
                <a:cxn ang="0">
                  <a:pos x="43" y="15"/>
                </a:cxn>
                <a:cxn ang="0">
                  <a:pos x="36" y="8"/>
                </a:cxn>
                <a:cxn ang="0">
                  <a:pos x="27" y="4"/>
                </a:cxn>
                <a:cxn ang="0">
                  <a:pos x="33" y="0"/>
                </a:cxn>
                <a:cxn ang="0">
                  <a:pos x="39" y="2"/>
                </a:cxn>
                <a:cxn ang="0">
                  <a:pos x="45" y="4"/>
                </a:cxn>
                <a:cxn ang="0">
                  <a:pos x="52" y="8"/>
                </a:cxn>
                <a:cxn ang="0">
                  <a:pos x="56" y="13"/>
                </a:cxn>
                <a:cxn ang="0">
                  <a:pos x="62" y="18"/>
                </a:cxn>
                <a:cxn ang="0">
                  <a:pos x="65" y="25"/>
                </a:cxn>
                <a:cxn ang="0">
                  <a:pos x="69" y="33"/>
                </a:cxn>
              </a:cxnLst>
              <a:rect l="0" t="0" r="r" b="b"/>
              <a:pathLst>
                <a:path w="69" h="124">
                  <a:moveTo>
                    <a:pt x="69" y="33"/>
                  </a:moveTo>
                  <a:lnTo>
                    <a:pt x="66" y="47"/>
                  </a:lnTo>
                  <a:lnTo>
                    <a:pt x="63" y="62"/>
                  </a:lnTo>
                  <a:lnTo>
                    <a:pt x="56" y="74"/>
                  </a:lnTo>
                  <a:lnTo>
                    <a:pt x="47" y="86"/>
                  </a:lnTo>
                  <a:lnTo>
                    <a:pt x="36" y="96"/>
                  </a:lnTo>
                  <a:lnTo>
                    <a:pt x="24" y="107"/>
                  </a:lnTo>
                  <a:lnTo>
                    <a:pt x="12" y="115"/>
                  </a:lnTo>
                  <a:lnTo>
                    <a:pt x="0" y="124"/>
                  </a:lnTo>
                  <a:lnTo>
                    <a:pt x="2" y="114"/>
                  </a:lnTo>
                  <a:lnTo>
                    <a:pt x="6" y="107"/>
                  </a:lnTo>
                  <a:lnTo>
                    <a:pt x="12" y="100"/>
                  </a:lnTo>
                  <a:lnTo>
                    <a:pt x="18" y="93"/>
                  </a:lnTo>
                  <a:lnTo>
                    <a:pt x="25" y="85"/>
                  </a:lnTo>
                  <a:lnTo>
                    <a:pt x="33" y="79"/>
                  </a:lnTo>
                  <a:lnTo>
                    <a:pt x="41" y="72"/>
                  </a:lnTo>
                  <a:lnTo>
                    <a:pt x="48" y="65"/>
                  </a:lnTo>
                  <a:lnTo>
                    <a:pt x="48" y="55"/>
                  </a:lnTo>
                  <a:lnTo>
                    <a:pt x="50" y="47"/>
                  </a:lnTo>
                  <a:lnTo>
                    <a:pt x="50" y="38"/>
                  </a:lnTo>
                  <a:lnTo>
                    <a:pt x="50" y="31"/>
                  </a:lnTo>
                  <a:lnTo>
                    <a:pt x="46" y="23"/>
                  </a:lnTo>
                  <a:lnTo>
                    <a:pt x="43" y="15"/>
                  </a:lnTo>
                  <a:lnTo>
                    <a:pt x="36" y="8"/>
                  </a:lnTo>
                  <a:lnTo>
                    <a:pt x="27" y="4"/>
                  </a:lnTo>
                  <a:lnTo>
                    <a:pt x="33" y="0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2" y="8"/>
                  </a:lnTo>
                  <a:lnTo>
                    <a:pt x="56" y="13"/>
                  </a:lnTo>
                  <a:lnTo>
                    <a:pt x="62" y="18"/>
                  </a:lnTo>
                  <a:lnTo>
                    <a:pt x="65" y="25"/>
                  </a:lnTo>
                  <a:lnTo>
                    <a:pt x="69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6" name="Freeform 296"/>
            <p:cNvSpPr>
              <a:spLocks/>
            </p:cNvSpPr>
            <p:nvPr/>
          </p:nvSpPr>
          <p:spPr bwMode="auto">
            <a:xfrm>
              <a:off x="4567" y="3138"/>
              <a:ext cx="38" cy="47"/>
            </a:xfrm>
            <a:custGeom>
              <a:avLst/>
              <a:gdLst/>
              <a:ahLst/>
              <a:cxnLst>
                <a:cxn ang="0">
                  <a:pos x="61" y="42"/>
                </a:cxn>
                <a:cxn ang="0">
                  <a:pos x="66" y="50"/>
                </a:cxn>
                <a:cxn ang="0">
                  <a:pos x="71" y="60"/>
                </a:cxn>
                <a:cxn ang="0">
                  <a:pos x="74" y="70"/>
                </a:cxn>
                <a:cxn ang="0">
                  <a:pos x="72" y="80"/>
                </a:cxn>
                <a:cxn ang="0">
                  <a:pos x="88" y="86"/>
                </a:cxn>
                <a:cxn ang="0">
                  <a:pos x="104" y="94"/>
                </a:cxn>
                <a:cxn ang="0">
                  <a:pos x="116" y="106"/>
                </a:cxn>
                <a:cxn ang="0">
                  <a:pos x="128" y="120"/>
                </a:cxn>
                <a:cxn ang="0">
                  <a:pos x="137" y="135"/>
                </a:cxn>
                <a:cxn ang="0">
                  <a:pos x="144" y="151"/>
                </a:cxn>
                <a:cxn ang="0">
                  <a:pos x="148" y="168"/>
                </a:cxn>
                <a:cxn ang="0">
                  <a:pos x="152" y="186"/>
                </a:cxn>
                <a:cxn ang="0">
                  <a:pos x="145" y="184"/>
                </a:cxn>
                <a:cxn ang="0">
                  <a:pos x="142" y="182"/>
                </a:cxn>
                <a:cxn ang="0">
                  <a:pos x="138" y="176"/>
                </a:cxn>
                <a:cxn ang="0">
                  <a:pos x="135" y="170"/>
                </a:cxn>
                <a:cxn ang="0">
                  <a:pos x="132" y="163"/>
                </a:cxn>
                <a:cxn ang="0">
                  <a:pos x="128" y="156"/>
                </a:cxn>
                <a:cxn ang="0">
                  <a:pos x="125" y="149"/>
                </a:cxn>
                <a:cxn ang="0">
                  <a:pos x="123" y="145"/>
                </a:cxn>
                <a:cxn ang="0">
                  <a:pos x="119" y="138"/>
                </a:cxn>
                <a:cxn ang="0">
                  <a:pos x="116" y="131"/>
                </a:cxn>
                <a:cxn ang="0">
                  <a:pos x="113" y="126"/>
                </a:cxn>
                <a:cxn ang="0">
                  <a:pos x="109" y="121"/>
                </a:cxn>
                <a:cxn ang="0">
                  <a:pos x="99" y="110"/>
                </a:cxn>
                <a:cxn ang="0">
                  <a:pos x="90" y="100"/>
                </a:cxn>
                <a:cxn ang="0">
                  <a:pos x="58" y="98"/>
                </a:cxn>
                <a:cxn ang="0">
                  <a:pos x="59" y="86"/>
                </a:cxn>
                <a:cxn ang="0">
                  <a:pos x="58" y="74"/>
                </a:cxn>
                <a:cxn ang="0">
                  <a:pos x="54" y="62"/>
                </a:cxn>
                <a:cxn ang="0">
                  <a:pos x="48" y="52"/>
                </a:cxn>
                <a:cxn ang="0">
                  <a:pos x="40" y="41"/>
                </a:cxn>
                <a:cxn ang="0">
                  <a:pos x="32" y="32"/>
                </a:cxn>
                <a:cxn ang="0">
                  <a:pos x="23" y="22"/>
                </a:cxn>
                <a:cxn ang="0">
                  <a:pos x="17" y="15"/>
                </a:cxn>
                <a:cxn ang="0">
                  <a:pos x="8" y="14"/>
                </a:cxn>
                <a:cxn ang="0">
                  <a:pos x="2" y="11"/>
                </a:cxn>
                <a:cxn ang="0">
                  <a:pos x="0" y="5"/>
                </a:cxn>
                <a:cxn ang="0">
                  <a:pos x="2" y="1"/>
                </a:cxn>
                <a:cxn ang="0">
                  <a:pos x="12" y="0"/>
                </a:cxn>
                <a:cxn ang="0">
                  <a:pos x="21" y="2"/>
                </a:cxn>
                <a:cxn ang="0">
                  <a:pos x="28" y="6"/>
                </a:cxn>
                <a:cxn ang="0">
                  <a:pos x="36" y="13"/>
                </a:cxn>
                <a:cxn ang="0">
                  <a:pos x="40" y="20"/>
                </a:cxn>
                <a:cxn ang="0">
                  <a:pos x="47" y="27"/>
                </a:cxn>
                <a:cxn ang="0">
                  <a:pos x="54" y="34"/>
                </a:cxn>
                <a:cxn ang="0">
                  <a:pos x="61" y="42"/>
                </a:cxn>
              </a:cxnLst>
              <a:rect l="0" t="0" r="r" b="b"/>
              <a:pathLst>
                <a:path w="152" h="186">
                  <a:moveTo>
                    <a:pt x="61" y="42"/>
                  </a:moveTo>
                  <a:lnTo>
                    <a:pt x="66" y="50"/>
                  </a:lnTo>
                  <a:lnTo>
                    <a:pt x="71" y="60"/>
                  </a:lnTo>
                  <a:lnTo>
                    <a:pt x="74" y="70"/>
                  </a:lnTo>
                  <a:lnTo>
                    <a:pt x="72" y="80"/>
                  </a:lnTo>
                  <a:lnTo>
                    <a:pt x="88" y="86"/>
                  </a:lnTo>
                  <a:lnTo>
                    <a:pt x="104" y="94"/>
                  </a:lnTo>
                  <a:lnTo>
                    <a:pt x="116" y="106"/>
                  </a:lnTo>
                  <a:lnTo>
                    <a:pt x="128" y="120"/>
                  </a:lnTo>
                  <a:lnTo>
                    <a:pt x="137" y="135"/>
                  </a:lnTo>
                  <a:lnTo>
                    <a:pt x="144" y="151"/>
                  </a:lnTo>
                  <a:lnTo>
                    <a:pt x="148" y="168"/>
                  </a:lnTo>
                  <a:lnTo>
                    <a:pt x="152" y="186"/>
                  </a:lnTo>
                  <a:lnTo>
                    <a:pt x="145" y="184"/>
                  </a:lnTo>
                  <a:lnTo>
                    <a:pt x="142" y="182"/>
                  </a:lnTo>
                  <a:lnTo>
                    <a:pt x="138" y="176"/>
                  </a:lnTo>
                  <a:lnTo>
                    <a:pt x="135" y="170"/>
                  </a:lnTo>
                  <a:lnTo>
                    <a:pt x="132" y="163"/>
                  </a:lnTo>
                  <a:lnTo>
                    <a:pt x="128" y="156"/>
                  </a:lnTo>
                  <a:lnTo>
                    <a:pt x="125" y="149"/>
                  </a:lnTo>
                  <a:lnTo>
                    <a:pt x="123" y="145"/>
                  </a:lnTo>
                  <a:lnTo>
                    <a:pt x="119" y="138"/>
                  </a:lnTo>
                  <a:lnTo>
                    <a:pt x="116" y="131"/>
                  </a:lnTo>
                  <a:lnTo>
                    <a:pt x="113" y="126"/>
                  </a:lnTo>
                  <a:lnTo>
                    <a:pt x="109" y="121"/>
                  </a:lnTo>
                  <a:lnTo>
                    <a:pt x="99" y="110"/>
                  </a:lnTo>
                  <a:lnTo>
                    <a:pt x="90" y="100"/>
                  </a:lnTo>
                  <a:lnTo>
                    <a:pt x="58" y="98"/>
                  </a:lnTo>
                  <a:lnTo>
                    <a:pt x="59" y="86"/>
                  </a:lnTo>
                  <a:lnTo>
                    <a:pt x="58" y="74"/>
                  </a:lnTo>
                  <a:lnTo>
                    <a:pt x="54" y="62"/>
                  </a:lnTo>
                  <a:lnTo>
                    <a:pt x="48" y="52"/>
                  </a:lnTo>
                  <a:lnTo>
                    <a:pt x="40" y="41"/>
                  </a:lnTo>
                  <a:lnTo>
                    <a:pt x="32" y="32"/>
                  </a:lnTo>
                  <a:lnTo>
                    <a:pt x="23" y="22"/>
                  </a:lnTo>
                  <a:lnTo>
                    <a:pt x="17" y="15"/>
                  </a:lnTo>
                  <a:lnTo>
                    <a:pt x="8" y="14"/>
                  </a:lnTo>
                  <a:lnTo>
                    <a:pt x="2" y="11"/>
                  </a:lnTo>
                  <a:lnTo>
                    <a:pt x="0" y="5"/>
                  </a:lnTo>
                  <a:lnTo>
                    <a:pt x="2" y="1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28" y="6"/>
                  </a:lnTo>
                  <a:lnTo>
                    <a:pt x="36" y="13"/>
                  </a:lnTo>
                  <a:lnTo>
                    <a:pt x="40" y="20"/>
                  </a:lnTo>
                  <a:lnTo>
                    <a:pt x="47" y="27"/>
                  </a:lnTo>
                  <a:lnTo>
                    <a:pt x="54" y="3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7" name="Freeform 297"/>
            <p:cNvSpPr>
              <a:spLocks/>
            </p:cNvSpPr>
            <p:nvPr/>
          </p:nvSpPr>
          <p:spPr bwMode="auto">
            <a:xfrm>
              <a:off x="4558" y="3144"/>
              <a:ext cx="17" cy="37"/>
            </a:xfrm>
            <a:custGeom>
              <a:avLst/>
              <a:gdLst/>
              <a:ahLst/>
              <a:cxnLst>
                <a:cxn ang="0">
                  <a:pos x="19" y="65"/>
                </a:cxn>
                <a:cxn ang="0">
                  <a:pos x="20" y="76"/>
                </a:cxn>
                <a:cxn ang="0">
                  <a:pos x="24" y="87"/>
                </a:cxn>
                <a:cxn ang="0">
                  <a:pos x="28" y="98"/>
                </a:cxn>
                <a:cxn ang="0">
                  <a:pos x="35" y="110"/>
                </a:cxn>
                <a:cxn ang="0">
                  <a:pos x="41" y="119"/>
                </a:cxn>
                <a:cxn ang="0">
                  <a:pos x="49" y="129"/>
                </a:cxn>
                <a:cxn ang="0">
                  <a:pos x="58" y="138"/>
                </a:cxn>
                <a:cxn ang="0">
                  <a:pos x="68" y="147"/>
                </a:cxn>
                <a:cxn ang="0">
                  <a:pos x="58" y="147"/>
                </a:cxn>
                <a:cxn ang="0">
                  <a:pos x="50" y="145"/>
                </a:cxn>
                <a:cxn ang="0">
                  <a:pos x="43" y="140"/>
                </a:cxn>
                <a:cxn ang="0">
                  <a:pos x="36" y="135"/>
                </a:cxn>
                <a:cxn ang="0">
                  <a:pos x="28" y="127"/>
                </a:cxn>
                <a:cxn ang="0">
                  <a:pos x="22" y="120"/>
                </a:cxn>
                <a:cxn ang="0">
                  <a:pos x="16" y="113"/>
                </a:cxn>
                <a:cxn ang="0">
                  <a:pos x="12" y="106"/>
                </a:cxn>
                <a:cxn ang="0">
                  <a:pos x="9" y="91"/>
                </a:cxn>
                <a:cxn ang="0">
                  <a:pos x="6" y="78"/>
                </a:cxn>
                <a:cxn ang="0">
                  <a:pos x="2" y="65"/>
                </a:cxn>
                <a:cxn ang="0">
                  <a:pos x="1" y="51"/>
                </a:cxn>
                <a:cxn ang="0">
                  <a:pos x="0" y="37"/>
                </a:cxn>
                <a:cxn ang="0">
                  <a:pos x="2" y="23"/>
                </a:cxn>
                <a:cxn ang="0">
                  <a:pos x="5" y="10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15" y="12"/>
                </a:cxn>
                <a:cxn ang="0">
                  <a:pos x="15" y="20"/>
                </a:cxn>
                <a:cxn ang="0">
                  <a:pos x="16" y="30"/>
                </a:cxn>
                <a:cxn ang="0">
                  <a:pos x="16" y="39"/>
                </a:cxn>
                <a:cxn ang="0">
                  <a:pos x="16" y="48"/>
                </a:cxn>
                <a:cxn ang="0">
                  <a:pos x="16" y="57"/>
                </a:cxn>
                <a:cxn ang="0">
                  <a:pos x="19" y="65"/>
                </a:cxn>
              </a:cxnLst>
              <a:rect l="0" t="0" r="r" b="b"/>
              <a:pathLst>
                <a:path w="68" h="147">
                  <a:moveTo>
                    <a:pt x="19" y="65"/>
                  </a:moveTo>
                  <a:lnTo>
                    <a:pt x="20" y="76"/>
                  </a:lnTo>
                  <a:lnTo>
                    <a:pt x="24" y="87"/>
                  </a:lnTo>
                  <a:lnTo>
                    <a:pt x="28" y="98"/>
                  </a:lnTo>
                  <a:lnTo>
                    <a:pt x="35" y="110"/>
                  </a:lnTo>
                  <a:lnTo>
                    <a:pt x="41" y="119"/>
                  </a:lnTo>
                  <a:lnTo>
                    <a:pt x="49" y="129"/>
                  </a:lnTo>
                  <a:lnTo>
                    <a:pt x="58" y="138"/>
                  </a:lnTo>
                  <a:lnTo>
                    <a:pt x="68" y="147"/>
                  </a:lnTo>
                  <a:lnTo>
                    <a:pt x="58" y="147"/>
                  </a:lnTo>
                  <a:lnTo>
                    <a:pt x="50" y="145"/>
                  </a:lnTo>
                  <a:lnTo>
                    <a:pt x="43" y="140"/>
                  </a:lnTo>
                  <a:lnTo>
                    <a:pt x="36" y="135"/>
                  </a:lnTo>
                  <a:lnTo>
                    <a:pt x="28" y="127"/>
                  </a:lnTo>
                  <a:lnTo>
                    <a:pt x="22" y="120"/>
                  </a:lnTo>
                  <a:lnTo>
                    <a:pt x="16" y="113"/>
                  </a:lnTo>
                  <a:lnTo>
                    <a:pt x="12" y="106"/>
                  </a:lnTo>
                  <a:lnTo>
                    <a:pt x="9" y="91"/>
                  </a:lnTo>
                  <a:lnTo>
                    <a:pt x="6" y="78"/>
                  </a:lnTo>
                  <a:lnTo>
                    <a:pt x="2" y="65"/>
                  </a:lnTo>
                  <a:lnTo>
                    <a:pt x="1" y="51"/>
                  </a:lnTo>
                  <a:lnTo>
                    <a:pt x="0" y="37"/>
                  </a:lnTo>
                  <a:lnTo>
                    <a:pt x="2" y="23"/>
                  </a:lnTo>
                  <a:lnTo>
                    <a:pt x="5" y="1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5" y="12"/>
                  </a:lnTo>
                  <a:lnTo>
                    <a:pt x="15" y="20"/>
                  </a:lnTo>
                  <a:lnTo>
                    <a:pt x="16" y="30"/>
                  </a:lnTo>
                  <a:lnTo>
                    <a:pt x="16" y="39"/>
                  </a:lnTo>
                  <a:lnTo>
                    <a:pt x="16" y="48"/>
                  </a:lnTo>
                  <a:lnTo>
                    <a:pt x="16" y="57"/>
                  </a:lnTo>
                  <a:lnTo>
                    <a:pt x="19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8" name="Freeform 298"/>
            <p:cNvSpPr>
              <a:spLocks/>
            </p:cNvSpPr>
            <p:nvPr/>
          </p:nvSpPr>
          <p:spPr bwMode="auto">
            <a:xfrm>
              <a:off x="4902" y="3150"/>
              <a:ext cx="25" cy="44"/>
            </a:xfrm>
            <a:custGeom>
              <a:avLst/>
              <a:gdLst/>
              <a:ahLst/>
              <a:cxnLst>
                <a:cxn ang="0">
                  <a:pos x="89" y="83"/>
                </a:cxn>
                <a:cxn ang="0">
                  <a:pos x="75" y="95"/>
                </a:cxn>
                <a:cxn ang="0">
                  <a:pos x="65" y="107"/>
                </a:cxn>
                <a:cxn ang="0">
                  <a:pos x="55" y="120"/>
                </a:cxn>
                <a:cxn ang="0">
                  <a:pos x="46" y="132"/>
                </a:cxn>
                <a:cxn ang="0">
                  <a:pos x="36" y="143"/>
                </a:cxn>
                <a:cxn ang="0">
                  <a:pos x="26" y="155"/>
                </a:cxn>
                <a:cxn ang="0">
                  <a:pos x="14" y="167"/>
                </a:cxn>
                <a:cxn ang="0">
                  <a:pos x="0" y="180"/>
                </a:cxn>
                <a:cxn ang="0">
                  <a:pos x="9" y="157"/>
                </a:cxn>
                <a:cxn ang="0">
                  <a:pos x="25" y="135"/>
                </a:cxn>
                <a:cxn ang="0">
                  <a:pos x="42" y="115"/>
                </a:cxn>
                <a:cxn ang="0">
                  <a:pos x="61" y="95"/>
                </a:cxn>
                <a:cxn ang="0">
                  <a:pos x="75" y="73"/>
                </a:cxn>
                <a:cxn ang="0">
                  <a:pos x="87" y="52"/>
                </a:cxn>
                <a:cxn ang="0">
                  <a:pos x="93" y="27"/>
                </a:cxn>
                <a:cxn ang="0">
                  <a:pos x="89" y="4"/>
                </a:cxn>
                <a:cxn ang="0">
                  <a:pos x="94" y="0"/>
                </a:cxn>
                <a:cxn ang="0">
                  <a:pos x="97" y="4"/>
                </a:cxn>
                <a:cxn ang="0">
                  <a:pos x="101" y="11"/>
                </a:cxn>
                <a:cxn ang="0">
                  <a:pos x="102" y="21"/>
                </a:cxn>
                <a:cxn ang="0">
                  <a:pos x="102" y="31"/>
                </a:cxn>
                <a:cxn ang="0">
                  <a:pos x="101" y="43"/>
                </a:cxn>
                <a:cxn ang="0">
                  <a:pos x="97" y="53"/>
                </a:cxn>
                <a:cxn ang="0">
                  <a:pos x="95" y="63"/>
                </a:cxn>
                <a:cxn ang="0">
                  <a:pos x="92" y="73"/>
                </a:cxn>
                <a:cxn ang="0">
                  <a:pos x="89" y="83"/>
                </a:cxn>
              </a:cxnLst>
              <a:rect l="0" t="0" r="r" b="b"/>
              <a:pathLst>
                <a:path w="102" h="180">
                  <a:moveTo>
                    <a:pt x="89" y="83"/>
                  </a:moveTo>
                  <a:lnTo>
                    <a:pt x="75" y="95"/>
                  </a:lnTo>
                  <a:lnTo>
                    <a:pt x="65" y="107"/>
                  </a:lnTo>
                  <a:lnTo>
                    <a:pt x="55" y="120"/>
                  </a:lnTo>
                  <a:lnTo>
                    <a:pt x="46" y="132"/>
                  </a:lnTo>
                  <a:lnTo>
                    <a:pt x="36" y="143"/>
                  </a:lnTo>
                  <a:lnTo>
                    <a:pt x="26" y="155"/>
                  </a:lnTo>
                  <a:lnTo>
                    <a:pt x="14" y="167"/>
                  </a:lnTo>
                  <a:lnTo>
                    <a:pt x="0" y="180"/>
                  </a:lnTo>
                  <a:lnTo>
                    <a:pt x="9" y="157"/>
                  </a:lnTo>
                  <a:lnTo>
                    <a:pt x="25" y="135"/>
                  </a:lnTo>
                  <a:lnTo>
                    <a:pt x="42" y="115"/>
                  </a:lnTo>
                  <a:lnTo>
                    <a:pt x="61" y="95"/>
                  </a:lnTo>
                  <a:lnTo>
                    <a:pt x="75" y="73"/>
                  </a:lnTo>
                  <a:lnTo>
                    <a:pt x="87" y="52"/>
                  </a:lnTo>
                  <a:lnTo>
                    <a:pt x="93" y="27"/>
                  </a:lnTo>
                  <a:lnTo>
                    <a:pt x="89" y="4"/>
                  </a:lnTo>
                  <a:lnTo>
                    <a:pt x="94" y="0"/>
                  </a:lnTo>
                  <a:lnTo>
                    <a:pt x="97" y="4"/>
                  </a:lnTo>
                  <a:lnTo>
                    <a:pt x="101" y="11"/>
                  </a:lnTo>
                  <a:lnTo>
                    <a:pt x="102" y="21"/>
                  </a:lnTo>
                  <a:lnTo>
                    <a:pt x="102" y="31"/>
                  </a:lnTo>
                  <a:lnTo>
                    <a:pt x="101" y="43"/>
                  </a:lnTo>
                  <a:lnTo>
                    <a:pt x="97" y="53"/>
                  </a:lnTo>
                  <a:lnTo>
                    <a:pt x="95" y="63"/>
                  </a:lnTo>
                  <a:lnTo>
                    <a:pt x="92" y="73"/>
                  </a:lnTo>
                  <a:lnTo>
                    <a:pt x="89" y="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9" name="Freeform 299"/>
            <p:cNvSpPr>
              <a:spLocks/>
            </p:cNvSpPr>
            <p:nvPr/>
          </p:nvSpPr>
          <p:spPr bwMode="auto">
            <a:xfrm>
              <a:off x="4666" y="3153"/>
              <a:ext cx="27" cy="23"/>
            </a:xfrm>
            <a:custGeom>
              <a:avLst/>
              <a:gdLst/>
              <a:ahLst/>
              <a:cxnLst>
                <a:cxn ang="0">
                  <a:pos x="95" y="29"/>
                </a:cxn>
                <a:cxn ang="0">
                  <a:pos x="97" y="35"/>
                </a:cxn>
                <a:cxn ang="0">
                  <a:pos x="101" y="42"/>
                </a:cxn>
                <a:cxn ang="0">
                  <a:pos x="102" y="49"/>
                </a:cxn>
                <a:cxn ang="0">
                  <a:pos x="104" y="56"/>
                </a:cxn>
                <a:cxn ang="0">
                  <a:pos x="104" y="63"/>
                </a:cxn>
                <a:cxn ang="0">
                  <a:pos x="105" y="72"/>
                </a:cxn>
                <a:cxn ang="0">
                  <a:pos x="105" y="79"/>
                </a:cxn>
                <a:cxn ang="0">
                  <a:pos x="106" y="88"/>
                </a:cxn>
                <a:cxn ang="0">
                  <a:pos x="95" y="93"/>
                </a:cxn>
                <a:cxn ang="0">
                  <a:pos x="92" y="80"/>
                </a:cxn>
                <a:cxn ang="0">
                  <a:pos x="90" y="68"/>
                </a:cxn>
                <a:cxn ang="0">
                  <a:pos x="85" y="56"/>
                </a:cxn>
                <a:cxn ang="0">
                  <a:pos x="81" y="46"/>
                </a:cxn>
                <a:cxn ang="0">
                  <a:pos x="73" y="36"/>
                </a:cxn>
                <a:cxn ang="0">
                  <a:pos x="65" y="29"/>
                </a:cxn>
                <a:cxn ang="0">
                  <a:pos x="55" y="22"/>
                </a:cxn>
                <a:cxn ang="0">
                  <a:pos x="45" y="17"/>
                </a:cxn>
                <a:cxn ang="0">
                  <a:pos x="38" y="15"/>
                </a:cxn>
                <a:cxn ang="0">
                  <a:pos x="33" y="15"/>
                </a:cxn>
                <a:cxn ang="0">
                  <a:pos x="26" y="15"/>
                </a:cxn>
                <a:cxn ang="0">
                  <a:pos x="20" y="16"/>
                </a:cxn>
                <a:cxn ang="0">
                  <a:pos x="14" y="15"/>
                </a:cxn>
                <a:cxn ang="0">
                  <a:pos x="8" y="15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2" y="5"/>
                </a:cxn>
                <a:cxn ang="0">
                  <a:pos x="8" y="3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3" y="0"/>
                </a:cxn>
                <a:cxn ang="0">
                  <a:pos x="42" y="2"/>
                </a:cxn>
                <a:cxn ang="0">
                  <a:pos x="50" y="5"/>
                </a:cxn>
                <a:cxn ang="0">
                  <a:pos x="60" y="10"/>
                </a:cxn>
                <a:cxn ang="0">
                  <a:pos x="68" y="13"/>
                </a:cxn>
                <a:cxn ang="0">
                  <a:pos x="77" y="18"/>
                </a:cxn>
                <a:cxn ang="0">
                  <a:pos x="85" y="23"/>
                </a:cxn>
                <a:cxn ang="0">
                  <a:pos x="95" y="29"/>
                </a:cxn>
              </a:cxnLst>
              <a:rect l="0" t="0" r="r" b="b"/>
              <a:pathLst>
                <a:path w="106" h="93">
                  <a:moveTo>
                    <a:pt x="95" y="29"/>
                  </a:moveTo>
                  <a:lnTo>
                    <a:pt x="97" y="35"/>
                  </a:lnTo>
                  <a:lnTo>
                    <a:pt x="101" y="42"/>
                  </a:lnTo>
                  <a:lnTo>
                    <a:pt x="102" y="49"/>
                  </a:lnTo>
                  <a:lnTo>
                    <a:pt x="104" y="56"/>
                  </a:lnTo>
                  <a:lnTo>
                    <a:pt x="104" y="63"/>
                  </a:lnTo>
                  <a:lnTo>
                    <a:pt x="105" y="72"/>
                  </a:lnTo>
                  <a:lnTo>
                    <a:pt x="105" y="79"/>
                  </a:lnTo>
                  <a:lnTo>
                    <a:pt x="106" y="88"/>
                  </a:lnTo>
                  <a:lnTo>
                    <a:pt x="95" y="93"/>
                  </a:lnTo>
                  <a:lnTo>
                    <a:pt x="92" y="80"/>
                  </a:lnTo>
                  <a:lnTo>
                    <a:pt x="90" y="68"/>
                  </a:lnTo>
                  <a:lnTo>
                    <a:pt x="85" y="56"/>
                  </a:lnTo>
                  <a:lnTo>
                    <a:pt x="81" y="46"/>
                  </a:lnTo>
                  <a:lnTo>
                    <a:pt x="73" y="36"/>
                  </a:lnTo>
                  <a:lnTo>
                    <a:pt x="65" y="29"/>
                  </a:lnTo>
                  <a:lnTo>
                    <a:pt x="55" y="22"/>
                  </a:lnTo>
                  <a:lnTo>
                    <a:pt x="45" y="17"/>
                  </a:lnTo>
                  <a:lnTo>
                    <a:pt x="38" y="15"/>
                  </a:lnTo>
                  <a:lnTo>
                    <a:pt x="33" y="15"/>
                  </a:lnTo>
                  <a:lnTo>
                    <a:pt x="26" y="15"/>
                  </a:lnTo>
                  <a:lnTo>
                    <a:pt x="20" y="16"/>
                  </a:lnTo>
                  <a:lnTo>
                    <a:pt x="14" y="15"/>
                  </a:lnTo>
                  <a:lnTo>
                    <a:pt x="8" y="15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2" y="5"/>
                  </a:lnTo>
                  <a:lnTo>
                    <a:pt x="8" y="3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50" y="5"/>
                  </a:lnTo>
                  <a:lnTo>
                    <a:pt x="60" y="10"/>
                  </a:lnTo>
                  <a:lnTo>
                    <a:pt x="68" y="13"/>
                  </a:lnTo>
                  <a:lnTo>
                    <a:pt x="77" y="18"/>
                  </a:lnTo>
                  <a:lnTo>
                    <a:pt x="85" y="23"/>
                  </a:lnTo>
                  <a:lnTo>
                    <a:pt x="95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0" name="Freeform 300"/>
            <p:cNvSpPr>
              <a:spLocks/>
            </p:cNvSpPr>
            <p:nvPr/>
          </p:nvSpPr>
          <p:spPr bwMode="auto">
            <a:xfrm>
              <a:off x="4899" y="3157"/>
              <a:ext cx="18" cy="24"/>
            </a:xfrm>
            <a:custGeom>
              <a:avLst/>
              <a:gdLst/>
              <a:ahLst/>
              <a:cxnLst>
                <a:cxn ang="0">
                  <a:pos x="74" y="5"/>
                </a:cxn>
                <a:cxn ang="0">
                  <a:pos x="67" y="11"/>
                </a:cxn>
                <a:cxn ang="0">
                  <a:pos x="58" y="16"/>
                </a:cxn>
                <a:cxn ang="0">
                  <a:pos x="49" y="23"/>
                </a:cxn>
                <a:cxn ang="0">
                  <a:pos x="41" y="32"/>
                </a:cxn>
                <a:cxn ang="0">
                  <a:pos x="36" y="37"/>
                </a:cxn>
                <a:cxn ang="0">
                  <a:pos x="30" y="44"/>
                </a:cxn>
                <a:cxn ang="0">
                  <a:pos x="25" y="51"/>
                </a:cxn>
                <a:cxn ang="0">
                  <a:pos x="20" y="57"/>
                </a:cxn>
                <a:cxn ang="0">
                  <a:pos x="15" y="64"/>
                </a:cxn>
                <a:cxn ang="0">
                  <a:pos x="12" y="72"/>
                </a:cxn>
                <a:cxn ang="0">
                  <a:pos x="10" y="79"/>
                </a:cxn>
                <a:cxn ang="0">
                  <a:pos x="12" y="88"/>
                </a:cxn>
                <a:cxn ang="0">
                  <a:pos x="1" y="93"/>
                </a:cxn>
                <a:cxn ang="0">
                  <a:pos x="0" y="79"/>
                </a:cxn>
                <a:cxn ang="0">
                  <a:pos x="2" y="65"/>
                </a:cxn>
                <a:cxn ang="0">
                  <a:pos x="8" y="52"/>
                </a:cxn>
                <a:cxn ang="0">
                  <a:pos x="17" y="41"/>
                </a:cxn>
                <a:cxn ang="0">
                  <a:pos x="26" y="28"/>
                </a:cxn>
                <a:cxn ang="0">
                  <a:pos x="36" y="18"/>
                </a:cxn>
                <a:cxn ang="0">
                  <a:pos x="47" y="8"/>
                </a:cxn>
                <a:cxn ang="0">
                  <a:pos x="59" y="2"/>
                </a:cxn>
                <a:cxn ang="0">
                  <a:pos x="68" y="0"/>
                </a:cxn>
                <a:cxn ang="0">
                  <a:pos x="74" y="5"/>
                </a:cxn>
              </a:cxnLst>
              <a:rect l="0" t="0" r="r" b="b"/>
              <a:pathLst>
                <a:path w="74" h="93">
                  <a:moveTo>
                    <a:pt x="74" y="5"/>
                  </a:moveTo>
                  <a:lnTo>
                    <a:pt x="67" y="11"/>
                  </a:lnTo>
                  <a:lnTo>
                    <a:pt x="58" y="16"/>
                  </a:lnTo>
                  <a:lnTo>
                    <a:pt x="49" y="23"/>
                  </a:lnTo>
                  <a:lnTo>
                    <a:pt x="41" y="32"/>
                  </a:lnTo>
                  <a:lnTo>
                    <a:pt x="36" y="37"/>
                  </a:lnTo>
                  <a:lnTo>
                    <a:pt x="30" y="44"/>
                  </a:lnTo>
                  <a:lnTo>
                    <a:pt x="25" y="51"/>
                  </a:lnTo>
                  <a:lnTo>
                    <a:pt x="20" y="57"/>
                  </a:lnTo>
                  <a:lnTo>
                    <a:pt x="15" y="64"/>
                  </a:lnTo>
                  <a:lnTo>
                    <a:pt x="12" y="72"/>
                  </a:lnTo>
                  <a:lnTo>
                    <a:pt x="10" y="79"/>
                  </a:lnTo>
                  <a:lnTo>
                    <a:pt x="12" y="88"/>
                  </a:lnTo>
                  <a:lnTo>
                    <a:pt x="1" y="93"/>
                  </a:lnTo>
                  <a:lnTo>
                    <a:pt x="0" y="79"/>
                  </a:lnTo>
                  <a:lnTo>
                    <a:pt x="2" y="65"/>
                  </a:lnTo>
                  <a:lnTo>
                    <a:pt x="8" y="52"/>
                  </a:lnTo>
                  <a:lnTo>
                    <a:pt x="17" y="41"/>
                  </a:lnTo>
                  <a:lnTo>
                    <a:pt x="26" y="28"/>
                  </a:lnTo>
                  <a:lnTo>
                    <a:pt x="36" y="18"/>
                  </a:lnTo>
                  <a:lnTo>
                    <a:pt x="47" y="8"/>
                  </a:lnTo>
                  <a:lnTo>
                    <a:pt x="59" y="2"/>
                  </a:lnTo>
                  <a:lnTo>
                    <a:pt x="68" y="0"/>
                  </a:lnTo>
                  <a:lnTo>
                    <a:pt x="74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1" name="Freeform 301"/>
            <p:cNvSpPr>
              <a:spLocks/>
            </p:cNvSpPr>
            <p:nvPr/>
          </p:nvSpPr>
          <p:spPr bwMode="auto">
            <a:xfrm>
              <a:off x="4576" y="3165"/>
              <a:ext cx="28" cy="33"/>
            </a:xfrm>
            <a:custGeom>
              <a:avLst/>
              <a:gdLst/>
              <a:ahLst/>
              <a:cxnLst>
                <a:cxn ang="0">
                  <a:pos x="61" y="115"/>
                </a:cxn>
                <a:cxn ang="0">
                  <a:pos x="68" y="118"/>
                </a:cxn>
                <a:cxn ang="0">
                  <a:pos x="74" y="119"/>
                </a:cxn>
                <a:cxn ang="0">
                  <a:pos x="81" y="118"/>
                </a:cxn>
                <a:cxn ang="0">
                  <a:pos x="88" y="117"/>
                </a:cxn>
                <a:cxn ang="0">
                  <a:pos x="94" y="115"/>
                </a:cxn>
                <a:cxn ang="0">
                  <a:pos x="101" y="114"/>
                </a:cxn>
                <a:cxn ang="0">
                  <a:pos x="108" y="114"/>
                </a:cxn>
                <a:cxn ang="0">
                  <a:pos x="115" y="117"/>
                </a:cxn>
                <a:cxn ang="0">
                  <a:pos x="110" y="123"/>
                </a:cxn>
                <a:cxn ang="0">
                  <a:pos x="104" y="126"/>
                </a:cxn>
                <a:cxn ang="0">
                  <a:pos x="98" y="128"/>
                </a:cxn>
                <a:cxn ang="0">
                  <a:pos x="91" y="131"/>
                </a:cxn>
                <a:cxn ang="0">
                  <a:pos x="81" y="130"/>
                </a:cxn>
                <a:cxn ang="0">
                  <a:pos x="73" y="129"/>
                </a:cxn>
                <a:cxn ang="0">
                  <a:pos x="64" y="127"/>
                </a:cxn>
                <a:cxn ang="0">
                  <a:pos x="56" y="125"/>
                </a:cxn>
                <a:cxn ang="0">
                  <a:pos x="48" y="120"/>
                </a:cxn>
                <a:cxn ang="0">
                  <a:pos x="40" y="116"/>
                </a:cxn>
                <a:cxn ang="0">
                  <a:pos x="33" y="110"/>
                </a:cxn>
                <a:cxn ang="0">
                  <a:pos x="26" y="106"/>
                </a:cxn>
                <a:cxn ang="0">
                  <a:pos x="20" y="94"/>
                </a:cxn>
                <a:cxn ang="0">
                  <a:pos x="13" y="81"/>
                </a:cxn>
                <a:cxn ang="0">
                  <a:pos x="7" y="68"/>
                </a:cxn>
                <a:cxn ang="0">
                  <a:pos x="4" y="56"/>
                </a:cxn>
                <a:cxn ang="0">
                  <a:pos x="1" y="42"/>
                </a:cxn>
                <a:cxn ang="0">
                  <a:pos x="0" y="30"/>
                </a:cxn>
                <a:cxn ang="0">
                  <a:pos x="0" y="16"/>
                </a:cxn>
                <a:cxn ang="0">
                  <a:pos x="3" y="5"/>
                </a:cxn>
                <a:cxn ang="0">
                  <a:pos x="12" y="0"/>
                </a:cxn>
                <a:cxn ang="0">
                  <a:pos x="12" y="16"/>
                </a:cxn>
                <a:cxn ang="0">
                  <a:pos x="13" y="33"/>
                </a:cxn>
                <a:cxn ang="0">
                  <a:pos x="15" y="49"/>
                </a:cxn>
                <a:cxn ang="0">
                  <a:pos x="21" y="66"/>
                </a:cxn>
                <a:cxn ang="0">
                  <a:pos x="26" y="79"/>
                </a:cxn>
                <a:cxn ang="0">
                  <a:pos x="35" y="92"/>
                </a:cxn>
                <a:cxn ang="0">
                  <a:pos x="46" y="104"/>
                </a:cxn>
                <a:cxn ang="0">
                  <a:pos x="61" y="115"/>
                </a:cxn>
              </a:cxnLst>
              <a:rect l="0" t="0" r="r" b="b"/>
              <a:pathLst>
                <a:path w="115" h="131">
                  <a:moveTo>
                    <a:pt x="61" y="115"/>
                  </a:moveTo>
                  <a:lnTo>
                    <a:pt x="68" y="118"/>
                  </a:lnTo>
                  <a:lnTo>
                    <a:pt x="74" y="119"/>
                  </a:lnTo>
                  <a:lnTo>
                    <a:pt x="81" y="118"/>
                  </a:lnTo>
                  <a:lnTo>
                    <a:pt x="88" y="117"/>
                  </a:lnTo>
                  <a:lnTo>
                    <a:pt x="94" y="115"/>
                  </a:lnTo>
                  <a:lnTo>
                    <a:pt x="101" y="114"/>
                  </a:lnTo>
                  <a:lnTo>
                    <a:pt x="108" y="114"/>
                  </a:lnTo>
                  <a:lnTo>
                    <a:pt x="115" y="117"/>
                  </a:lnTo>
                  <a:lnTo>
                    <a:pt x="110" y="123"/>
                  </a:lnTo>
                  <a:lnTo>
                    <a:pt x="104" y="126"/>
                  </a:lnTo>
                  <a:lnTo>
                    <a:pt x="98" y="128"/>
                  </a:lnTo>
                  <a:lnTo>
                    <a:pt x="91" y="131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64" y="127"/>
                  </a:lnTo>
                  <a:lnTo>
                    <a:pt x="56" y="125"/>
                  </a:lnTo>
                  <a:lnTo>
                    <a:pt x="48" y="120"/>
                  </a:lnTo>
                  <a:lnTo>
                    <a:pt x="40" y="116"/>
                  </a:lnTo>
                  <a:lnTo>
                    <a:pt x="33" y="110"/>
                  </a:lnTo>
                  <a:lnTo>
                    <a:pt x="26" y="106"/>
                  </a:lnTo>
                  <a:lnTo>
                    <a:pt x="20" y="94"/>
                  </a:lnTo>
                  <a:lnTo>
                    <a:pt x="13" y="81"/>
                  </a:lnTo>
                  <a:lnTo>
                    <a:pt x="7" y="68"/>
                  </a:lnTo>
                  <a:lnTo>
                    <a:pt x="4" y="56"/>
                  </a:lnTo>
                  <a:lnTo>
                    <a:pt x="1" y="42"/>
                  </a:lnTo>
                  <a:lnTo>
                    <a:pt x="0" y="30"/>
                  </a:lnTo>
                  <a:lnTo>
                    <a:pt x="0" y="16"/>
                  </a:lnTo>
                  <a:lnTo>
                    <a:pt x="3" y="5"/>
                  </a:lnTo>
                  <a:lnTo>
                    <a:pt x="12" y="0"/>
                  </a:lnTo>
                  <a:lnTo>
                    <a:pt x="12" y="16"/>
                  </a:lnTo>
                  <a:lnTo>
                    <a:pt x="13" y="33"/>
                  </a:lnTo>
                  <a:lnTo>
                    <a:pt x="15" y="49"/>
                  </a:lnTo>
                  <a:lnTo>
                    <a:pt x="21" y="66"/>
                  </a:lnTo>
                  <a:lnTo>
                    <a:pt x="26" y="79"/>
                  </a:lnTo>
                  <a:lnTo>
                    <a:pt x="35" y="92"/>
                  </a:lnTo>
                  <a:lnTo>
                    <a:pt x="46" y="104"/>
                  </a:lnTo>
                  <a:lnTo>
                    <a:pt x="61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2" name="Freeform 302"/>
            <p:cNvSpPr>
              <a:spLocks/>
            </p:cNvSpPr>
            <p:nvPr/>
          </p:nvSpPr>
          <p:spPr bwMode="auto">
            <a:xfrm>
              <a:off x="4652" y="3167"/>
              <a:ext cx="34" cy="22"/>
            </a:xfrm>
            <a:custGeom>
              <a:avLst/>
              <a:gdLst/>
              <a:ahLst/>
              <a:cxnLst>
                <a:cxn ang="0">
                  <a:pos x="31" y="64"/>
                </a:cxn>
                <a:cxn ang="0">
                  <a:pos x="42" y="73"/>
                </a:cxn>
                <a:cxn ang="0">
                  <a:pos x="54" y="79"/>
                </a:cxn>
                <a:cxn ang="0">
                  <a:pos x="66" y="80"/>
                </a:cxn>
                <a:cxn ang="0">
                  <a:pos x="80" y="79"/>
                </a:cxn>
                <a:cxn ang="0">
                  <a:pos x="93" y="74"/>
                </a:cxn>
                <a:cxn ang="0">
                  <a:pos x="106" y="70"/>
                </a:cxn>
                <a:cxn ang="0">
                  <a:pos x="120" y="64"/>
                </a:cxn>
                <a:cxn ang="0">
                  <a:pos x="133" y="61"/>
                </a:cxn>
                <a:cxn ang="0">
                  <a:pos x="135" y="66"/>
                </a:cxn>
                <a:cxn ang="0">
                  <a:pos x="137" y="70"/>
                </a:cxn>
                <a:cxn ang="0">
                  <a:pos x="122" y="73"/>
                </a:cxn>
                <a:cxn ang="0">
                  <a:pos x="106" y="78"/>
                </a:cxn>
                <a:cxn ang="0">
                  <a:pos x="91" y="82"/>
                </a:cxn>
                <a:cxn ang="0">
                  <a:pos x="75" y="87"/>
                </a:cxn>
                <a:cxn ang="0">
                  <a:pos x="60" y="87"/>
                </a:cxn>
                <a:cxn ang="0">
                  <a:pos x="45" y="86"/>
                </a:cxn>
                <a:cxn ang="0">
                  <a:pos x="31" y="80"/>
                </a:cxn>
                <a:cxn ang="0">
                  <a:pos x="18" y="70"/>
                </a:cxn>
                <a:cxn ang="0">
                  <a:pos x="12" y="63"/>
                </a:cxn>
                <a:cxn ang="0">
                  <a:pos x="7" y="57"/>
                </a:cxn>
                <a:cxn ang="0">
                  <a:pos x="4" y="49"/>
                </a:cxn>
                <a:cxn ang="0">
                  <a:pos x="3" y="41"/>
                </a:cxn>
                <a:cxn ang="0">
                  <a:pos x="0" y="31"/>
                </a:cxn>
                <a:cxn ang="0">
                  <a:pos x="2" y="22"/>
                </a:cxn>
                <a:cxn ang="0">
                  <a:pos x="2" y="13"/>
                </a:cxn>
                <a:cxn ang="0">
                  <a:pos x="4" y="5"/>
                </a:cxn>
                <a:cxn ang="0">
                  <a:pos x="9" y="0"/>
                </a:cxn>
                <a:cxn ang="0">
                  <a:pos x="7" y="6"/>
                </a:cxn>
                <a:cxn ang="0">
                  <a:pos x="7" y="15"/>
                </a:cxn>
                <a:cxn ang="0">
                  <a:pos x="9" y="23"/>
                </a:cxn>
                <a:cxn ang="0">
                  <a:pos x="13" y="32"/>
                </a:cxn>
                <a:cxn ang="0">
                  <a:pos x="16" y="40"/>
                </a:cxn>
                <a:cxn ang="0">
                  <a:pos x="20" y="49"/>
                </a:cxn>
                <a:cxn ang="0">
                  <a:pos x="25" y="57"/>
                </a:cxn>
                <a:cxn ang="0">
                  <a:pos x="31" y="64"/>
                </a:cxn>
              </a:cxnLst>
              <a:rect l="0" t="0" r="r" b="b"/>
              <a:pathLst>
                <a:path w="137" h="87">
                  <a:moveTo>
                    <a:pt x="31" y="64"/>
                  </a:moveTo>
                  <a:lnTo>
                    <a:pt x="42" y="73"/>
                  </a:lnTo>
                  <a:lnTo>
                    <a:pt x="54" y="79"/>
                  </a:lnTo>
                  <a:lnTo>
                    <a:pt x="66" y="80"/>
                  </a:lnTo>
                  <a:lnTo>
                    <a:pt x="80" y="79"/>
                  </a:lnTo>
                  <a:lnTo>
                    <a:pt x="93" y="74"/>
                  </a:lnTo>
                  <a:lnTo>
                    <a:pt x="106" y="70"/>
                  </a:lnTo>
                  <a:lnTo>
                    <a:pt x="120" y="64"/>
                  </a:lnTo>
                  <a:lnTo>
                    <a:pt x="133" y="61"/>
                  </a:lnTo>
                  <a:lnTo>
                    <a:pt x="135" y="66"/>
                  </a:lnTo>
                  <a:lnTo>
                    <a:pt x="137" y="70"/>
                  </a:lnTo>
                  <a:lnTo>
                    <a:pt x="122" y="73"/>
                  </a:lnTo>
                  <a:lnTo>
                    <a:pt x="106" y="78"/>
                  </a:lnTo>
                  <a:lnTo>
                    <a:pt x="91" y="82"/>
                  </a:lnTo>
                  <a:lnTo>
                    <a:pt x="75" y="87"/>
                  </a:lnTo>
                  <a:lnTo>
                    <a:pt x="60" y="87"/>
                  </a:lnTo>
                  <a:lnTo>
                    <a:pt x="45" y="86"/>
                  </a:lnTo>
                  <a:lnTo>
                    <a:pt x="31" y="80"/>
                  </a:lnTo>
                  <a:lnTo>
                    <a:pt x="18" y="70"/>
                  </a:lnTo>
                  <a:lnTo>
                    <a:pt x="12" y="63"/>
                  </a:lnTo>
                  <a:lnTo>
                    <a:pt x="7" y="57"/>
                  </a:lnTo>
                  <a:lnTo>
                    <a:pt x="4" y="49"/>
                  </a:lnTo>
                  <a:lnTo>
                    <a:pt x="3" y="41"/>
                  </a:lnTo>
                  <a:lnTo>
                    <a:pt x="0" y="31"/>
                  </a:lnTo>
                  <a:lnTo>
                    <a:pt x="2" y="22"/>
                  </a:lnTo>
                  <a:lnTo>
                    <a:pt x="2" y="13"/>
                  </a:lnTo>
                  <a:lnTo>
                    <a:pt x="4" y="5"/>
                  </a:lnTo>
                  <a:lnTo>
                    <a:pt x="9" y="0"/>
                  </a:lnTo>
                  <a:lnTo>
                    <a:pt x="7" y="6"/>
                  </a:lnTo>
                  <a:lnTo>
                    <a:pt x="7" y="15"/>
                  </a:lnTo>
                  <a:lnTo>
                    <a:pt x="9" y="23"/>
                  </a:lnTo>
                  <a:lnTo>
                    <a:pt x="13" y="32"/>
                  </a:lnTo>
                  <a:lnTo>
                    <a:pt x="16" y="40"/>
                  </a:lnTo>
                  <a:lnTo>
                    <a:pt x="20" y="49"/>
                  </a:lnTo>
                  <a:lnTo>
                    <a:pt x="25" y="57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3" name="Freeform 303"/>
            <p:cNvSpPr>
              <a:spLocks/>
            </p:cNvSpPr>
            <p:nvPr/>
          </p:nvSpPr>
          <p:spPr bwMode="auto">
            <a:xfrm>
              <a:off x="4583" y="3175"/>
              <a:ext cx="7" cy="7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3" y="11"/>
                </a:cxn>
                <a:cxn ang="0">
                  <a:pos x="19" y="20"/>
                </a:cxn>
                <a:cxn ang="0">
                  <a:pos x="15" y="23"/>
                </a:cxn>
                <a:cxn ang="0">
                  <a:pos x="12" y="26"/>
                </a:cxn>
                <a:cxn ang="0">
                  <a:pos x="7" y="28"/>
                </a:cxn>
                <a:cxn ang="0">
                  <a:pos x="2" y="29"/>
                </a:cxn>
                <a:cxn ang="0">
                  <a:pos x="0" y="23"/>
                </a:cxn>
                <a:cxn ang="0">
                  <a:pos x="1" y="18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0" y="3"/>
                </a:cxn>
                <a:cxn ang="0">
                  <a:pos x="15" y="1"/>
                </a:cxn>
                <a:cxn ang="0">
                  <a:pos x="22" y="0"/>
                </a:cxn>
                <a:cxn ang="0">
                  <a:pos x="29" y="3"/>
                </a:cxn>
              </a:cxnLst>
              <a:rect l="0" t="0" r="r" b="b"/>
              <a:pathLst>
                <a:path w="29" h="29">
                  <a:moveTo>
                    <a:pt x="29" y="3"/>
                  </a:moveTo>
                  <a:lnTo>
                    <a:pt x="23" y="11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12" y="26"/>
                  </a:lnTo>
                  <a:lnTo>
                    <a:pt x="7" y="28"/>
                  </a:lnTo>
                  <a:lnTo>
                    <a:pt x="2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22" y="0"/>
                  </a:lnTo>
                  <a:lnTo>
                    <a:pt x="29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4" name="Freeform 304"/>
            <p:cNvSpPr>
              <a:spLocks/>
            </p:cNvSpPr>
            <p:nvPr/>
          </p:nvSpPr>
          <p:spPr bwMode="auto">
            <a:xfrm>
              <a:off x="4693" y="3178"/>
              <a:ext cx="73" cy="58"/>
            </a:xfrm>
            <a:custGeom>
              <a:avLst/>
              <a:gdLst/>
              <a:ahLst/>
              <a:cxnLst>
                <a:cxn ang="0">
                  <a:pos x="182" y="7"/>
                </a:cxn>
                <a:cxn ang="0">
                  <a:pos x="136" y="19"/>
                </a:cxn>
                <a:cxn ang="0">
                  <a:pos x="97" y="41"/>
                </a:cxn>
                <a:cxn ang="0">
                  <a:pos x="68" y="76"/>
                </a:cxn>
                <a:cxn ang="0">
                  <a:pos x="58" y="105"/>
                </a:cxn>
                <a:cxn ang="0">
                  <a:pos x="58" y="118"/>
                </a:cxn>
                <a:cxn ang="0">
                  <a:pos x="58" y="133"/>
                </a:cxn>
                <a:cxn ang="0">
                  <a:pos x="58" y="146"/>
                </a:cxn>
                <a:cxn ang="0">
                  <a:pos x="74" y="153"/>
                </a:cxn>
                <a:cxn ang="0">
                  <a:pos x="103" y="145"/>
                </a:cxn>
                <a:cxn ang="0">
                  <a:pos x="131" y="136"/>
                </a:cxn>
                <a:cxn ang="0">
                  <a:pos x="158" y="135"/>
                </a:cxn>
                <a:cxn ang="0">
                  <a:pos x="173" y="145"/>
                </a:cxn>
                <a:cxn ang="0">
                  <a:pos x="151" y="143"/>
                </a:cxn>
                <a:cxn ang="0">
                  <a:pos x="127" y="149"/>
                </a:cxn>
                <a:cxn ang="0">
                  <a:pos x="100" y="157"/>
                </a:cxn>
                <a:cxn ang="0">
                  <a:pos x="76" y="169"/>
                </a:cxn>
                <a:cxn ang="0">
                  <a:pos x="89" y="186"/>
                </a:cxn>
                <a:cxn ang="0">
                  <a:pos x="101" y="194"/>
                </a:cxn>
                <a:cxn ang="0">
                  <a:pos x="115" y="201"/>
                </a:cxn>
                <a:cxn ang="0">
                  <a:pos x="165" y="204"/>
                </a:cxn>
                <a:cxn ang="0">
                  <a:pos x="213" y="195"/>
                </a:cxn>
                <a:cxn ang="0">
                  <a:pos x="255" y="171"/>
                </a:cxn>
                <a:cxn ang="0">
                  <a:pos x="291" y="134"/>
                </a:cxn>
                <a:cxn ang="0">
                  <a:pos x="284" y="149"/>
                </a:cxn>
                <a:cxn ang="0">
                  <a:pos x="273" y="164"/>
                </a:cxn>
                <a:cxn ang="0">
                  <a:pos x="259" y="179"/>
                </a:cxn>
                <a:cxn ang="0">
                  <a:pos x="246" y="193"/>
                </a:cxn>
                <a:cxn ang="0">
                  <a:pos x="196" y="208"/>
                </a:cxn>
                <a:cxn ang="0">
                  <a:pos x="149" y="216"/>
                </a:cxn>
                <a:cxn ang="0">
                  <a:pos x="103" y="207"/>
                </a:cxn>
                <a:cxn ang="0">
                  <a:pos x="61" y="175"/>
                </a:cxn>
                <a:cxn ang="0">
                  <a:pos x="43" y="184"/>
                </a:cxn>
                <a:cxn ang="0">
                  <a:pos x="29" y="198"/>
                </a:cxn>
                <a:cxn ang="0">
                  <a:pos x="14" y="214"/>
                </a:cxn>
                <a:cxn ang="0">
                  <a:pos x="3" y="231"/>
                </a:cxn>
                <a:cxn ang="0">
                  <a:pos x="5" y="201"/>
                </a:cxn>
                <a:cxn ang="0">
                  <a:pos x="28" y="182"/>
                </a:cxn>
                <a:cxn ang="0">
                  <a:pos x="46" y="163"/>
                </a:cxn>
                <a:cxn ang="0">
                  <a:pos x="43" y="136"/>
                </a:cxn>
                <a:cxn ang="0">
                  <a:pos x="44" y="112"/>
                </a:cxn>
                <a:cxn ang="0">
                  <a:pos x="49" y="90"/>
                </a:cxn>
                <a:cxn ang="0">
                  <a:pos x="55" y="69"/>
                </a:cxn>
                <a:cxn ang="0">
                  <a:pos x="68" y="51"/>
                </a:cxn>
                <a:cxn ang="0">
                  <a:pos x="98" y="27"/>
                </a:cxn>
                <a:cxn ang="0">
                  <a:pos x="131" y="10"/>
                </a:cxn>
                <a:cxn ang="0">
                  <a:pos x="166" y="0"/>
                </a:cxn>
                <a:cxn ang="0">
                  <a:pos x="205" y="5"/>
                </a:cxn>
              </a:cxnLst>
              <a:rect l="0" t="0" r="r" b="b"/>
              <a:pathLst>
                <a:path w="291" h="231">
                  <a:moveTo>
                    <a:pt x="205" y="5"/>
                  </a:moveTo>
                  <a:lnTo>
                    <a:pt x="182" y="7"/>
                  </a:lnTo>
                  <a:lnTo>
                    <a:pt x="158" y="12"/>
                  </a:lnTo>
                  <a:lnTo>
                    <a:pt x="136" y="19"/>
                  </a:lnTo>
                  <a:lnTo>
                    <a:pt x="116" y="30"/>
                  </a:lnTo>
                  <a:lnTo>
                    <a:pt x="97" y="41"/>
                  </a:lnTo>
                  <a:lnTo>
                    <a:pt x="81" y="57"/>
                  </a:lnTo>
                  <a:lnTo>
                    <a:pt x="68" y="76"/>
                  </a:lnTo>
                  <a:lnTo>
                    <a:pt x="59" y="98"/>
                  </a:lnTo>
                  <a:lnTo>
                    <a:pt x="58" y="105"/>
                  </a:lnTo>
                  <a:lnTo>
                    <a:pt x="58" y="112"/>
                  </a:lnTo>
                  <a:lnTo>
                    <a:pt x="58" y="118"/>
                  </a:lnTo>
                  <a:lnTo>
                    <a:pt x="58" y="126"/>
                  </a:lnTo>
                  <a:lnTo>
                    <a:pt x="58" y="133"/>
                  </a:lnTo>
                  <a:lnTo>
                    <a:pt x="58" y="140"/>
                  </a:lnTo>
                  <a:lnTo>
                    <a:pt x="58" y="146"/>
                  </a:lnTo>
                  <a:lnTo>
                    <a:pt x="61" y="154"/>
                  </a:lnTo>
                  <a:lnTo>
                    <a:pt x="74" y="153"/>
                  </a:lnTo>
                  <a:lnTo>
                    <a:pt x="89" y="150"/>
                  </a:lnTo>
                  <a:lnTo>
                    <a:pt x="103" y="145"/>
                  </a:lnTo>
                  <a:lnTo>
                    <a:pt x="118" y="141"/>
                  </a:lnTo>
                  <a:lnTo>
                    <a:pt x="131" y="136"/>
                  </a:lnTo>
                  <a:lnTo>
                    <a:pt x="145" y="134"/>
                  </a:lnTo>
                  <a:lnTo>
                    <a:pt x="158" y="135"/>
                  </a:lnTo>
                  <a:lnTo>
                    <a:pt x="173" y="140"/>
                  </a:lnTo>
                  <a:lnTo>
                    <a:pt x="173" y="145"/>
                  </a:lnTo>
                  <a:lnTo>
                    <a:pt x="161" y="143"/>
                  </a:lnTo>
                  <a:lnTo>
                    <a:pt x="151" y="143"/>
                  </a:lnTo>
                  <a:lnTo>
                    <a:pt x="139" y="145"/>
                  </a:lnTo>
                  <a:lnTo>
                    <a:pt x="127" y="149"/>
                  </a:lnTo>
                  <a:lnTo>
                    <a:pt x="113" y="152"/>
                  </a:lnTo>
                  <a:lnTo>
                    <a:pt x="100" y="157"/>
                  </a:lnTo>
                  <a:lnTo>
                    <a:pt x="87" y="162"/>
                  </a:lnTo>
                  <a:lnTo>
                    <a:pt x="76" y="169"/>
                  </a:lnTo>
                  <a:lnTo>
                    <a:pt x="80" y="178"/>
                  </a:lnTo>
                  <a:lnTo>
                    <a:pt x="89" y="186"/>
                  </a:lnTo>
                  <a:lnTo>
                    <a:pt x="94" y="190"/>
                  </a:lnTo>
                  <a:lnTo>
                    <a:pt x="101" y="194"/>
                  </a:lnTo>
                  <a:lnTo>
                    <a:pt x="108" y="198"/>
                  </a:lnTo>
                  <a:lnTo>
                    <a:pt x="115" y="201"/>
                  </a:lnTo>
                  <a:lnTo>
                    <a:pt x="139" y="204"/>
                  </a:lnTo>
                  <a:lnTo>
                    <a:pt x="165" y="204"/>
                  </a:lnTo>
                  <a:lnTo>
                    <a:pt x="188" y="201"/>
                  </a:lnTo>
                  <a:lnTo>
                    <a:pt x="213" y="195"/>
                  </a:lnTo>
                  <a:lnTo>
                    <a:pt x="234" y="184"/>
                  </a:lnTo>
                  <a:lnTo>
                    <a:pt x="255" y="171"/>
                  </a:lnTo>
                  <a:lnTo>
                    <a:pt x="273" y="154"/>
                  </a:lnTo>
                  <a:lnTo>
                    <a:pt x="291" y="134"/>
                  </a:lnTo>
                  <a:lnTo>
                    <a:pt x="288" y="141"/>
                  </a:lnTo>
                  <a:lnTo>
                    <a:pt x="284" y="149"/>
                  </a:lnTo>
                  <a:lnTo>
                    <a:pt x="279" y="156"/>
                  </a:lnTo>
                  <a:lnTo>
                    <a:pt x="273" y="164"/>
                  </a:lnTo>
                  <a:lnTo>
                    <a:pt x="265" y="171"/>
                  </a:lnTo>
                  <a:lnTo>
                    <a:pt x="259" y="179"/>
                  </a:lnTo>
                  <a:lnTo>
                    <a:pt x="252" y="185"/>
                  </a:lnTo>
                  <a:lnTo>
                    <a:pt x="246" y="193"/>
                  </a:lnTo>
                  <a:lnTo>
                    <a:pt x="221" y="201"/>
                  </a:lnTo>
                  <a:lnTo>
                    <a:pt x="196" y="208"/>
                  </a:lnTo>
                  <a:lnTo>
                    <a:pt x="173" y="213"/>
                  </a:lnTo>
                  <a:lnTo>
                    <a:pt x="149" y="216"/>
                  </a:lnTo>
                  <a:lnTo>
                    <a:pt x="126" y="212"/>
                  </a:lnTo>
                  <a:lnTo>
                    <a:pt x="103" y="207"/>
                  </a:lnTo>
                  <a:lnTo>
                    <a:pt x="81" y="193"/>
                  </a:lnTo>
                  <a:lnTo>
                    <a:pt x="61" y="175"/>
                  </a:lnTo>
                  <a:lnTo>
                    <a:pt x="51" y="179"/>
                  </a:lnTo>
                  <a:lnTo>
                    <a:pt x="43" y="184"/>
                  </a:lnTo>
                  <a:lnTo>
                    <a:pt x="35" y="190"/>
                  </a:lnTo>
                  <a:lnTo>
                    <a:pt x="29" y="198"/>
                  </a:lnTo>
                  <a:lnTo>
                    <a:pt x="21" y="205"/>
                  </a:lnTo>
                  <a:lnTo>
                    <a:pt x="14" y="214"/>
                  </a:lnTo>
                  <a:lnTo>
                    <a:pt x="7" y="222"/>
                  </a:lnTo>
                  <a:lnTo>
                    <a:pt x="3" y="231"/>
                  </a:lnTo>
                  <a:lnTo>
                    <a:pt x="0" y="213"/>
                  </a:lnTo>
                  <a:lnTo>
                    <a:pt x="5" y="201"/>
                  </a:lnTo>
                  <a:lnTo>
                    <a:pt x="14" y="190"/>
                  </a:lnTo>
                  <a:lnTo>
                    <a:pt x="28" y="182"/>
                  </a:lnTo>
                  <a:lnTo>
                    <a:pt x="38" y="173"/>
                  </a:lnTo>
                  <a:lnTo>
                    <a:pt x="46" y="163"/>
                  </a:lnTo>
                  <a:lnTo>
                    <a:pt x="48" y="151"/>
                  </a:lnTo>
                  <a:lnTo>
                    <a:pt x="43" y="136"/>
                  </a:lnTo>
                  <a:lnTo>
                    <a:pt x="43" y="123"/>
                  </a:lnTo>
                  <a:lnTo>
                    <a:pt x="44" y="112"/>
                  </a:lnTo>
                  <a:lnTo>
                    <a:pt x="45" y="101"/>
                  </a:lnTo>
                  <a:lnTo>
                    <a:pt x="49" y="90"/>
                  </a:lnTo>
                  <a:lnTo>
                    <a:pt x="51" y="79"/>
                  </a:lnTo>
                  <a:lnTo>
                    <a:pt x="55" y="69"/>
                  </a:lnTo>
                  <a:lnTo>
                    <a:pt x="61" y="59"/>
                  </a:lnTo>
                  <a:lnTo>
                    <a:pt x="68" y="51"/>
                  </a:lnTo>
                  <a:lnTo>
                    <a:pt x="82" y="38"/>
                  </a:lnTo>
                  <a:lnTo>
                    <a:pt x="98" y="27"/>
                  </a:lnTo>
                  <a:lnTo>
                    <a:pt x="115" y="17"/>
                  </a:lnTo>
                  <a:lnTo>
                    <a:pt x="131" y="10"/>
                  </a:lnTo>
                  <a:lnTo>
                    <a:pt x="148" y="3"/>
                  </a:lnTo>
                  <a:lnTo>
                    <a:pt x="166" y="0"/>
                  </a:lnTo>
                  <a:lnTo>
                    <a:pt x="185" y="0"/>
                  </a:lnTo>
                  <a:lnTo>
                    <a:pt x="205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5" name="Freeform 305"/>
            <p:cNvSpPr>
              <a:spLocks/>
            </p:cNvSpPr>
            <p:nvPr/>
          </p:nvSpPr>
          <p:spPr bwMode="auto">
            <a:xfrm>
              <a:off x="4749" y="3181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6"/>
                </a:cxn>
                <a:cxn ang="0">
                  <a:pos x="0" y="0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lnTo>
                    <a:pt x="9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6" name="Freeform 306"/>
            <p:cNvSpPr>
              <a:spLocks/>
            </p:cNvSpPr>
            <p:nvPr/>
          </p:nvSpPr>
          <p:spPr bwMode="auto">
            <a:xfrm>
              <a:off x="4761" y="3185"/>
              <a:ext cx="13" cy="24"/>
            </a:xfrm>
            <a:custGeom>
              <a:avLst/>
              <a:gdLst/>
              <a:ahLst/>
              <a:cxnLst>
                <a:cxn ang="0">
                  <a:pos x="41" y="12"/>
                </a:cxn>
                <a:cxn ang="0">
                  <a:pos x="49" y="22"/>
                </a:cxn>
                <a:cxn ang="0">
                  <a:pos x="53" y="32"/>
                </a:cxn>
                <a:cxn ang="0">
                  <a:pos x="53" y="43"/>
                </a:cxn>
                <a:cxn ang="0">
                  <a:pos x="51" y="55"/>
                </a:cxn>
                <a:cxn ang="0">
                  <a:pos x="46" y="65"/>
                </a:cxn>
                <a:cxn ang="0">
                  <a:pos x="41" y="76"/>
                </a:cxn>
                <a:cxn ang="0">
                  <a:pos x="35" y="87"/>
                </a:cxn>
                <a:cxn ang="0">
                  <a:pos x="32" y="98"/>
                </a:cxn>
                <a:cxn ang="0">
                  <a:pos x="27" y="98"/>
                </a:cxn>
                <a:cxn ang="0">
                  <a:pos x="28" y="88"/>
                </a:cxn>
                <a:cxn ang="0">
                  <a:pos x="31" y="78"/>
                </a:cxn>
                <a:cxn ang="0">
                  <a:pos x="33" y="68"/>
                </a:cxn>
                <a:cxn ang="0">
                  <a:pos x="37" y="58"/>
                </a:cxn>
                <a:cxn ang="0">
                  <a:pos x="38" y="47"/>
                </a:cxn>
                <a:cxn ang="0">
                  <a:pos x="38" y="37"/>
                </a:cxn>
                <a:cxn ang="0">
                  <a:pos x="35" y="27"/>
                </a:cxn>
                <a:cxn ang="0">
                  <a:pos x="32" y="19"/>
                </a:cxn>
                <a:cxn ang="0">
                  <a:pos x="0" y="1"/>
                </a:cxn>
                <a:cxn ang="0">
                  <a:pos x="11" y="0"/>
                </a:cxn>
                <a:cxn ang="0">
                  <a:pos x="22" y="1"/>
                </a:cxn>
                <a:cxn ang="0">
                  <a:pos x="32" y="3"/>
                </a:cxn>
                <a:cxn ang="0">
                  <a:pos x="41" y="12"/>
                </a:cxn>
              </a:cxnLst>
              <a:rect l="0" t="0" r="r" b="b"/>
              <a:pathLst>
                <a:path w="53" h="98">
                  <a:moveTo>
                    <a:pt x="41" y="12"/>
                  </a:moveTo>
                  <a:lnTo>
                    <a:pt x="49" y="22"/>
                  </a:lnTo>
                  <a:lnTo>
                    <a:pt x="53" y="32"/>
                  </a:lnTo>
                  <a:lnTo>
                    <a:pt x="53" y="43"/>
                  </a:lnTo>
                  <a:lnTo>
                    <a:pt x="51" y="55"/>
                  </a:lnTo>
                  <a:lnTo>
                    <a:pt x="46" y="65"/>
                  </a:lnTo>
                  <a:lnTo>
                    <a:pt x="41" y="76"/>
                  </a:lnTo>
                  <a:lnTo>
                    <a:pt x="35" y="87"/>
                  </a:lnTo>
                  <a:lnTo>
                    <a:pt x="32" y="98"/>
                  </a:lnTo>
                  <a:lnTo>
                    <a:pt x="27" y="98"/>
                  </a:lnTo>
                  <a:lnTo>
                    <a:pt x="28" y="88"/>
                  </a:lnTo>
                  <a:lnTo>
                    <a:pt x="31" y="78"/>
                  </a:lnTo>
                  <a:lnTo>
                    <a:pt x="33" y="68"/>
                  </a:lnTo>
                  <a:lnTo>
                    <a:pt x="37" y="58"/>
                  </a:lnTo>
                  <a:lnTo>
                    <a:pt x="38" y="47"/>
                  </a:lnTo>
                  <a:lnTo>
                    <a:pt x="38" y="37"/>
                  </a:lnTo>
                  <a:lnTo>
                    <a:pt x="35" y="27"/>
                  </a:lnTo>
                  <a:lnTo>
                    <a:pt x="32" y="19"/>
                  </a:lnTo>
                  <a:lnTo>
                    <a:pt x="0" y="1"/>
                  </a:lnTo>
                  <a:lnTo>
                    <a:pt x="11" y="0"/>
                  </a:lnTo>
                  <a:lnTo>
                    <a:pt x="22" y="1"/>
                  </a:lnTo>
                  <a:lnTo>
                    <a:pt x="32" y="3"/>
                  </a:lnTo>
                  <a:lnTo>
                    <a:pt x="41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7" name="Freeform 307"/>
            <p:cNvSpPr>
              <a:spLocks/>
            </p:cNvSpPr>
            <p:nvPr/>
          </p:nvSpPr>
          <p:spPr bwMode="auto">
            <a:xfrm>
              <a:off x="4613" y="3186"/>
              <a:ext cx="25" cy="26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59" y="13"/>
                </a:cxn>
                <a:cxn ang="0">
                  <a:pos x="66" y="23"/>
                </a:cxn>
                <a:cxn ang="0">
                  <a:pos x="73" y="34"/>
                </a:cxn>
                <a:cxn ang="0">
                  <a:pos x="79" y="44"/>
                </a:cxn>
                <a:cxn ang="0">
                  <a:pos x="87" y="55"/>
                </a:cxn>
                <a:cxn ang="0">
                  <a:pos x="93" y="65"/>
                </a:cxn>
                <a:cxn ang="0">
                  <a:pos x="97" y="77"/>
                </a:cxn>
                <a:cxn ang="0">
                  <a:pos x="99" y="90"/>
                </a:cxn>
                <a:cxn ang="0">
                  <a:pos x="101" y="104"/>
                </a:cxn>
                <a:cxn ang="0">
                  <a:pos x="93" y="102"/>
                </a:cxn>
                <a:cxn ang="0">
                  <a:pos x="88" y="98"/>
                </a:cxn>
                <a:cxn ang="0">
                  <a:pos x="85" y="92"/>
                </a:cxn>
                <a:cxn ang="0">
                  <a:pos x="84" y="85"/>
                </a:cxn>
                <a:cxn ang="0">
                  <a:pos x="80" y="76"/>
                </a:cxn>
                <a:cxn ang="0">
                  <a:pos x="78" y="69"/>
                </a:cxn>
                <a:cxn ang="0">
                  <a:pos x="75" y="62"/>
                </a:cxn>
                <a:cxn ang="0">
                  <a:pos x="72" y="57"/>
                </a:cxn>
                <a:cxn ang="0">
                  <a:pos x="64" y="47"/>
                </a:cxn>
                <a:cxn ang="0">
                  <a:pos x="56" y="38"/>
                </a:cxn>
                <a:cxn ang="0">
                  <a:pos x="48" y="30"/>
                </a:cxn>
                <a:cxn ang="0">
                  <a:pos x="40" y="25"/>
                </a:cxn>
                <a:cxn ang="0">
                  <a:pos x="30" y="18"/>
                </a:cxn>
                <a:cxn ang="0">
                  <a:pos x="20" y="1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9" y="2"/>
                </a:cxn>
                <a:cxn ang="0">
                  <a:pos x="25" y="2"/>
                </a:cxn>
                <a:cxn ang="0">
                  <a:pos x="30" y="5"/>
                </a:cxn>
                <a:cxn ang="0">
                  <a:pos x="36" y="6"/>
                </a:cxn>
                <a:cxn ang="0">
                  <a:pos x="41" y="7"/>
                </a:cxn>
                <a:cxn ang="0">
                  <a:pos x="45" y="9"/>
                </a:cxn>
                <a:cxn ang="0">
                  <a:pos x="48" y="13"/>
                </a:cxn>
                <a:cxn ang="0">
                  <a:pos x="51" y="15"/>
                </a:cxn>
                <a:cxn ang="0">
                  <a:pos x="57" y="16"/>
                </a:cxn>
              </a:cxnLst>
              <a:rect l="0" t="0" r="r" b="b"/>
              <a:pathLst>
                <a:path w="101" h="104">
                  <a:moveTo>
                    <a:pt x="57" y="16"/>
                  </a:moveTo>
                  <a:lnTo>
                    <a:pt x="59" y="13"/>
                  </a:lnTo>
                  <a:lnTo>
                    <a:pt x="66" y="23"/>
                  </a:lnTo>
                  <a:lnTo>
                    <a:pt x="73" y="34"/>
                  </a:lnTo>
                  <a:lnTo>
                    <a:pt x="79" y="44"/>
                  </a:lnTo>
                  <a:lnTo>
                    <a:pt x="87" y="55"/>
                  </a:lnTo>
                  <a:lnTo>
                    <a:pt x="93" y="65"/>
                  </a:lnTo>
                  <a:lnTo>
                    <a:pt x="97" y="77"/>
                  </a:lnTo>
                  <a:lnTo>
                    <a:pt x="99" y="90"/>
                  </a:lnTo>
                  <a:lnTo>
                    <a:pt x="101" y="104"/>
                  </a:lnTo>
                  <a:lnTo>
                    <a:pt x="93" y="102"/>
                  </a:lnTo>
                  <a:lnTo>
                    <a:pt x="88" y="98"/>
                  </a:lnTo>
                  <a:lnTo>
                    <a:pt x="85" y="92"/>
                  </a:lnTo>
                  <a:lnTo>
                    <a:pt x="84" y="85"/>
                  </a:lnTo>
                  <a:lnTo>
                    <a:pt x="80" y="76"/>
                  </a:lnTo>
                  <a:lnTo>
                    <a:pt x="78" y="69"/>
                  </a:lnTo>
                  <a:lnTo>
                    <a:pt x="75" y="62"/>
                  </a:lnTo>
                  <a:lnTo>
                    <a:pt x="72" y="57"/>
                  </a:lnTo>
                  <a:lnTo>
                    <a:pt x="64" y="47"/>
                  </a:lnTo>
                  <a:lnTo>
                    <a:pt x="56" y="38"/>
                  </a:lnTo>
                  <a:lnTo>
                    <a:pt x="48" y="30"/>
                  </a:lnTo>
                  <a:lnTo>
                    <a:pt x="40" y="25"/>
                  </a:lnTo>
                  <a:lnTo>
                    <a:pt x="30" y="18"/>
                  </a:lnTo>
                  <a:lnTo>
                    <a:pt x="20" y="15"/>
                  </a:lnTo>
                  <a:lnTo>
                    <a:pt x="10" y="11"/>
                  </a:lnTo>
                  <a:lnTo>
                    <a:pt x="0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9" y="2"/>
                  </a:lnTo>
                  <a:lnTo>
                    <a:pt x="25" y="2"/>
                  </a:lnTo>
                  <a:lnTo>
                    <a:pt x="30" y="5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48" y="13"/>
                  </a:lnTo>
                  <a:lnTo>
                    <a:pt x="51" y="15"/>
                  </a:lnTo>
                  <a:lnTo>
                    <a:pt x="57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8" name="Freeform 308"/>
            <p:cNvSpPr>
              <a:spLocks/>
            </p:cNvSpPr>
            <p:nvPr/>
          </p:nvSpPr>
          <p:spPr bwMode="auto">
            <a:xfrm>
              <a:off x="4859" y="3189"/>
              <a:ext cx="34" cy="41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17" y="8"/>
                </a:cxn>
                <a:cxn ang="0">
                  <a:pos x="98" y="20"/>
                </a:cxn>
                <a:cxn ang="0">
                  <a:pos x="80" y="33"/>
                </a:cxn>
                <a:cxn ang="0">
                  <a:pos x="64" y="49"/>
                </a:cxn>
                <a:cxn ang="0">
                  <a:pos x="47" y="64"/>
                </a:cxn>
                <a:cxn ang="0">
                  <a:pos x="35" y="81"/>
                </a:cxn>
                <a:cxn ang="0">
                  <a:pos x="23" y="100"/>
                </a:cxn>
                <a:cxn ang="0">
                  <a:pos x="14" y="120"/>
                </a:cxn>
                <a:cxn ang="0">
                  <a:pos x="9" y="128"/>
                </a:cxn>
                <a:cxn ang="0">
                  <a:pos x="9" y="136"/>
                </a:cxn>
                <a:cxn ang="0">
                  <a:pos x="13" y="142"/>
                </a:cxn>
                <a:cxn ang="0">
                  <a:pos x="18" y="150"/>
                </a:cxn>
                <a:cxn ang="0">
                  <a:pos x="22" y="155"/>
                </a:cxn>
                <a:cxn ang="0">
                  <a:pos x="24" y="160"/>
                </a:cxn>
                <a:cxn ang="0">
                  <a:pos x="22" y="164"/>
                </a:cxn>
                <a:cxn ang="0">
                  <a:pos x="16" y="167"/>
                </a:cxn>
                <a:cxn ang="0">
                  <a:pos x="7" y="157"/>
                </a:cxn>
                <a:cxn ang="0">
                  <a:pos x="3" y="148"/>
                </a:cxn>
                <a:cxn ang="0">
                  <a:pos x="0" y="138"/>
                </a:cxn>
                <a:cxn ang="0">
                  <a:pos x="2" y="129"/>
                </a:cxn>
                <a:cxn ang="0">
                  <a:pos x="3" y="119"/>
                </a:cxn>
                <a:cxn ang="0">
                  <a:pos x="6" y="109"/>
                </a:cxn>
                <a:cxn ang="0">
                  <a:pos x="9" y="99"/>
                </a:cxn>
                <a:cxn ang="0">
                  <a:pos x="14" y="91"/>
                </a:cxn>
                <a:cxn ang="0">
                  <a:pos x="24" y="75"/>
                </a:cxn>
                <a:cxn ang="0">
                  <a:pos x="37" y="60"/>
                </a:cxn>
                <a:cxn ang="0">
                  <a:pos x="51" y="44"/>
                </a:cxn>
                <a:cxn ang="0">
                  <a:pos x="66" y="30"/>
                </a:cxn>
                <a:cxn ang="0">
                  <a:pos x="81" y="16"/>
                </a:cxn>
                <a:cxn ang="0">
                  <a:pos x="99" y="6"/>
                </a:cxn>
                <a:cxn ang="0">
                  <a:pos x="117" y="0"/>
                </a:cxn>
                <a:cxn ang="0">
                  <a:pos x="137" y="0"/>
                </a:cxn>
              </a:cxnLst>
              <a:rect l="0" t="0" r="r" b="b"/>
              <a:pathLst>
                <a:path w="137" h="167">
                  <a:moveTo>
                    <a:pt x="137" y="0"/>
                  </a:moveTo>
                  <a:lnTo>
                    <a:pt x="117" y="8"/>
                  </a:lnTo>
                  <a:lnTo>
                    <a:pt x="98" y="20"/>
                  </a:lnTo>
                  <a:lnTo>
                    <a:pt x="80" y="33"/>
                  </a:lnTo>
                  <a:lnTo>
                    <a:pt x="64" y="49"/>
                  </a:lnTo>
                  <a:lnTo>
                    <a:pt x="47" y="64"/>
                  </a:lnTo>
                  <a:lnTo>
                    <a:pt x="35" y="81"/>
                  </a:lnTo>
                  <a:lnTo>
                    <a:pt x="23" y="100"/>
                  </a:lnTo>
                  <a:lnTo>
                    <a:pt x="14" y="120"/>
                  </a:lnTo>
                  <a:lnTo>
                    <a:pt x="9" y="128"/>
                  </a:lnTo>
                  <a:lnTo>
                    <a:pt x="9" y="136"/>
                  </a:lnTo>
                  <a:lnTo>
                    <a:pt x="13" y="142"/>
                  </a:lnTo>
                  <a:lnTo>
                    <a:pt x="18" y="150"/>
                  </a:lnTo>
                  <a:lnTo>
                    <a:pt x="22" y="155"/>
                  </a:lnTo>
                  <a:lnTo>
                    <a:pt x="24" y="160"/>
                  </a:lnTo>
                  <a:lnTo>
                    <a:pt x="22" y="164"/>
                  </a:lnTo>
                  <a:lnTo>
                    <a:pt x="16" y="167"/>
                  </a:lnTo>
                  <a:lnTo>
                    <a:pt x="7" y="157"/>
                  </a:lnTo>
                  <a:lnTo>
                    <a:pt x="3" y="148"/>
                  </a:lnTo>
                  <a:lnTo>
                    <a:pt x="0" y="138"/>
                  </a:lnTo>
                  <a:lnTo>
                    <a:pt x="2" y="129"/>
                  </a:lnTo>
                  <a:lnTo>
                    <a:pt x="3" y="119"/>
                  </a:lnTo>
                  <a:lnTo>
                    <a:pt x="6" y="109"/>
                  </a:lnTo>
                  <a:lnTo>
                    <a:pt x="9" y="99"/>
                  </a:lnTo>
                  <a:lnTo>
                    <a:pt x="14" y="91"/>
                  </a:lnTo>
                  <a:lnTo>
                    <a:pt x="24" y="75"/>
                  </a:lnTo>
                  <a:lnTo>
                    <a:pt x="37" y="60"/>
                  </a:lnTo>
                  <a:lnTo>
                    <a:pt x="51" y="44"/>
                  </a:lnTo>
                  <a:lnTo>
                    <a:pt x="66" y="30"/>
                  </a:lnTo>
                  <a:lnTo>
                    <a:pt x="81" y="16"/>
                  </a:lnTo>
                  <a:lnTo>
                    <a:pt x="99" y="6"/>
                  </a:lnTo>
                  <a:lnTo>
                    <a:pt x="11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9" name="Freeform 309"/>
            <p:cNvSpPr>
              <a:spLocks/>
            </p:cNvSpPr>
            <p:nvPr/>
          </p:nvSpPr>
          <p:spPr bwMode="auto">
            <a:xfrm>
              <a:off x="4875" y="3192"/>
              <a:ext cx="24" cy="28"/>
            </a:xfrm>
            <a:custGeom>
              <a:avLst/>
              <a:gdLst/>
              <a:ahLst/>
              <a:cxnLst>
                <a:cxn ang="0">
                  <a:pos x="89" y="25"/>
                </a:cxn>
                <a:cxn ang="0">
                  <a:pos x="92" y="24"/>
                </a:cxn>
                <a:cxn ang="0">
                  <a:pos x="97" y="25"/>
                </a:cxn>
                <a:cxn ang="0">
                  <a:pos x="83" y="37"/>
                </a:cxn>
                <a:cxn ang="0">
                  <a:pos x="73" y="50"/>
                </a:cxn>
                <a:cxn ang="0">
                  <a:pos x="63" y="65"/>
                </a:cxn>
                <a:cxn ang="0">
                  <a:pos x="55" y="80"/>
                </a:cxn>
                <a:cxn ang="0">
                  <a:pos x="45" y="92"/>
                </a:cxn>
                <a:cxn ang="0">
                  <a:pos x="34" y="104"/>
                </a:cxn>
                <a:cxn ang="0">
                  <a:pos x="18" y="110"/>
                </a:cxn>
                <a:cxn ang="0">
                  <a:pos x="0" y="114"/>
                </a:cxn>
                <a:cxn ang="0">
                  <a:pos x="10" y="101"/>
                </a:cxn>
                <a:cxn ang="0">
                  <a:pos x="23" y="90"/>
                </a:cxn>
                <a:cxn ang="0">
                  <a:pos x="34" y="77"/>
                </a:cxn>
                <a:cxn ang="0">
                  <a:pos x="45" y="65"/>
                </a:cxn>
                <a:cxn ang="0">
                  <a:pos x="54" y="49"/>
                </a:cxn>
                <a:cxn ang="0">
                  <a:pos x="63" y="34"/>
                </a:cxn>
                <a:cxn ang="0">
                  <a:pos x="68" y="18"/>
                </a:cxn>
                <a:cxn ang="0">
                  <a:pos x="74" y="2"/>
                </a:cxn>
                <a:cxn ang="0">
                  <a:pos x="78" y="0"/>
                </a:cxn>
                <a:cxn ang="0">
                  <a:pos x="83" y="2"/>
                </a:cxn>
                <a:cxn ang="0">
                  <a:pos x="85" y="4"/>
                </a:cxn>
                <a:cxn ang="0">
                  <a:pos x="87" y="9"/>
                </a:cxn>
                <a:cxn ang="0">
                  <a:pos x="87" y="18"/>
                </a:cxn>
                <a:cxn ang="0">
                  <a:pos x="89" y="25"/>
                </a:cxn>
              </a:cxnLst>
              <a:rect l="0" t="0" r="r" b="b"/>
              <a:pathLst>
                <a:path w="97" h="114">
                  <a:moveTo>
                    <a:pt x="89" y="25"/>
                  </a:moveTo>
                  <a:lnTo>
                    <a:pt x="92" y="24"/>
                  </a:lnTo>
                  <a:lnTo>
                    <a:pt x="97" y="25"/>
                  </a:lnTo>
                  <a:lnTo>
                    <a:pt x="83" y="37"/>
                  </a:lnTo>
                  <a:lnTo>
                    <a:pt x="73" y="50"/>
                  </a:lnTo>
                  <a:lnTo>
                    <a:pt x="63" y="65"/>
                  </a:lnTo>
                  <a:lnTo>
                    <a:pt x="55" y="80"/>
                  </a:lnTo>
                  <a:lnTo>
                    <a:pt x="45" y="92"/>
                  </a:lnTo>
                  <a:lnTo>
                    <a:pt x="34" y="104"/>
                  </a:lnTo>
                  <a:lnTo>
                    <a:pt x="18" y="110"/>
                  </a:lnTo>
                  <a:lnTo>
                    <a:pt x="0" y="114"/>
                  </a:lnTo>
                  <a:lnTo>
                    <a:pt x="10" y="101"/>
                  </a:lnTo>
                  <a:lnTo>
                    <a:pt x="23" y="90"/>
                  </a:lnTo>
                  <a:lnTo>
                    <a:pt x="34" y="77"/>
                  </a:lnTo>
                  <a:lnTo>
                    <a:pt x="45" y="65"/>
                  </a:lnTo>
                  <a:lnTo>
                    <a:pt x="54" y="49"/>
                  </a:lnTo>
                  <a:lnTo>
                    <a:pt x="63" y="34"/>
                  </a:lnTo>
                  <a:lnTo>
                    <a:pt x="68" y="18"/>
                  </a:lnTo>
                  <a:lnTo>
                    <a:pt x="74" y="2"/>
                  </a:lnTo>
                  <a:lnTo>
                    <a:pt x="78" y="0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7" y="9"/>
                  </a:lnTo>
                  <a:lnTo>
                    <a:pt x="87" y="18"/>
                  </a:lnTo>
                  <a:lnTo>
                    <a:pt x="89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0" name="Freeform 310"/>
            <p:cNvSpPr>
              <a:spLocks/>
            </p:cNvSpPr>
            <p:nvPr/>
          </p:nvSpPr>
          <p:spPr bwMode="auto">
            <a:xfrm>
              <a:off x="4829" y="3198"/>
              <a:ext cx="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0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1" name="Freeform 311"/>
            <p:cNvSpPr>
              <a:spLocks/>
            </p:cNvSpPr>
            <p:nvPr/>
          </p:nvSpPr>
          <p:spPr bwMode="auto">
            <a:xfrm>
              <a:off x="4605" y="3198"/>
              <a:ext cx="30" cy="34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37" y="40"/>
                </a:cxn>
                <a:cxn ang="0">
                  <a:pos x="51" y="45"/>
                </a:cxn>
                <a:cxn ang="0">
                  <a:pos x="64" y="52"/>
                </a:cxn>
                <a:cxn ang="0">
                  <a:pos x="77" y="62"/>
                </a:cxn>
                <a:cxn ang="0">
                  <a:pos x="88" y="71"/>
                </a:cxn>
                <a:cxn ang="0">
                  <a:pos x="99" y="83"/>
                </a:cxn>
                <a:cxn ang="0">
                  <a:pos x="109" y="95"/>
                </a:cxn>
                <a:cxn ang="0">
                  <a:pos x="119" y="110"/>
                </a:cxn>
                <a:cxn ang="0">
                  <a:pos x="119" y="137"/>
                </a:cxn>
                <a:cxn ang="0">
                  <a:pos x="110" y="136"/>
                </a:cxn>
                <a:cxn ang="0">
                  <a:pos x="105" y="133"/>
                </a:cxn>
                <a:cxn ang="0">
                  <a:pos x="102" y="127"/>
                </a:cxn>
                <a:cxn ang="0">
                  <a:pos x="98" y="121"/>
                </a:cxn>
                <a:cxn ang="0">
                  <a:pos x="95" y="112"/>
                </a:cxn>
                <a:cxn ang="0">
                  <a:pos x="93" y="105"/>
                </a:cxn>
                <a:cxn ang="0">
                  <a:pos x="88" y="99"/>
                </a:cxn>
                <a:cxn ang="0">
                  <a:pos x="84" y="95"/>
                </a:cxn>
                <a:cxn ang="0">
                  <a:pos x="78" y="98"/>
                </a:cxn>
                <a:cxn ang="0">
                  <a:pos x="81" y="102"/>
                </a:cxn>
                <a:cxn ang="0">
                  <a:pos x="84" y="110"/>
                </a:cxn>
                <a:cxn ang="0">
                  <a:pos x="73" y="108"/>
                </a:cxn>
                <a:cxn ang="0">
                  <a:pos x="61" y="105"/>
                </a:cxn>
                <a:cxn ang="0">
                  <a:pos x="50" y="101"/>
                </a:cxn>
                <a:cxn ang="0">
                  <a:pos x="40" y="98"/>
                </a:cxn>
                <a:cxn ang="0">
                  <a:pos x="30" y="91"/>
                </a:cxn>
                <a:cxn ang="0">
                  <a:pos x="21" y="85"/>
                </a:cxn>
                <a:cxn ang="0">
                  <a:pos x="12" y="77"/>
                </a:cxn>
                <a:cxn ang="0">
                  <a:pos x="7" y="69"/>
                </a:cxn>
                <a:cxn ang="0">
                  <a:pos x="7" y="58"/>
                </a:cxn>
                <a:cxn ang="0">
                  <a:pos x="6" y="48"/>
                </a:cxn>
                <a:cxn ang="0">
                  <a:pos x="3" y="38"/>
                </a:cxn>
                <a:cxn ang="0">
                  <a:pos x="2" y="29"/>
                </a:cxn>
                <a:cxn ang="0">
                  <a:pos x="0" y="19"/>
                </a:cxn>
                <a:cxn ang="0">
                  <a:pos x="2" y="12"/>
                </a:cxn>
                <a:cxn ang="0">
                  <a:pos x="7" y="5"/>
                </a:cxn>
                <a:cxn ang="0">
                  <a:pos x="16" y="0"/>
                </a:cxn>
                <a:cxn ang="0">
                  <a:pos x="22" y="36"/>
                </a:cxn>
              </a:cxnLst>
              <a:rect l="0" t="0" r="r" b="b"/>
              <a:pathLst>
                <a:path w="119" h="137">
                  <a:moveTo>
                    <a:pt x="22" y="36"/>
                  </a:moveTo>
                  <a:lnTo>
                    <a:pt x="37" y="40"/>
                  </a:lnTo>
                  <a:lnTo>
                    <a:pt x="51" y="45"/>
                  </a:lnTo>
                  <a:lnTo>
                    <a:pt x="64" y="52"/>
                  </a:lnTo>
                  <a:lnTo>
                    <a:pt x="77" y="62"/>
                  </a:lnTo>
                  <a:lnTo>
                    <a:pt x="88" y="71"/>
                  </a:lnTo>
                  <a:lnTo>
                    <a:pt x="99" y="83"/>
                  </a:lnTo>
                  <a:lnTo>
                    <a:pt x="109" y="95"/>
                  </a:lnTo>
                  <a:lnTo>
                    <a:pt x="119" y="110"/>
                  </a:lnTo>
                  <a:lnTo>
                    <a:pt x="119" y="137"/>
                  </a:lnTo>
                  <a:lnTo>
                    <a:pt x="110" y="136"/>
                  </a:lnTo>
                  <a:lnTo>
                    <a:pt x="105" y="133"/>
                  </a:lnTo>
                  <a:lnTo>
                    <a:pt x="102" y="127"/>
                  </a:lnTo>
                  <a:lnTo>
                    <a:pt x="98" y="121"/>
                  </a:lnTo>
                  <a:lnTo>
                    <a:pt x="95" y="112"/>
                  </a:lnTo>
                  <a:lnTo>
                    <a:pt x="93" y="105"/>
                  </a:lnTo>
                  <a:lnTo>
                    <a:pt x="88" y="99"/>
                  </a:lnTo>
                  <a:lnTo>
                    <a:pt x="84" y="95"/>
                  </a:lnTo>
                  <a:lnTo>
                    <a:pt x="78" y="98"/>
                  </a:lnTo>
                  <a:lnTo>
                    <a:pt x="81" y="102"/>
                  </a:lnTo>
                  <a:lnTo>
                    <a:pt x="84" y="110"/>
                  </a:lnTo>
                  <a:lnTo>
                    <a:pt x="73" y="108"/>
                  </a:lnTo>
                  <a:lnTo>
                    <a:pt x="61" y="105"/>
                  </a:lnTo>
                  <a:lnTo>
                    <a:pt x="50" y="101"/>
                  </a:lnTo>
                  <a:lnTo>
                    <a:pt x="40" y="98"/>
                  </a:lnTo>
                  <a:lnTo>
                    <a:pt x="30" y="91"/>
                  </a:lnTo>
                  <a:lnTo>
                    <a:pt x="21" y="85"/>
                  </a:lnTo>
                  <a:lnTo>
                    <a:pt x="12" y="77"/>
                  </a:lnTo>
                  <a:lnTo>
                    <a:pt x="7" y="69"/>
                  </a:lnTo>
                  <a:lnTo>
                    <a:pt x="7" y="58"/>
                  </a:lnTo>
                  <a:lnTo>
                    <a:pt x="6" y="48"/>
                  </a:lnTo>
                  <a:lnTo>
                    <a:pt x="3" y="38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7" y="5"/>
                  </a:lnTo>
                  <a:lnTo>
                    <a:pt x="16" y="0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2" name="Freeform 312"/>
            <p:cNvSpPr>
              <a:spLocks/>
            </p:cNvSpPr>
            <p:nvPr/>
          </p:nvSpPr>
          <p:spPr bwMode="auto">
            <a:xfrm>
              <a:off x="4823" y="3200"/>
              <a:ext cx="2" cy="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" y="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lnTo>
                    <a:pt x="3" y="0"/>
                  </a:lnTo>
                  <a:lnTo>
                    <a:pt x="0" y="6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3" name="Freeform 313"/>
            <p:cNvSpPr>
              <a:spLocks/>
            </p:cNvSpPr>
            <p:nvPr/>
          </p:nvSpPr>
          <p:spPr bwMode="auto">
            <a:xfrm>
              <a:off x="4809" y="3203"/>
              <a:ext cx="8" cy="17"/>
            </a:xfrm>
            <a:custGeom>
              <a:avLst/>
              <a:gdLst/>
              <a:ahLst/>
              <a:cxnLst>
                <a:cxn ang="0">
                  <a:pos x="5" y="71"/>
                </a:cxn>
                <a:cxn ang="0">
                  <a:pos x="0" y="61"/>
                </a:cxn>
                <a:cxn ang="0">
                  <a:pos x="1" y="51"/>
                </a:cxn>
                <a:cxn ang="0">
                  <a:pos x="4" y="39"/>
                </a:cxn>
                <a:cxn ang="0">
                  <a:pos x="9" y="30"/>
                </a:cxn>
                <a:cxn ang="0">
                  <a:pos x="32" y="0"/>
                </a:cxn>
                <a:cxn ang="0">
                  <a:pos x="29" y="8"/>
                </a:cxn>
                <a:cxn ang="0">
                  <a:pos x="25" y="17"/>
                </a:cxn>
                <a:cxn ang="0">
                  <a:pos x="21" y="25"/>
                </a:cxn>
                <a:cxn ang="0">
                  <a:pos x="17" y="34"/>
                </a:cxn>
                <a:cxn ang="0">
                  <a:pos x="12" y="42"/>
                </a:cxn>
                <a:cxn ang="0">
                  <a:pos x="9" y="52"/>
                </a:cxn>
                <a:cxn ang="0">
                  <a:pos x="5" y="61"/>
                </a:cxn>
                <a:cxn ang="0">
                  <a:pos x="5" y="71"/>
                </a:cxn>
              </a:cxnLst>
              <a:rect l="0" t="0" r="r" b="b"/>
              <a:pathLst>
                <a:path w="32" h="71">
                  <a:moveTo>
                    <a:pt x="5" y="71"/>
                  </a:moveTo>
                  <a:lnTo>
                    <a:pt x="0" y="61"/>
                  </a:lnTo>
                  <a:lnTo>
                    <a:pt x="1" y="51"/>
                  </a:lnTo>
                  <a:lnTo>
                    <a:pt x="4" y="39"/>
                  </a:lnTo>
                  <a:lnTo>
                    <a:pt x="9" y="30"/>
                  </a:lnTo>
                  <a:lnTo>
                    <a:pt x="32" y="0"/>
                  </a:lnTo>
                  <a:lnTo>
                    <a:pt x="29" y="8"/>
                  </a:lnTo>
                  <a:lnTo>
                    <a:pt x="25" y="17"/>
                  </a:lnTo>
                  <a:lnTo>
                    <a:pt x="21" y="25"/>
                  </a:lnTo>
                  <a:lnTo>
                    <a:pt x="17" y="34"/>
                  </a:lnTo>
                  <a:lnTo>
                    <a:pt x="12" y="42"/>
                  </a:lnTo>
                  <a:lnTo>
                    <a:pt x="9" y="52"/>
                  </a:lnTo>
                  <a:lnTo>
                    <a:pt x="5" y="61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4" name="Freeform 314"/>
            <p:cNvSpPr>
              <a:spLocks/>
            </p:cNvSpPr>
            <p:nvPr/>
          </p:nvSpPr>
          <p:spPr bwMode="auto">
            <a:xfrm>
              <a:off x="4642" y="3207"/>
              <a:ext cx="13" cy="13"/>
            </a:xfrm>
            <a:custGeom>
              <a:avLst/>
              <a:gdLst/>
              <a:ahLst/>
              <a:cxnLst>
                <a:cxn ang="0">
                  <a:pos x="54" y="47"/>
                </a:cxn>
                <a:cxn ang="0">
                  <a:pos x="54" y="53"/>
                </a:cxn>
                <a:cxn ang="0">
                  <a:pos x="47" y="53"/>
                </a:cxn>
                <a:cxn ang="0">
                  <a:pos x="40" y="54"/>
                </a:cxn>
                <a:cxn ang="0">
                  <a:pos x="34" y="52"/>
                </a:cxn>
                <a:cxn ang="0">
                  <a:pos x="28" y="50"/>
                </a:cxn>
                <a:cxn ang="0">
                  <a:pos x="17" y="41"/>
                </a:cxn>
                <a:cxn ang="0">
                  <a:pos x="9" y="33"/>
                </a:cxn>
                <a:cxn ang="0">
                  <a:pos x="7" y="24"/>
                </a:cxn>
                <a:cxn ang="0">
                  <a:pos x="2" y="16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4" y="16"/>
                </a:cxn>
                <a:cxn ang="0">
                  <a:pos x="28" y="25"/>
                </a:cxn>
                <a:cxn ang="0">
                  <a:pos x="31" y="31"/>
                </a:cxn>
                <a:cxn ang="0">
                  <a:pos x="36" y="39"/>
                </a:cxn>
                <a:cxn ang="0">
                  <a:pos x="43" y="44"/>
                </a:cxn>
                <a:cxn ang="0">
                  <a:pos x="54" y="47"/>
                </a:cxn>
              </a:cxnLst>
              <a:rect l="0" t="0" r="r" b="b"/>
              <a:pathLst>
                <a:path w="54" h="54">
                  <a:moveTo>
                    <a:pt x="54" y="47"/>
                  </a:moveTo>
                  <a:lnTo>
                    <a:pt x="54" y="53"/>
                  </a:lnTo>
                  <a:lnTo>
                    <a:pt x="47" y="53"/>
                  </a:lnTo>
                  <a:lnTo>
                    <a:pt x="40" y="54"/>
                  </a:lnTo>
                  <a:lnTo>
                    <a:pt x="34" y="52"/>
                  </a:lnTo>
                  <a:lnTo>
                    <a:pt x="28" y="50"/>
                  </a:lnTo>
                  <a:lnTo>
                    <a:pt x="17" y="41"/>
                  </a:lnTo>
                  <a:lnTo>
                    <a:pt x="9" y="33"/>
                  </a:lnTo>
                  <a:lnTo>
                    <a:pt x="7" y="24"/>
                  </a:lnTo>
                  <a:lnTo>
                    <a:pt x="2" y="16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2"/>
                  </a:lnTo>
                  <a:lnTo>
                    <a:pt x="20" y="9"/>
                  </a:lnTo>
                  <a:lnTo>
                    <a:pt x="24" y="16"/>
                  </a:lnTo>
                  <a:lnTo>
                    <a:pt x="28" y="25"/>
                  </a:lnTo>
                  <a:lnTo>
                    <a:pt x="31" y="31"/>
                  </a:lnTo>
                  <a:lnTo>
                    <a:pt x="36" y="39"/>
                  </a:lnTo>
                  <a:lnTo>
                    <a:pt x="43" y="44"/>
                  </a:lnTo>
                  <a:lnTo>
                    <a:pt x="54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5" name="Freeform 315"/>
            <p:cNvSpPr>
              <a:spLocks/>
            </p:cNvSpPr>
            <p:nvPr/>
          </p:nvSpPr>
          <p:spPr bwMode="auto">
            <a:xfrm>
              <a:off x="4613" y="3214"/>
              <a:ext cx="12" cy="8"/>
            </a:xfrm>
            <a:custGeom>
              <a:avLst/>
              <a:gdLst/>
              <a:ahLst/>
              <a:cxnLst>
                <a:cxn ang="0">
                  <a:pos x="48" y="30"/>
                </a:cxn>
                <a:cxn ang="0">
                  <a:pos x="41" y="28"/>
                </a:cxn>
                <a:cxn ang="0">
                  <a:pos x="35" y="26"/>
                </a:cxn>
                <a:cxn ang="0">
                  <a:pos x="28" y="23"/>
                </a:cxn>
                <a:cxn ang="0">
                  <a:pos x="21" y="20"/>
                </a:cxn>
                <a:cxn ang="0">
                  <a:pos x="15" y="16"/>
                </a:cxn>
                <a:cxn ang="0">
                  <a:pos x="9" y="11"/>
                </a:cxn>
                <a:cxn ang="0">
                  <a:pos x="3" y="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4" y="4"/>
                </a:cxn>
                <a:cxn ang="0">
                  <a:pos x="31" y="8"/>
                </a:cxn>
                <a:cxn ang="0">
                  <a:pos x="37" y="11"/>
                </a:cxn>
                <a:cxn ang="0">
                  <a:pos x="41" y="17"/>
                </a:cxn>
                <a:cxn ang="0">
                  <a:pos x="45" y="24"/>
                </a:cxn>
                <a:cxn ang="0">
                  <a:pos x="48" y="30"/>
                </a:cxn>
              </a:cxnLst>
              <a:rect l="0" t="0" r="r" b="b"/>
              <a:pathLst>
                <a:path w="48" h="30">
                  <a:moveTo>
                    <a:pt x="48" y="30"/>
                  </a:moveTo>
                  <a:lnTo>
                    <a:pt x="41" y="28"/>
                  </a:lnTo>
                  <a:lnTo>
                    <a:pt x="35" y="26"/>
                  </a:lnTo>
                  <a:lnTo>
                    <a:pt x="28" y="23"/>
                  </a:lnTo>
                  <a:lnTo>
                    <a:pt x="21" y="20"/>
                  </a:lnTo>
                  <a:lnTo>
                    <a:pt x="15" y="16"/>
                  </a:lnTo>
                  <a:lnTo>
                    <a:pt x="9" y="11"/>
                  </a:lnTo>
                  <a:lnTo>
                    <a:pt x="3" y="6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4" y="4"/>
                  </a:lnTo>
                  <a:lnTo>
                    <a:pt x="31" y="8"/>
                  </a:lnTo>
                  <a:lnTo>
                    <a:pt x="37" y="11"/>
                  </a:lnTo>
                  <a:lnTo>
                    <a:pt x="41" y="17"/>
                  </a:lnTo>
                  <a:lnTo>
                    <a:pt x="45" y="24"/>
                  </a:lnTo>
                  <a:lnTo>
                    <a:pt x="48" y="3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6" name="Freeform 316"/>
            <p:cNvSpPr>
              <a:spLocks/>
            </p:cNvSpPr>
            <p:nvPr/>
          </p:nvSpPr>
          <p:spPr bwMode="auto">
            <a:xfrm>
              <a:off x="4606" y="3224"/>
              <a:ext cx="33" cy="23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28" y="39"/>
                </a:cxn>
                <a:cxn ang="0">
                  <a:pos x="36" y="49"/>
                </a:cxn>
                <a:cxn ang="0">
                  <a:pos x="45" y="58"/>
                </a:cxn>
                <a:cxn ang="0">
                  <a:pos x="55" y="66"/>
                </a:cxn>
                <a:cxn ang="0">
                  <a:pos x="65" y="72"/>
                </a:cxn>
                <a:cxn ang="0">
                  <a:pos x="76" y="77"/>
                </a:cxn>
                <a:cxn ang="0">
                  <a:pos x="88" y="79"/>
                </a:cxn>
                <a:cxn ang="0">
                  <a:pos x="103" y="83"/>
                </a:cxn>
                <a:cxn ang="0">
                  <a:pos x="126" y="68"/>
                </a:cxn>
                <a:cxn ang="0">
                  <a:pos x="127" y="74"/>
                </a:cxn>
                <a:cxn ang="0">
                  <a:pos x="133" y="77"/>
                </a:cxn>
                <a:cxn ang="0">
                  <a:pos x="126" y="83"/>
                </a:cxn>
                <a:cxn ang="0">
                  <a:pos x="121" y="88"/>
                </a:cxn>
                <a:cxn ang="0">
                  <a:pos x="113" y="92"/>
                </a:cxn>
                <a:cxn ang="0">
                  <a:pos x="106" y="94"/>
                </a:cxn>
                <a:cxn ang="0">
                  <a:pos x="97" y="94"/>
                </a:cxn>
                <a:cxn ang="0">
                  <a:pos x="89" y="94"/>
                </a:cxn>
                <a:cxn ang="0">
                  <a:pos x="80" y="93"/>
                </a:cxn>
                <a:cxn ang="0">
                  <a:pos x="74" y="92"/>
                </a:cxn>
                <a:cxn ang="0">
                  <a:pos x="60" y="84"/>
                </a:cxn>
                <a:cxn ang="0">
                  <a:pos x="48" y="76"/>
                </a:cxn>
                <a:cxn ang="0">
                  <a:pos x="36" y="67"/>
                </a:cxn>
                <a:cxn ang="0">
                  <a:pos x="26" y="58"/>
                </a:cxn>
                <a:cxn ang="0">
                  <a:pos x="15" y="47"/>
                </a:cxn>
                <a:cxn ang="0">
                  <a:pos x="8" y="36"/>
                </a:cxn>
                <a:cxn ang="0">
                  <a:pos x="2" y="22"/>
                </a:cxn>
                <a:cxn ang="0">
                  <a:pos x="0" y="10"/>
                </a:cxn>
                <a:cxn ang="0">
                  <a:pos x="3" y="2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7"/>
                </a:cxn>
                <a:cxn ang="0">
                  <a:pos x="13" y="12"/>
                </a:cxn>
                <a:cxn ang="0">
                  <a:pos x="16" y="19"/>
                </a:cxn>
                <a:cxn ang="0">
                  <a:pos x="18" y="25"/>
                </a:cxn>
                <a:cxn ang="0">
                  <a:pos x="21" y="30"/>
                </a:cxn>
              </a:cxnLst>
              <a:rect l="0" t="0" r="r" b="b"/>
              <a:pathLst>
                <a:path w="133" h="94">
                  <a:moveTo>
                    <a:pt x="21" y="30"/>
                  </a:moveTo>
                  <a:lnTo>
                    <a:pt x="28" y="39"/>
                  </a:lnTo>
                  <a:lnTo>
                    <a:pt x="36" y="49"/>
                  </a:lnTo>
                  <a:lnTo>
                    <a:pt x="45" y="58"/>
                  </a:lnTo>
                  <a:lnTo>
                    <a:pt x="55" y="66"/>
                  </a:lnTo>
                  <a:lnTo>
                    <a:pt x="65" y="72"/>
                  </a:lnTo>
                  <a:lnTo>
                    <a:pt x="76" y="77"/>
                  </a:lnTo>
                  <a:lnTo>
                    <a:pt x="88" y="79"/>
                  </a:lnTo>
                  <a:lnTo>
                    <a:pt x="103" y="83"/>
                  </a:lnTo>
                  <a:lnTo>
                    <a:pt x="126" y="68"/>
                  </a:lnTo>
                  <a:lnTo>
                    <a:pt x="127" y="74"/>
                  </a:lnTo>
                  <a:lnTo>
                    <a:pt x="133" y="77"/>
                  </a:lnTo>
                  <a:lnTo>
                    <a:pt x="126" y="83"/>
                  </a:lnTo>
                  <a:lnTo>
                    <a:pt x="121" y="88"/>
                  </a:lnTo>
                  <a:lnTo>
                    <a:pt x="113" y="92"/>
                  </a:lnTo>
                  <a:lnTo>
                    <a:pt x="106" y="94"/>
                  </a:lnTo>
                  <a:lnTo>
                    <a:pt x="97" y="94"/>
                  </a:lnTo>
                  <a:lnTo>
                    <a:pt x="89" y="94"/>
                  </a:lnTo>
                  <a:lnTo>
                    <a:pt x="80" y="93"/>
                  </a:lnTo>
                  <a:lnTo>
                    <a:pt x="74" y="92"/>
                  </a:lnTo>
                  <a:lnTo>
                    <a:pt x="60" y="84"/>
                  </a:lnTo>
                  <a:lnTo>
                    <a:pt x="48" y="76"/>
                  </a:lnTo>
                  <a:lnTo>
                    <a:pt x="36" y="67"/>
                  </a:lnTo>
                  <a:lnTo>
                    <a:pt x="26" y="58"/>
                  </a:lnTo>
                  <a:lnTo>
                    <a:pt x="15" y="47"/>
                  </a:lnTo>
                  <a:lnTo>
                    <a:pt x="8" y="36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3" y="2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7"/>
                  </a:lnTo>
                  <a:lnTo>
                    <a:pt x="13" y="12"/>
                  </a:lnTo>
                  <a:lnTo>
                    <a:pt x="16" y="19"/>
                  </a:lnTo>
                  <a:lnTo>
                    <a:pt x="18" y="25"/>
                  </a:lnTo>
                  <a:lnTo>
                    <a:pt x="21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7" name="Freeform 317"/>
            <p:cNvSpPr>
              <a:spLocks/>
            </p:cNvSpPr>
            <p:nvPr/>
          </p:nvSpPr>
          <p:spPr bwMode="auto">
            <a:xfrm>
              <a:off x="4712" y="3230"/>
              <a:ext cx="59" cy="50"/>
            </a:xfrm>
            <a:custGeom>
              <a:avLst/>
              <a:gdLst/>
              <a:ahLst/>
              <a:cxnLst>
                <a:cxn ang="0">
                  <a:pos x="189" y="13"/>
                </a:cxn>
                <a:cxn ang="0">
                  <a:pos x="174" y="33"/>
                </a:cxn>
                <a:cxn ang="0">
                  <a:pos x="138" y="61"/>
                </a:cxn>
                <a:cxn ang="0">
                  <a:pos x="160" y="57"/>
                </a:cxn>
                <a:cxn ang="0">
                  <a:pos x="185" y="49"/>
                </a:cxn>
                <a:cxn ang="0">
                  <a:pos x="208" y="42"/>
                </a:cxn>
                <a:cxn ang="0">
                  <a:pos x="235" y="43"/>
                </a:cxn>
                <a:cxn ang="0">
                  <a:pos x="218" y="54"/>
                </a:cxn>
                <a:cxn ang="0">
                  <a:pos x="187" y="62"/>
                </a:cxn>
                <a:cxn ang="0">
                  <a:pos x="158" y="72"/>
                </a:cxn>
                <a:cxn ang="0">
                  <a:pos x="133" y="89"/>
                </a:cxn>
                <a:cxn ang="0">
                  <a:pos x="128" y="102"/>
                </a:cxn>
                <a:cxn ang="0">
                  <a:pos x="141" y="104"/>
                </a:cxn>
                <a:cxn ang="0">
                  <a:pos x="155" y="105"/>
                </a:cxn>
                <a:cxn ang="0">
                  <a:pos x="167" y="110"/>
                </a:cxn>
                <a:cxn ang="0">
                  <a:pos x="118" y="115"/>
                </a:cxn>
                <a:cxn ang="0">
                  <a:pos x="122" y="133"/>
                </a:cxn>
                <a:cxn ang="0">
                  <a:pos x="133" y="138"/>
                </a:cxn>
                <a:cxn ang="0">
                  <a:pos x="145" y="144"/>
                </a:cxn>
                <a:cxn ang="0">
                  <a:pos x="155" y="147"/>
                </a:cxn>
                <a:cxn ang="0">
                  <a:pos x="161" y="155"/>
                </a:cxn>
                <a:cxn ang="0">
                  <a:pos x="147" y="155"/>
                </a:cxn>
                <a:cxn ang="0">
                  <a:pos x="133" y="152"/>
                </a:cxn>
                <a:cxn ang="0">
                  <a:pos x="120" y="145"/>
                </a:cxn>
                <a:cxn ang="0">
                  <a:pos x="109" y="138"/>
                </a:cxn>
                <a:cxn ang="0">
                  <a:pos x="100" y="120"/>
                </a:cxn>
                <a:cxn ang="0">
                  <a:pos x="84" y="116"/>
                </a:cxn>
                <a:cxn ang="0">
                  <a:pos x="65" y="119"/>
                </a:cxn>
                <a:cxn ang="0">
                  <a:pos x="50" y="126"/>
                </a:cxn>
                <a:cxn ang="0">
                  <a:pos x="37" y="139"/>
                </a:cxn>
                <a:cxn ang="0">
                  <a:pos x="27" y="153"/>
                </a:cxn>
                <a:cxn ang="0">
                  <a:pos x="22" y="167"/>
                </a:cxn>
                <a:cxn ang="0">
                  <a:pos x="24" y="185"/>
                </a:cxn>
                <a:cxn ang="0">
                  <a:pos x="30" y="200"/>
                </a:cxn>
                <a:cxn ang="0">
                  <a:pos x="17" y="196"/>
                </a:cxn>
                <a:cxn ang="0">
                  <a:pos x="8" y="185"/>
                </a:cxn>
                <a:cxn ang="0">
                  <a:pos x="7" y="166"/>
                </a:cxn>
                <a:cxn ang="0">
                  <a:pos x="14" y="147"/>
                </a:cxn>
                <a:cxn ang="0">
                  <a:pos x="25" y="131"/>
                </a:cxn>
                <a:cxn ang="0">
                  <a:pos x="39" y="120"/>
                </a:cxn>
                <a:cxn ang="0">
                  <a:pos x="56" y="109"/>
                </a:cxn>
                <a:cxn ang="0">
                  <a:pos x="79" y="107"/>
                </a:cxn>
                <a:cxn ang="0">
                  <a:pos x="99" y="101"/>
                </a:cxn>
                <a:cxn ang="0">
                  <a:pos x="112" y="88"/>
                </a:cxn>
                <a:cxn ang="0">
                  <a:pos x="120" y="68"/>
                </a:cxn>
                <a:cxn ang="0">
                  <a:pos x="88" y="79"/>
                </a:cxn>
                <a:cxn ang="0">
                  <a:pos x="55" y="87"/>
                </a:cxn>
                <a:cxn ang="0">
                  <a:pos x="20" y="88"/>
                </a:cxn>
                <a:cxn ang="0">
                  <a:pos x="10" y="81"/>
                </a:cxn>
                <a:cxn ang="0">
                  <a:pos x="33" y="76"/>
                </a:cxn>
                <a:cxn ang="0">
                  <a:pos x="56" y="71"/>
                </a:cxn>
                <a:cxn ang="0">
                  <a:pos x="81" y="67"/>
                </a:cxn>
                <a:cxn ang="0">
                  <a:pos x="106" y="57"/>
                </a:cxn>
                <a:cxn ang="0">
                  <a:pos x="130" y="43"/>
                </a:cxn>
                <a:cxn ang="0">
                  <a:pos x="152" y="29"/>
                </a:cxn>
                <a:cxn ang="0">
                  <a:pos x="173" y="10"/>
                </a:cxn>
                <a:cxn ang="0">
                  <a:pos x="192" y="2"/>
                </a:cxn>
              </a:cxnLst>
              <a:rect l="0" t="0" r="r" b="b"/>
              <a:pathLst>
                <a:path w="235" h="200">
                  <a:moveTo>
                    <a:pt x="192" y="2"/>
                  </a:moveTo>
                  <a:lnTo>
                    <a:pt x="189" y="13"/>
                  </a:lnTo>
                  <a:lnTo>
                    <a:pt x="183" y="24"/>
                  </a:lnTo>
                  <a:lnTo>
                    <a:pt x="174" y="33"/>
                  </a:lnTo>
                  <a:lnTo>
                    <a:pt x="165" y="43"/>
                  </a:lnTo>
                  <a:lnTo>
                    <a:pt x="138" y="61"/>
                  </a:lnTo>
                  <a:lnTo>
                    <a:pt x="148" y="59"/>
                  </a:lnTo>
                  <a:lnTo>
                    <a:pt x="160" y="57"/>
                  </a:lnTo>
                  <a:lnTo>
                    <a:pt x="171" y="52"/>
                  </a:lnTo>
                  <a:lnTo>
                    <a:pt x="185" y="49"/>
                  </a:lnTo>
                  <a:lnTo>
                    <a:pt x="196" y="44"/>
                  </a:lnTo>
                  <a:lnTo>
                    <a:pt x="208" y="42"/>
                  </a:lnTo>
                  <a:lnTo>
                    <a:pt x="222" y="41"/>
                  </a:lnTo>
                  <a:lnTo>
                    <a:pt x="235" y="43"/>
                  </a:lnTo>
                  <a:lnTo>
                    <a:pt x="235" y="50"/>
                  </a:lnTo>
                  <a:lnTo>
                    <a:pt x="218" y="54"/>
                  </a:lnTo>
                  <a:lnTo>
                    <a:pt x="203" y="59"/>
                  </a:lnTo>
                  <a:lnTo>
                    <a:pt x="187" y="62"/>
                  </a:lnTo>
                  <a:lnTo>
                    <a:pt x="174" y="68"/>
                  </a:lnTo>
                  <a:lnTo>
                    <a:pt x="158" y="72"/>
                  </a:lnTo>
                  <a:lnTo>
                    <a:pt x="146" y="80"/>
                  </a:lnTo>
                  <a:lnTo>
                    <a:pt x="133" y="89"/>
                  </a:lnTo>
                  <a:lnTo>
                    <a:pt x="123" y="102"/>
                  </a:lnTo>
                  <a:lnTo>
                    <a:pt x="128" y="102"/>
                  </a:lnTo>
                  <a:lnTo>
                    <a:pt x="135" y="104"/>
                  </a:lnTo>
                  <a:lnTo>
                    <a:pt x="141" y="104"/>
                  </a:lnTo>
                  <a:lnTo>
                    <a:pt x="149" y="105"/>
                  </a:lnTo>
                  <a:lnTo>
                    <a:pt x="155" y="105"/>
                  </a:lnTo>
                  <a:lnTo>
                    <a:pt x="161" y="107"/>
                  </a:lnTo>
                  <a:lnTo>
                    <a:pt x="167" y="110"/>
                  </a:lnTo>
                  <a:lnTo>
                    <a:pt x="174" y="115"/>
                  </a:lnTo>
                  <a:lnTo>
                    <a:pt x="118" y="115"/>
                  </a:lnTo>
                  <a:lnTo>
                    <a:pt x="116" y="125"/>
                  </a:lnTo>
                  <a:lnTo>
                    <a:pt x="122" y="133"/>
                  </a:lnTo>
                  <a:lnTo>
                    <a:pt x="127" y="135"/>
                  </a:lnTo>
                  <a:lnTo>
                    <a:pt x="133" y="138"/>
                  </a:lnTo>
                  <a:lnTo>
                    <a:pt x="139" y="140"/>
                  </a:lnTo>
                  <a:lnTo>
                    <a:pt x="145" y="144"/>
                  </a:lnTo>
                  <a:lnTo>
                    <a:pt x="149" y="145"/>
                  </a:lnTo>
                  <a:lnTo>
                    <a:pt x="155" y="147"/>
                  </a:lnTo>
                  <a:lnTo>
                    <a:pt x="159" y="148"/>
                  </a:lnTo>
                  <a:lnTo>
                    <a:pt x="161" y="155"/>
                  </a:lnTo>
                  <a:lnTo>
                    <a:pt x="154" y="155"/>
                  </a:lnTo>
                  <a:lnTo>
                    <a:pt x="147" y="155"/>
                  </a:lnTo>
                  <a:lnTo>
                    <a:pt x="140" y="153"/>
                  </a:lnTo>
                  <a:lnTo>
                    <a:pt x="133" y="152"/>
                  </a:lnTo>
                  <a:lnTo>
                    <a:pt x="127" y="148"/>
                  </a:lnTo>
                  <a:lnTo>
                    <a:pt x="120" y="145"/>
                  </a:lnTo>
                  <a:lnTo>
                    <a:pt x="113" y="141"/>
                  </a:lnTo>
                  <a:lnTo>
                    <a:pt x="109" y="138"/>
                  </a:lnTo>
                  <a:lnTo>
                    <a:pt x="106" y="127"/>
                  </a:lnTo>
                  <a:lnTo>
                    <a:pt x="100" y="120"/>
                  </a:lnTo>
                  <a:lnTo>
                    <a:pt x="92" y="116"/>
                  </a:lnTo>
                  <a:lnTo>
                    <a:pt x="84" y="116"/>
                  </a:lnTo>
                  <a:lnTo>
                    <a:pt x="74" y="117"/>
                  </a:lnTo>
                  <a:lnTo>
                    <a:pt x="65" y="119"/>
                  </a:lnTo>
                  <a:lnTo>
                    <a:pt x="56" y="122"/>
                  </a:lnTo>
                  <a:lnTo>
                    <a:pt x="50" y="126"/>
                  </a:lnTo>
                  <a:lnTo>
                    <a:pt x="43" y="133"/>
                  </a:lnTo>
                  <a:lnTo>
                    <a:pt x="37" y="139"/>
                  </a:lnTo>
                  <a:lnTo>
                    <a:pt x="31" y="146"/>
                  </a:lnTo>
                  <a:lnTo>
                    <a:pt x="27" y="153"/>
                  </a:lnTo>
                  <a:lnTo>
                    <a:pt x="23" y="159"/>
                  </a:lnTo>
                  <a:lnTo>
                    <a:pt x="22" y="167"/>
                  </a:lnTo>
                  <a:lnTo>
                    <a:pt x="21" y="175"/>
                  </a:lnTo>
                  <a:lnTo>
                    <a:pt x="24" y="185"/>
                  </a:lnTo>
                  <a:lnTo>
                    <a:pt x="29" y="192"/>
                  </a:lnTo>
                  <a:lnTo>
                    <a:pt x="30" y="200"/>
                  </a:lnTo>
                  <a:lnTo>
                    <a:pt x="23" y="200"/>
                  </a:lnTo>
                  <a:lnTo>
                    <a:pt x="17" y="196"/>
                  </a:lnTo>
                  <a:lnTo>
                    <a:pt x="13" y="189"/>
                  </a:lnTo>
                  <a:lnTo>
                    <a:pt x="8" y="185"/>
                  </a:lnTo>
                  <a:lnTo>
                    <a:pt x="6" y="175"/>
                  </a:lnTo>
                  <a:lnTo>
                    <a:pt x="7" y="166"/>
                  </a:lnTo>
                  <a:lnTo>
                    <a:pt x="10" y="156"/>
                  </a:lnTo>
                  <a:lnTo>
                    <a:pt x="14" y="147"/>
                  </a:lnTo>
                  <a:lnTo>
                    <a:pt x="18" y="138"/>
                  </a:lnTo>
                  <a:lnTo>
                    <a:pt x="25" y="131"/>
                  </a:lnTo>
                  <a:lnTo>
                    <a:pt x="32" y="125"/>
                  </a:lnTo>
                  <a:lnTo>
                    <a:pt x="39" y="120"/>
                  </a:lnTo>
                  <a:lnTo>
                    <a:pt x="46" y="112"/>
                  </a:lnTo>
                  <a:lnTo>
                    <a:pt x="56" y="109"/>
                  </a:lnTo>
                  <a:lnTo>
                    <a:pt x="66" y="107"/>
                  </a:lnTo>
                  <a:lnTo>
                    <a:pt x="79" y="107"/>
                  </a:lnTo>
                  <a:lnTo>
                    <a:pt x="89" y="105"/>
                  </a:lnTo>
                  <a:lnTo>
                    <a:pt x="99" y="101"/>
                  </a:lnTo>
                  <a:lnTo>
                    <a:pt x="107" y="96"/>
                  </a:lnTo>
                  <a:lnTo>
                    <a:pt x="112" y="88"/>
                  </a:lnTo>
                  <a:lnTo>
                    <a:pt x="138" y="64"/>
                  </a:lnTo>
                  <a:lnTo>
                    <a:pt x="120" y="68"/>
                  </a:lnTo>
                  <a:lnTo>
                    <a:pt x="104" y="73"/>
                  </a:lnTo>
                  <a:lnTo>
                    <a:pt x="88" y="79"/>
                  </a:lnTo>
                  <a:lnTo>
                    <a:pt x="73" y="85"/>
                  </a:lnTo>
                  <a:lnTo>
                    <a:pt x="55" y="87"/>
                  </a:lnTo>
                  <a:lnTo>
                    <a:pt x="39" y="89"/>
                  </a:lnTo>
                  <a:lnTo>
                    <a:pt x="20" y="88"/>
                  </a:lnTo>
                  <a:lnTo>
                    <a:pt x="0" y="85"/>
                  </a:lnTo>
                  <a:lnTo>
                    <a:pt x="10" y="81"/>
                  </a:lnTo>
                  <a:lnTo>
                    <a:pt x="22" y="78"/>
                  </a:lnTo>
                  <a:lnTo>
                    <a:pt x="33" y="76"/>
                  </a:lnTo>
                  <a:lnTo>
                    <a:pt x="45" y="74"/>
                  </a:lnTo>
                  <a:lnTo>
                    <a:pt x="56" y="71"/>
                  </a:lnTo>
                  <a:lnTo>
                    <a:pt x="70" y="69"/>
                  </a:lnTo>
                  <a:lnTo>
                    <a:pt x="81" y="67"/>
                  </a:lnTo>
                  <a:lnTo>
                    <a:pt x="94" y="64"/>
                  </a:lnTo>
                  <a:lnTo>
                    <a:pt x="106" y="57"/>
                  </a:lnTo>
                  <a:lnTo>
                    <a:pt x="118" y="50"/>
                  </a:lnTo>
                  <a:lnTo>
                    <a:pt x="130" y="43"/>
                  </a:lnTo>
                  <a:lnTo>
                    <a:pt x="142" y="37"/>
                  </a:lnTo>
                  <a:lnTo>
                    <a:pt x="152" y="29"/>
                  </a:lnTo>
                  <a:lnTo>
                    <a:pt x="164" y="20"/>
                  </a:lnTo>
                  <a:lnTo>
                    <a:pt x="173" y="10"/>
                  </a:lnTo>
                  <a:lnTo>
                    <a:pt x="183" y="0"/>
                  </a:lnTo>
                  <a:lnTo>
                    <a:pt x="19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8" name="Freeform 318"/>
            <p:cNvSpPr>
              <a:spLocks/>
            </p:cNvSpPr>
            <p:nvPr/>
          </p:nvSpPr>
          <p:spPr bwMode="auto">
            <a:xfrm>
              <a:off x="4671" y="3237"/>
              <a:ext cx="13" cy="14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49" y="5"/>
                </a:cxn>
                <a:cxn ang="0">
                  <a:pos x="54" y="8"/>
                </a:cxn>
                <a:cxn ang="0">
                  <a:pos x="49" y="9"/>
                </a:cxn>
                <a:cxn ang="0">
                  <a:pos x="45" y="11"/>
                </a:cxn>
                <a:cxn ang="0">
                  <a:pos x="39" y="12"/>
                </a:cxn>
                <a:cxn ang="0">
                  <a:pos x="34" y="15"/>
                </a:cxn>
                <a:cxn ang="0">
                  <a:pos x="27" y="19"/>
                </a:cxn>
                <a:cxn ang="0">
                  <a:pos x="22" y="23"/>
                </a:cxn>
                <a:cxn ang="0">
                  <a:pos x="17" y="28"/>
                </a:cxn>
                <a:cxn ang="0">
                  <a:pos x="15" y="34"/>
                </a:cxn>
                <a:cxn ang="0">
                  <a:pos x="15" y="52"/>
                </a:cxn>
                <a:cxn ang="0">
                  <a:pos x="10" y="50"/>
                </a:cxn>
                <a:cxn ang="0">
                  <a:pos x="7" y="47"/>
                </a:cxn>
                <a:cxn ang="0">
                  <a:pos x="3" y="42"/>
                </a:cxn>
                <a:cxn ang="0">
                  <a:pos x="0" y="40"/>
                </a:cxn>
                <a:cxn ang="0">
                  <a:pos x="0" y="30"/>
                </a:cxn>
                <a:cxn ang="0">
                  <a:pos x="3" y="21"/>
                </a:cxn>
                <a:cxn ang="0">
                  <a:pos x="8" y="13"/>
                </a:cxn>
                <a:cxn ang="0">
                  <a:pos x="15" y="8"/>
                </a:cxn>
                <a:cxn ang="0">
                  <a:pos x="21" y="3"/>
                </a:cxn>
                <a:cxn ang="0">
                  <a:pos x="30" y="1"/>
                </a:cxn>
                <a:cxn ang="0">
                  <a:pos x="40" y="0"/>
                </a:cxn>
                <a:cxn ang="0">
                  <a:pos x="50" y="2"/>
                </a:cxn>
              </a:cxnLst>
              <a:rect l="0" t="0" r="r" b="b"/>
              <a:pathLst>
                <a:path w="54" h="52">
                  <a:moveTo>
                    <a:pt x="50" y="2"/>
                  </a:moveTo>
                  <a:lnTo>
                    <a:pt x="49" y="5"/>
                  </a:lnTo>
                  <a:lnTo>
                    <a:pt x="54" y="8"/>
                  </a:lnTo>
                  <a:lnTo>
                    <a:pt x="49" y="9"/>
                  </a:lnTo>
                  <a:lnTo>
                    <a:pt x="45" y="11"/>
                  </a:lnTo>
                  <a:lnTo>
                    <a:pt x="39" y="12"/>
                  </a:lnTo>
                  <a:lnTo>
                    <a:pt x="34" y="15"/>
                  </a:lnTo>
                  <a:lnTo>
                    <a:pt x="27" y="19"/>
                  </a:lnTo>
                  <a:lnTo>
                    <a:pt x="22" y="23"/>
                  </a:lnTo>
                  <a:lnTo>
                    <a:pt x="17" y="28"/>
                  </a:lnTo>
                  <a:lnTo>
                    <a:pt x="15" y="34"/>
                  </a:lnTo>
                  <a:lnTo>
                    <a:pt x="15" y="52"/>
                  </a:lnTo>
                  <a:lnTo>
                    <a:pt x="10" y="50"/>
                  </a:lnTo>
                  <a:lnTo>
                    <a:pt x="7" y="47"/>
                  </a:lnTo>
                  <a:lnTo>
                    <a:pt x="3" y="42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3" y="21"/>
                  </a:lnTo>
                  <a:lnTo>
                    <a:pt x="8" y="13"/>
                  </a:lnTo>
                  <a:lnTo>
                    <a:pt x="15" y="8"/>
                  </a:lnTo>
                  <a:lnTo>
                    <a:pt x="21" y="3"/>
                  </a:lnTo>
                  <a:lnTo>
                    <a:pt x="30" y="1"/>
                  </a:lnTo>
                  <a:lnTo>
                    <a:pt x="40" y="0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9" name="Freeform 319"/>
            <p:cNvSpPr>
              <a:spLocks/>
            </p:cNvSpPr>
            <p:nvPr/>
          </p:nvSpPr>
          <p:spPr bwMode="auto">
            <a:xfrm>
              <a:off x="4733" y="3239"/>
              <a:ext cx="119" cy="54"/>
            </a:xfrm>
            <a:custGeom>
              <a:avLst/>
              <a:gdLst/>
              <a:ahLst/>
              <a:cxnLst>
                <a:cxn ang="0">
                  <a:pos x="462" y="12"/>
                </a:cxn>
                <a:cxn ang="0">
                  <a:pos x="442" y="22"/>
                </a:cxn>
                <a:cxn ang="0">
                  <a:pos x="424" y="32"/>
                </a:cxn>
                <a:cxn ang="0">
                  <a:pos x="430" y="54"/>
                </a:cxn>
                <a:cxn ang="0">
                  <a:pos x="418" y="78"/>
                </a:cxn>
                <a:cxn ang="0">
                  <a:pos x="395" y="106"/>
                </a:cxn>
                <a:cxn ang="0">
                  <a:pos x="347" y="138"/>
                </a:cxn>
                <a:cxn ang="0">
                  <a:pos x="293" y="155"/>
                </a:cxn>
                <a:cxn ang="0">
                  <a:pos x="250" y="183"/>
                </a:cxn>
                <a:cxn ang="0">
                  <a:pos x="208" y="207"/>
                </a:cxn>
                <a:cxn ang="0">
                  <a:pos x="162" y="214"/>
                </a:cxn>
                <a:cxn ang="0">
                  <a:pos x="191" y="196"/>
                </a:cxn>
                <a:cxn ang="0">
                  <a:pos x="223" y="183"/>
                </a:cxn>
                <a:cxn ang="0">
                  <a:pos x="232" y="165"/>
                </a:cxn>
                <a:cxn ang="0">
                  <a:pos x="206" y="164"/>
                </a:cxn>
                <a:cxn ang="0">
                  <a:pos x="189" y="150"/>
                </a:cxn>
                <a:cxn ang="0">
                  <a:pos x="174" y="143"/>
                </a:cxn>
                <a:cxn ang="0">
                  <a:pos x="154" y="150"/>
                </a:cxn>
                <a:cxn ang="0">
                  <a:pos x="133" y="153"/>
                </a:cxn>
                <a:cxn ang="0">
                  <a:pos x="88" y="180"/>
                </a:cxn>
                <a:cxn ang="0">
                  <a:pos x="35" y="192"/>
                </a:cxn>
                <a:cxn ang="0">
                  <a:pos x="6" y="188"/>
                </a:cxn>
                <a:cxn ang="0">
                  <a:pos x="36" y="182"/>
                </a:cxn>
                <a:cxn ang="0">
                  <a:pos x="68" y="174"/>
                </a:cxn>
                <a:cxn ang="0">
                  <a:pos x="97" y="159"/>
                </a:cxn>
                <a:cxn ang="0">
                  <a:pos x="121" y="141"/>
                </a:cxn>
                <a:cxn ang="0">
                  <a:pos x="139" y="120"/>
                </a:cxn>
                <a:cxn ang="0">
                  <a:pos x="147" y="127"/>
                </a:cxn>
                <a:cxn ang="0">
                  <a:pos x="163" y="137"/>
                </a:cxn>
                <a:cxn ang="0">
                  <a:pos x="202" y="111"/>
                </a:cxn>
                <a:cxn ang="0">
                  <a:pos x="240" y="82"/>
                </a:cxn>
                <a:cxn ang="0">
                  <a:pos x="276" y="72"/>
                </a:cxn>
                <a:cxn ang="0">
                  <a:pos x="305" y="63"/>
                </a:cxn>
                <a:cxn ang="0">
                  <a:pos x="333" y="70"/>
                </a:cxn>
                <a:cxn ang="0">
                  <a:pos x="289" y="79"/>
                </a:cxn>
                <a:cxn ang="0">
                  <a:pos x="247" y="97"/>
                </a:cxn>
                <a:cxn ang="0">
                  <a:pos x="230" y="119"/>
                </a:cxn>
                <a:cxn ang="0">
                  <a:pos x="246" y="122"/>
                </a:cxn>
                <a:cxn ang="0">
                  <a:pos x="241" y="131"/>
                </a:cxn>
                <a:cxn ang="0">
                  <a:pos x="223" y="130"/>
                </a:cxn>
                <a:cxn ang="0">
                  <a:pos x="209" y="136"/>
                </a:cxn>
                <a:cxn ang="0">
                  <a:pos x="243" y="150"/>
                </a:cxn>
                <a:cxn ang="0">
                  <a:pos x="328" y="131"/>
                </a:cxn>
                <a:cxn ang="0">
                  <a:pos x="395" y="83"/>
                </a:cxn>
                <a:cxn ang="0">
                  <a:pos x="410" y="47"/>
                </a:cxn>
                <a:cxn ang="0">
                  <a:pos x="389" y="58"/>
                </a:cxn>
                <a:cxn ang="0">
                  <a:pos x="375" y="78"/>
                </a:cxn>
                <a:cxn ang="0">
                  <a:pos x="362" y="81"/>
                </a:cxn>
                <a:cxn ang="0">
                  <a:pos x="367" y="64"/>
                </a:cxn>
                <a:cxn ang="0">
                  <a:pos x="345" y="41"/>
                </a:cxn>
                <a:cxn ang="0">
                  <a:pos x="383" y="25"/>
                </a:cxn>
                <a:cxn ang="0">
                  <a:pos x="425" y="18"/>
                </a:cxn>
                <a:cxn ang="0">
                  <a:pos x="457" y="2"/>
                </a:cxn>
                <a:cxn ang="0">
                  <a:pos x="477" y="9"/>
                </a:cxn>
              </a:cxnLst>
              <a:rect l="0" t="0" r="r" b="b"/>
              <a:pathLst>
                <a:path w="477" h="214">
                  <a:moveTo>
                    <a:pt x="477" y="9"/>
                  </a:moveTo>
                  <a:lnTo>
                    <a:pt x="469" y="9"/>
                  </a:lnTo>
                  <a:lnTo>
                    <a:pt x="462" y="12"/>
                  </a:lnTo>
                  <a:lnTo>
                    <a:pt x="456" y="15"/>
                  </a:lnTo>
                  <a:lnTo>
                    <a:pt x="449" y="19"/>
                  </a:lnTo>
                  <a:lnTo>
                    <a:pt x="442" y="22"/>
                  </a:lnTo>
                  <a:lnTo>
                    <a:pt x="437" y="25"/>
                  </a:lnTo>
                  <a:lnTo>
                    <a:pt x="430" y="29"/>
                  </a:lnTo>
                  <a:lnTo>
                    <a:pt x="424" y="32"/>
                  </a:lnTo>
                  <a:lnTo>
                    <a:pt x="430" y="39"/>
                  </a:lnTo>
                  <a:lnTo>
                    <a:pt x="432" y="47"/>
                  </a:lnTo>
                  <a:lnTo>
                    <a:pt x="430" y="54"/>
                  </a:lnTo>
                  <a:lnTo>
                    <a:pt x="428" y="62"/>
                  </a:lnTo>
                  <a:lnTo>
                    <a:pt x="422" y="69"/>
                  </a:lnTo>
                  <a:lnTo>
                    <a:pt x="418" y="78"/>
                  </a:lnTo>
                  <a:lnTo>
                    <a:pt x="413" y="84"/>
                  </a:lnTo>
                  <a:lnTo>
                    <a:pt x="412" y="93"/>
                  </a:lnTo>
                  <a:lnTo>
                    <a:pt x="395" y="106"/>
                  </a:lnTo>
                  <a:lnTo>
                    <a:pt x="380" y="118"/>
                  </a:lnTo>
                  <a:lnTo>
                    <a:pt x="363" y="128"/>
                  </a:lnTo>
                  <a:lnTo>
                    <a:pt x="347" y="138"/>
                  </a:lnTo>
                  <a:lnTo>
                    <a:pt x="329" y="145"/>
                  </a:lnTo>
                  <a:lnTo>
                    <a:pt x="312" y="151"/>
                  </a:lnTo>
                  <a:lnTo>
                    <a:pt x="293" y="155"/>
                  </a:lnTo>
                  <a:lnTo>
                    <a:pt x="274" y="158"/>
                  </a:lnTo>
                  <a:lnTo>
                    <a:pt x="262" y="170"/>
                  </a:lnTo>
                  <a:lnTo>
                    <a:pt x="250" y="183"/>
                  </a:lnTo>
                  <a:lnTo>
                    <a:pt x="237" y="193"/>
                  </a:lnTo>
                  <a:lnTo>
                    <a:pt x="223" y="202"/>
                  </a:lnTo>
                  <a:lnTo>
                    <a:pt x="208" y="207"/>
                  </a:lnTo>
                  <a:lnTo>
                    <a:pt x="192" y="211"/>
                  </a:lnTo>
                  <a:lnTo>
                    <a:pt x="177" y="213"/>
                  </a:lnTo>
                  <a:lnTo>
                    <a:pt x="162" y="214"/>
                  </a:lnTo>
                  <a:lnTo>
                    <a:pt x="170" y="206"/>
                  </a:lnTo>
                  <a:lnTo>
                    <a:pt x="180" y="202"/>
                  </a:lnTo>
                  <a:lnTo>
                    <a:pt x="191" y="196"/>
                  </a:lnTo>
                  <a:lnTo>
                    <a:pt x="202" y="193"/>
                  </a:lnTo>
                  <a:lnTo>
                    <a:pt x="212" y="187"/>
                  </a:lnTo>
                  <a:lnTo>
                    <a:pt x="223" y="183"/>
                  </a:lnTo>
                  <a:lnTo>
                    <a:pt x="232" y="175"/>
                  </a:lnTo>
                  <a:lnTo>
                    <a:pt x="241" y="167"/>
                  </a:lnTo>
                  <a:lnTo>
                    <a:pt x="232" y="165"/>
                  </a:lnTo>
                  <a:lnTo>
                    <a:pt x="223" y="165"/>
                  </a:lnTo>
                  <a:lnTo>
                    <a:pt x="213" y="164"/>
                  </a:lnTo>
                  <a:lnTo>
                    <a:pt x="206" y="164"/>
                  </a:lnTo>
                  <a:lnTo>
                    <a:pt x="197" y="162"/>
                  </a:lnTo>
                  <a:lnTo>
                    <a:pt x="192" y="157"/>
                  </a:lnTo>
                  <a:lnTo>
                    <a:pt x="189" y="150"/>
                  </a:lnTo>
                  <a:lnTo>
                    <a:pt x="189" y="141"/>
                  </a:lnTo>
                  <a:lnTo>
                    <a:pt x="181" y="140"/>
                  </a:lnTo>
                  <a:lnTo>
                    <a:pt x="174" y="143"/>
                  </a:lnTo>
                  <a:lnTo>
                    <a:pt x="168" y="145"/>
                  </a:lnTo>
                  <a:lnTo>
                    <a:pt x="162" y="148"/>
                  </a:lnTo>
                  <a:lnTo>
                    <a:pt x="154" y="150"/>
                  </a:lnTo>
                  <a:lnTo>
                    <a:pt x="147" y="154"/>
                  </a:lnTo>
                  <a:lnTo>
                    <a:pt x="140" y="154"/>
                  </a:lnTo>
                  <a:lnTo>
                    <a:pt x="133" y="153"/>
                  </a:lnTo>
                  <a:lnTo>
                    <a:pt x="120" y="164"/>
                  </a:lnTo>
                  <a:lnTo>
                    <a:pt x="105" y="174"/>
                  </a:lnTo>
                  <a:lnTo>
                    <a:pt x="88" y="180"/>
                  </a:lnTo>
                  <a:lnTo>
                    <a:pt x="72" y="186"/>
                  </a:lnTo>
                  <a:lnTo>
                    <a:pt x="53" y="188"/>
                  </a:lnTo>
                  <a:lnTo>
                    <a:pt x="35" y="192"/>
                  </a:lnTo>
                  <a:lnTo>
                    <a:pt x="17" y="193"/>
                  </a:lnTo>
                  <a:lnTo>
                    <a:pt x="0" y="194"/>
                  </a:lnTo>
                  <a:lnTo>
                    <a:pt x="6" y="188"/>
                  </a:lnTo>
                  <a:lnTo>
                    <a:pt x="15" y="185"/>
                  </a:lnTo>
                  <a:lnTo>
                    <a:pt x="25" y="183"/>
                  </a:lnTo>
                  <a:lnTo>
                    <a:pt x="36" y="182"/>
                  </a:lnTo>
                  <a:lnTo>
                    <a:pt x="47" y="179"/>
                  </a:lnTo>
                  <a:lnTo>
                    <a:pt x="58" y="177"/>
                  </a:lnTo>
                  <a:lnTo>
                    <a:pt x="68" y="174"/>
                  </a:lnTo>
                  <a:lnTo>
                    <a:pt x="79" y="170"/>
                  </a:lnTo>
                  <a:lnTo>
                    <a:pt x="88" y="165"/>
                  </a:lnTo>
                  <a:lnTo>
                    <a:pt x="97" y="159"/>
                  </a:lnTo>
                  <a:lnTo>
                    <a:pt x="105" y="154"/>
                  </a:lnTo>
                  <a:lnTo>
                    <a:pt x="114" y="148"/>
                  </a:lnTo>
                  <a:lnTo>
                    <a:pt x="121" y="141"/>
                  </a:lnTo>
                  <a:lnTo>
                    <a:pt x="129" y="135"/>
                  </a:lnTo>
                  <a:lnTo>
                    <a:pt x="134" y="127"/>
                  </a:lnTo>
                  <a:lnTo>
                    <a:pt x="139" y="120"/>
                  </a:lnTo>
                  <a:lnTo>
                    <a:pt x="142" y="121"/>
                  </a:lnTo>
                  <a:lnTo>
                    <a:pt x="146" y="124"/>
                  </a:lnTo>
                  <a:lnTo>
                    <a:pt x="147" y="127"/>
                  </a:lnTo>
                  <a:lnTo>
                    <a:pt x="147" y="132"/>
                  </a:lnTo>
                  <a:lnTo>
                    <a:pt x="147" y="144"/>
                  </a:lnTo>
                  <a:lnTo>
                    <a:pt x="163" y="137"/>
                  </a:lnTo>
                  <a:lnTo>
                    <a:pt x="178" y="130"/>
                  </a:lnTo>
                  <a:lnTo>
                    <a:pt x="190" y="120"/>
                  </a:lnTo>
                  <a:lnTo>
                    <a:pt x="202" y="111"/>
                  </a:lnTo>
                  <a:lnTo>
                    <a:pt x="213" y="100"/>
                  </a:lnTo>
                  <a:lnTo>
                    <a:pt x="227" y="91"/>
                  </a:lnTo>
                  <a:lnTo>
                    <a:pt x="240" y="82"/>
                  </a:lnTo>
                  <a:lnTo>
                    <a:pt x="257" y="77"/>
                  </a:lnTo>
                  <a:lnTo>
                    <a:pt x="266" y="74"/>
                  </a:lnTo>
                  <a:lnTo>
                    <a:pt x="276" y="72"/>
                  </a:lnTo>
                  <a:lnTo>
                    <a:pt x="286" y="69"/>
                  </a:lnTo>
                  <a:lnTo>
                    <a:pt x="296" y="67"/>
                  </a:lnTo>
                  <a:lnTo>
                    <a:pt x="305" y="63"/>
                  </a:lnTo>
                  <a:lnTo>
                    <a:pt x="315" y="63"/>
                  </a:lnTo>
                  <a:lnTo>
                    <a:pt x="324" y="64"/>
                  </a:lnTo>
                  <a:lnTo>
                    <a:pt x="333" y="70"/>
                  </a:lnTo>
                  <a:lnTo>
                    <a:pt x="318" y="72"/>
                  </a:lnTo>
                  <a:lnTo>
                    <a:pt x="304" y="76"/>
                  </a:lnTo>
                  <a:lnTo>
                    <a:pt x="289" y="79"/>
                  </a:lnTo>
                  <a:lnTo>
                    <a:pt x="275" y="84"/>
                  </a:lnTo>
                  <a:lnTo>
                    <a:pt x="260" y="89"/>
                  </a:lnTo>
                  <a:lnTo>
                    <a:pt x="247" y="97"/>
                  </a:lnTo>
                  <a:lnTo>
                    <a:pt x="233" y="105"/>
                  </a:lnTo>
                  <a:lnTo>
                    <a:pt x="225" y="115"/>
                  </a:lnTo>
                  <a:lnTo>
                    <a:pt x="230" y="119"/>
                  </a:lnTo>
                  <a:lnTo>
                    <a:pt x="239" y="120"/>
                  </a:lnTo>
                  <a:lnTo>
                    <a:pt x="242" y="120"/>
                  </a:lnTo>
                  <a:lnTo>
                    <a:pt x="246" y="122"/>
                  </a:lnTo>
                  <a:lnTo>
                    <a:pt x="247" y="126"/>
                  </a:lnTo>
                  <a:lnTo>
                    <a:pt x="248" y="132"/>
                  </a:lnTo>
                  <a:lnTo>
                    <a:pt x="241" y="131"/>
                  </a:lnTo>
                  <a:lnTo>
                    <a:pt x="236" y="131"/>
                  </a:lnTo>
                  <a:lnTo>
                    <a:pt x="229" y="130"/>
                  </a:lnTo>
                  <a:lnTo>
                    <a:pt x="223" y="130"/>
                  </a:lnTo>
                  <a:lnTo>
                    <a:pt x="217" y="130"/>
                  </a:lnTo>
                  <a:lnTo>
                    <a:pt x="212" y="132"/>
                  </a:lnTo>
                  <a:lnTo>
                    <a:pt x="209" y="136"/>
                  </a:lnTo>
                  <a:lnTo>
                    <a:pt x="207" y="144"/>
                  </a:lnTo>
                  <a:lnTo>
                    <a:pt x="216" y="153"/>
                  </a:lnTo>
                  <a:lnTo>
                    <a:pt x="243" y="150"/>
                  </a:lnTo>
                  <a:lnTo>
                    <a:pt x="273" y="147"/>
                  </a:lnTo>
                  <a:lnTo>
                    <a:pt x="300" y="140"/>
                  </a:lnTo>
                  <a:lnTo>
                    <a:pt x="328" y="131"/>
                  </a:lnTo>
                  <a:lnTo>
                    <a:pt x="353" y="119"/>
                  </a:lnTo>
                  <a:lnTo>
                    <a:pt x="376" y="103"/>
                  </a:lnTo>
                  <a:lnTo>
                    <a:pt x="395" y="83"/>
                  </a:lnTo>
                  <a:lnTo>
                    <a:pt x="412" y="61"/>
                  </a:lnTo>
                  <a:lnTo>
                    <a:pt x="410" y="53"/>
                  </a:lnTo>
                  <a:lnTo>
                    <a:pt x="410" y="47"/>
                  </a:lnTo>
                  <a:lnTo>
                    <a:pt x="401" y="48"/>
                  </a:lnTo>
                  <a:lnTo>
                    <a:pt x="394" y="52"/>
                  </a:lnTo>
                  <a:lnTo>
                    <a:pt x="389" y="58"/>
                  </a:lnTo>
                  <a:lnTo>
                    <a:pt x="384" y="64"/>
                  </a:lnTo>
                  <a:lnTo>
                    <a:pt x="380" y="71"/>
                  </a:lnTo>
                  <a:lnTo>
                    <a:pt x="375" y="78"/>
                  </a:lnTo>
                  <a:lnTo>
                    <a:pt x="369" y="83"/>
                  </a:lnTo>
                  <a:lnTo>
                    <a:pt x="363" y="88"/>
                  </a:lnTo>
                  <a:lnTo>
                    <a:pt x="362" y="81"/>
                  </a:lnTo>
                  <a:lnTo>
                    <a:pt x="363" y="74"/>
                  </a:lnTo>
                  <a:lnTo>
                    <a:pt x="364" y="69"/>
                  </a:lnTo>
                  <a:lnTo>
                    <a:pt x="367" y="64"/>
                  </a:lnTo>
                  <a:lnTo>
                    <a:pt x="373" y="54"/>
                  </a:lnTo>
                  <a:lnTo>
                    <a:pt x="380" y="44"/>
                  </a:lnTo>
                  <a:lnTo>
                    <a:pt x="345" y="41"/>
                  </a:lnTo>
                  <a:lnTo>
                    <a:pt x="356" y="33"/>
                  </a:lnTo>
                  <a:lnTo>
                    <a:pt x="370" y="29"/>
                  </a:lnTo>
                  <a:lnTo>
                    <a:pt x="383" y="25"/>
                  </a:lnTo>
                  <a:lnTo>
                    <a:pt x="398" y="24"/>
                  </a:lnTo>
                  <a:lnTo>
                    <a:pt x="411" y="21"/>
                  </a:lnTo>
                  <a:lnTo>
                    <a:pt x="425" y="18"/>
                  </a:lnTo>
                  <a:lnTo>
                    <a:pt x="438" y="13"/>
                  </a:lnTo>
                  <a:lnTo>
                    <a:pt x="451" y="5"/>
                  </a:lnTo>
                  <a:lnTo>
                    <a:pt x="457" y="2"/>
                  </a:lnTo>
                  <a:lnTo>
                    <a:pt x="466" y="0"/>
                  </a:lnTo>
                  <a:lnTo>
                    <a:pt x="472" y="1"/>
                  </a:lnTo>
                  <a:lnTo>
                    <a:pt x="477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0" name="Freeform 320"/>
            <p:cNvSpPr>
              <a:spLocks/>
            </p:cNvSpPr>
            <p:nvPr/>
          </p:nvSpPr>
          <p:spPr bwMode="auto">
            <a:xfrm>
              <a:off x="4844" y="3241"/>
              <a:ext cx="20" cy="24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80" y="9"/>
                </a:cxn>
                <a:cxn ang="0">
                  <a:pos x="80" y="19"/>
                </a:cxn>
                <a:cxn ang="0">
                  <a:pos x="77" y="29"/>
                </a:cxn>
                <a:cxn ang="0">
                  <a:pos x="75" y="39"/>
                </a:cxn>
                <a:cxn ang="0">
                  <a:pos x="69" y="47"/>
                </a:cxn>
                <a:cxn ang="0">
                  <a:pos x="63" y="56"/>
                </a:cxn>
                <a:cxn ang="0">
                  <a:pos x="56" y="64"/>
                </a:cxn>
                <a:cxn ang="0">
                  <a:pos x="51" y="72"/>
                </a:cxn>
                <a:cxn ang="0">
                  <a:pos x="44" y="74"/>
                </a:cxn>
                <a:cxn ang="0">
                  <a:pos x="38" y="77"/>
                </a:cxn>
                <a:cxn ang="0">
                  <a:pos x="32" y="81"/>
                </a:cxn>
                <a:cxn ang="0">
                  <a:pos x="26" y="85"/>
                </a:cxn>
                <a:cxn ang="0">
                  <a:pos x="19" y="87"/>
                </a:cxn>
                <a:cxn ang="0">
                  <a:pos x="13" y="91"/>
                </a:cxn>
                <a:cxn ang="0">
                  <a:pos x="6" y="94"/>
                </a:cxn>
                <a:cxn ang="0">
                  <a:pos x="0" y="97"/>
                </a:cxn>
                <a:cxn ang="0">
                  <a:pos x="6" y="86"/>
                </a:cxn>
                <a:cxn ang="0">
                  <a:pos x="16" y="77"/>
                </a:cxn>
                <a:cxn ang="0">
                  <a:pos x="27" y="71"/>
                </a:cxn>
                <a:cxn ang="0">
                  <a:pos x="39" y="65"/>
                </a:cxn>
                <a:cxn ang="0">
                  <a:pos x="44" y="56"/>
                </a:cxn>
                <a:cxn ang="0">
                  <a:pos x="50" y="49"/>
                </a:cxn>
                <a:cxn ang="0">
                  <a:pos x="54" y="40"/>
                </a:cxn>
                <a:cxn ang="0">
                  <a:pos x="60" y="34"/>
                </a:cxn>
                <a:cxn ang="0">
                  <a:pos x="62" y="25"/>
                </a:cxn>
                <a:cxn ang="0">
                  <a:pos x="65" y="17"/>
                </a:cxn>
                <a:cxn ang="0">
                  <a:pos x="65" y="8"/>
                </a:cxn>
                <a:cxn ang="0">
                  <a:pos x="65" y="0"/>
                </a:cxn>
                <a:cxn ang="0">
                  <a:pos x="77" y="0"/>
                </a:cxn>
              </a:cxnLst>
              <a:rect l="0" t="0" r="r" b="b"/>
              <a:pathLst>
                <a:path w="80" h="97">
                  <a:moveTo>
                    <a:pt x="77" y="0"/>
                  </a:moveTo>
                  <a:lnTo>
                    <a:pt x="80" y="9"/>
                  </a:lnTo>
                  <a:lnTo>
                    <a:pt x="80" y="19"/>
                  </a:lnTo>
                  <a:lnTo>
                    <a:pt x="77" y="29"/>
                  </a:lnTo>
                  <a:lnTo>
                    <a:pt x="75" y="39"/>
                  </a:lnTo>
                  <a:lnTo>
                    <a:pt x="69" y="47"/>
                  </a:lnTo>
                  <a:lnTo>
                    <a:pt x="63" y="56"/>
                  </a:lnTo>
                  <a:lnTo>
                    <a:pt x="56" y="64"/>
                  </a:lnTo>
                  <a:lnTo>
                    <a:pt x="51" y="72"/>
                  </a:lnTo>
                  <a:lnTo>
                    <a:pt x="44" y="74"/>
                  </a:lnTo>
                  <a:lnTo>
                    <a:pt x="38" y="77"/>
                  </a:lnTo>
                  <a:lnTo>
                    <a:pt x="32" y="81"/>
                  </a:lnTo>
                  <a:lnTo>
                    <a:pt x="26" y="85"/>
                  </a:lnTo>
                  <a:lnTo>
                    <a:pt x="19" y="87"/>
                  </a:lnTo>
                  <a:lnTo>
                    <a:pt x="13" y="91"/>
                  </a:lnTo>
                  <a:lnTo>
                    <a:pt x="6" y="94"/>
                  </a:lnTo>
                  <a:lnTo>
                    <a:pt x="0" y="97"/>
                  </a:lnTo>
                  <a:lnTo>
                    <a:pt x="6" y="86"/>
                  </a:lnTo>
                  <a:lnTo>
                    <a:pt x="16" y="77"/>
                  </a:lnTo>
                  <a:lnTo>
                    <a:pt x="27" y="71"/>
                  </a:lnTo>
                  <a:lnTo>
                    <a:pt x="39" y="65"/>
                  </a:lnTo>
                  <a:lnTo>
                    <a:pt x="44" y="56"/>
                  </a:lnTo>
                  <a:lnTo>
                    <a:pt x="50" y="49"/>
                  </a:lnTo>
                  <a:lnTo>
                    <a:pt x="54" y="40"/>
                  </a:lnTo>
                  <a:lnTo>
                    <a:pt x="60" y="34"/>
                  </a:lnTo>
                  <a:lnTo>
                    <a:pt x="62" y="25"/>
                  </a:lnTo>
                  <a:lnTo>
                    <a:pt x="65" y="17"/>
                  </a:lnTo>
                  <a:lnTo>
                    <a:pt x="65" y="8"/>
                  </a:lnTo>
                  <a:lnTo>
                    <a:pt x="65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1" name="Freeform 321"/>
            <p:cNvSpPr>
              <a:spLocks/>
            </p:cNvSpPr>
            <p:nvPr/>
          </p:nvSpPr>
          <p:spPr bwMode="auto">
            <a:xfrm>
              <a:off x="4780" y="3244"/>
              <a:ext cx="5" cy="7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4" y="29"/>
                </a:cxn>
                <a:cxn ang="0">
                  <a:pos x="3" y="21"/>
                </a:cxn>
                <a:cxn ang="0">
                  <a:pos x="2" y="14"/>
                </a:cxn>
                <a:cxn ang="0">
                  <a:pos x="0" y="6"/>
                </a:cxn>
                <a:cxn ang="0">
                  <a:pos x="1" y="0"/>
                </a:cxn>
                <a:cxn ang="0">
                  <a:pos x="19" y="0"/>
                </a:cxn>
                <a:cxn ang="0">
                  <a:pos x="19" y="29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lnTo>
                    <a:pt x="4" y="29"/>
                  </a:lnTo>
                  <a:lnTo>
                    <a:pt x="3" y="21"/>
                  </a:lnTo>
                  <a:lnTo>
                    <a:pt x="2" y="14"/>
                  </a:lnTo>
                  <a:lnTo>
                    <a:pt x="0" y="6"/>
                  </a:lnTo>
                  <a:lnTo>
                    <a:pt x="1" y="0"/>
                  </a:lnTo>
                  <a:lnTo>
                    <a:pt x="19" y="0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2" name="Freeform 322"/>
            <p:cNvSpPr>
              <a:spLocks/>
            </p:cNvSpPr>
            <p:nvPr/>
          </p:nvSpPr>
          <p:spPr bwMode="auto">
            <a:xfrm>
              <a:off x="4763" y="3253"/>
              <a:ext cx="21" cy="14"/>
            </a:xfrm>
            <a:custGeom>
              <a:avLst/>
              <a:gdLst/>
              <a:ahLst/>
              <a:cxnLst>
                <a:cxn ang="0">
                  <a:pos x="85" y="25"/>
                </a:cxn>
                <a:cxn ang="0">
                  <a:pos x="75" y="30"/>
                </a:cxn>
                <a:cxn ang="0">
                  <a:pos x="65" y="36"/>
                </a:cxn>
                <a:cxn ang="0">
                  <a:pos x="54" y="40"/>
                </a:cxn>
                <a:cxn ang="0">
                  <a:pos x="44" y="46"/>
                </a:cxn>
                <a:cxn ang="0">
                  <a:pos x="33" y="49"/>
                </a:cxn>
                <a:cxn ang="0">
                  <a:pos x="22" y="53"/>
                </a:cxn>
                <a:cxn ang="0">
                  <a:pos x="11" y="56"/>
                </a:cxn>
                <a:cxn ang="0">
                  <a:pos x="0" y="59"/>
                </a:cxn>
                <a:cxn ang="0">
                  <a:pos x="0" y="50"/>
                </a:cxn>
                <a:cxn ang="0">
                  <a:pos x="9" y="46"/>
                </a:cxn>
                <a:cxn ang="0">
                  <a:pos x="21" y="41"/>
                </a:cxn>
                <a:cxn ang="0">
                  <a:pos x="31" y="36"/>
                </a:cxn>
                <a:cxn ang="0">
                  <a:pos x="42" y="31"/>
                </a:cxn>
                <a:cxn ang="0">
                  <a:pos x="51" y="24"/>
                </a:cxn>
                <a:cxn ang="0">
                  <a:pos x="60" y="17"/>
                </a:cxn>
                <a:cxn ang="0">
                  <a:pos x="67" y="9"/>
                </a:cxn>
                <a:cxn ang="0">
                  <a:pos x="74" y="0"/>
                </a:cxn>
                <a:cxn ang="0">
                  <a:pos x="81" y="1"/>
                </a:cxn>
                <a:cxn ang="0">
                  <a:pos x="85" y="7"/>
                </a:cxn>
                <a:cxn ang="0">
                  <a:pos x="86" y="15"/>
                </a:cxn>
                <a:cxn ang="0">
                  <a:pos x="85" y="25"/>
                </a:cxn>
              </a:cxnLst>
              <a:rect l="0" t="0" r="r" b="b"/>
              <a:pathLst>
                <a:path w="86" h="59">
                  <a:moveTo>
                    <a:pt x="85" y="25"/>
                  </a:moveTo>
                  <a:lnTo>
                    <a:pt x="75" y="30"/>
                  </a:lnTo>
                  <a:lnTo>
                    <a:pt x="65" y="36"/>
                  </a:lnTo>
                  <a:lnTo>
                    <a:pt x="54" y="40"/>
                  </a:lnTo>
                  <a:lnTo>
                    <a:pt x="44" y="46"/>
                  </a:lnTo>
                  <a:lnTo>
                    <a:pt x="33" y="49"/>
                  </a:lnTo>
                  <a:lnTo>
                    <a:pt x="22" y="53"/>
                  </a:lnTo>
                  <a:lnTo>
                    <a:pt x="11" y="5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9" y="46"/>
                  </a:lnTo>
                  <a:lnTo>
                    <a:pt x="21" y="41"/>
                  </a:lnTo>
                  <a:lnTo>
                    <a:pt x="31" y="36"/>
                  </a:lnTo>
                  <a:lnTo>
                    <a:pt x="42" y="31"/>
                  </a:lnTo>
                  <a:lnTo>
                    <a:pt x="51" y="24"/>
                  </a:lnTo>
                  <a:lnTo>
                    <a:pt x="60" y="17"/>
                  </a:lnTo>
                  <a:lnTo>
                    <a:pt x="67" y="9"/>
                  </a:lnTo>
                  <a:lnTo>
                    <a:pt x="74" y="0"/>
                  </a:lnTo>
                  <a:lnTo>
                    <a:pt x="81" y="1"/>
                  </a:lnTo>
                  <a:lnTo>
                    <a:pt x="85" y="7"/>
                  </a:lnTo>
                  <a:lnTo>
                    <a:pt x="86" y="15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3" name="Freeform 323"/>
            <p:cNvSpPr>
              <a:spLocks/>
            </p:cNvSpPr>
            <p:nvPr/>
          </p:nvSpPr>
          <p:spPr bwMode="auto">
            <a:xfrm>
              <a:off x="4659" y="3257"/>
              <a:ext cx="34" cy="18"/>
            </a:xfrm>
            <a:custGeom>
              <a:avLst/>
              <a:gdLst/>
              <a:ahLst/>
              <a:cxnLst>
                <a:cxn ang="0">
                  <a:pos x="138" y="8"/>
                </a:cxn>
                <a:cxn ang="0">
                  <a:pos x="134" y="13"/>
                </a:cxn>
                <a:cxn ang="0">
                  <a:pos x="118" y="11"/>
                </a:cxn>
                <a:cxn ang="0">
                  <a:pos x="102" y="10"/>
                </a:cxn>
                <a:cxn ang="0">
                  <a:pos x="86" y="9"/>
                </a:cxn>
                <a:cxn ang="0">
                  <a:pos x="72" y="10"/>
                </a:cxn>
                <a:cxn ang="0">
                  <a:pos x="57" y="12"/>
                </a:cxn>
                <a:cxn ang="0">
                  <a:pos x="44" y="18"/>
                </a:cxn>
                <a:cxn ang="0">
                  <a:pos x="30" y="27"/>
                </a:cxn>
                <a:cxn ang="0">
                  <a:pos x="19" y="40"/>
                </a:cxn>
                <a:cxn ang="0">
                  <a:pos x="17" y="47"/>
                </a:cxn>
                <a:cxn ang="0">
                  <a:pos x="19" y="51"/>
                </a:cxn>
                <a:cxn ang="0">
                  <a:pos x="23" y="53"/>
                </a:cxn>
                <a:cxn ang="0">
                  <a:pos x="29" y="57"/>
                </a:cxn>
                <a:cxn ang="0">
                  <a:pos x="35" y="58"/>
                </a:cxn>
                <a:cxn ang="0">
                  <a:pos x="40" y="61"/>
                </a:cxn>
                <a:cxn ang="0">
                  <a:pos x="44" y="65"/>
                </a:cxn>
                <a:cxn ang="0">
                  <a:pos x="46" y="72"/>
                </a:cxn>
                <a:cxn ang="0">
                  <a:pos x="38" y="69"/>
                </a:cxn>
                <a:cxn ang="0">
                  <a:pos x="32" y="68"/>
                </a:cxn>
                <a:cxn ang="0">
                  <a:pos x="24" y="67"/>
                </a:cxn>
                <a:cxn ang="0">
                  <a:pos x="18" y="66"/>
                </a:cxn>
                <a:cxn ang="0">
                  <a:pos x="11" y="62"/>
                </a:cxn>
                <a:cxn ang="0">
                  <a:pos x="7" y="60"/>
                </a:cxn>
                <a:cxn ang="0">
                  <a:pos x="4" y="56"/>
                </a:cxn>
                <a:cxn ang="0">
                  <a:pos x="3" y="51"/>
                </a:cxn>
                <a:cxn ang="0">
                  <a:pos x="0" y="41"/>
                </a:cxn>
                <a:cxn ang="0">
                  <a:pos x="3" y="34"/>
                </a:cxn>
                <a:cxn ang="0">
                  <a:pos x="5" y="28"/>
                </a:cxn>
                <a:cxn ang="0">
                  <a:pos x="11" y="23"/>
                </a:cxn>
                <a:cxn ang="0">
                  <a:pos x="16" y="18"/>
                </a:cxn>
                <a:cxn ang="0">
                  <a:pos x="23" y="13"/>
                </a:cxn>
                <a:cxn ang="0">
                  <a:pos x="28" y="10"/>
                </a:cxn>
                <a:cxn ang="0">
                  <a:pos x="35" y="8"/>
                </a:cxn>
                <a:cxn ang="0">
                  <a:pos x="47" y="7"/>
                </a:cxn>
                <a:cxn ang="0">
                  <a:pos x="61" y="4"/>
                </a:cxn>
                <a:cxn ang="0">
                  <a:pos x="73" y="2"/>
                </a:cxn>
                <a:cxn ang="0">
                  <a:pos x="86" y="1"/>
                </a:cxn>
                <a:cxn ang="0">
                  <a:pos x="99" y="0"/>
                </a:cxn>
                <a:cxn ang="0">
                  <a:pos x="112" y="1"/>
                </a:cxn>
                <a:cxn ang="0">
                  <a:pos x="124" y="2"/>
                </a:cxn>
                <a:cxn ang="0">
                  <a:pos x="138" y="8"/>
                </a:cxn>
              </a:cxnLst>
              <a:rect l="0" t="0" r="r" b="b"/>
              <a:pathLst>
                <a:path w="138" h="72">
                  <a:moveTo>
                    <a:pt x="138" y="8"/>
                  </a:moveTo>
                  <a:lnTo>
                    <a:pt x="134" y="13"/>
                  </a:lnTo>
                  <a:lnTo>
                    <a:pt x="118" y="11"/>
                  </a:lnTo>
                  <a:lnTo>
                    <a:pt x="102" y="10"/>
                  </a:lnTo>
                  <a:lnTo>
                    <a:pt x="86" y="9"/>
                  </a:lnTo>
                  <a:lnTo>
                    <a:pt x="72" y="10"/>
                  </a:lnTo>
                  <a:lnTo>
                    <a:pt x="57" y="12"/>
                  </a:lnTo>
                  <a:lnTo>
                    <a:pt x="44" y="18"/>
                  </a:lnTo>
                  <a:lnTo>
                    <a:pt x="30" y="27"/>
                  </a:lnTo>
                  <a:lnTo>
                    <a:pt x="19" y="40"/>
                  </a:lnTo>
                  <a:lnTo>
                    <a:pt x="17" y="47"/>
                  </a:lnTo>
                  <a:lnTo>
                    <a:pt x="19" y="51"/>
                  </a:lnTo>
                  <a:lnTo>
                    <a:pt x="23" y="53"/>
                  </a:lnTo>
                  <a:lnTo>
                    <a:pt x="29" y="57"/>
                  </a:lnTo>
                  <a:lnTo>
                    <a:pt x="35" y="58"/>
                  </a:lnTo>
                  <a:lnTo>
                    <a:pt x="40" y="61"/>
                  </a:lnTo>
                  <a:lnTo>
                    <a:pt x="44" y="65"/>
                  </a:lnTo>
                  <a:lnTo>
                    <a:pt x="46" y="72"/>
                  </a:lnTo>
                  <a:lnTo>
                    <a:pt x="38" y="69"/>
                  </a:lnTo>
                  <a:lnTo>
                    <a:pt x="32" y="68"/>
                  </a:lnTo>
                  <a:lnTo>
                    <a:pt x="24" y="67"/>
                  </a:lnTo>
                  <a:lnTo>
                    <a:pt x="18" y="66"/>
                  </a:lnTo>
                  <a:lnTo>
                    <a:pt x="11" y="62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3" y="51"/>
                  </a:lnTo>
                  <a:lnTo>
                    <a:pt x="0" y="41"/>
                  </a:lnTo>
                  <a:lnTo>
                    <a:pt x="3" y="34"/>
                  </a:lnTo>
                  <a:lnTo>
                    <a:pt x="5" y="28"/>
                  </a:lnTo>
                  <a:lnTo>
                    <a:pt x="11" y="23"/>
                  </a:lnTo>
                  <a:lnTo>
                    <a:pt x="16" y="18"/>
                  </a:lnTo>
                  <a:lnTo>
                    <a:pt x="23" y="13"/>
                  </a:lnTo>
                  <a:lnTo>
                    <a:pt x="28" y="10"/>
                  </a:lnTo>
                  <a:lnTo>
                    <a:pt x="35" y="8"/>
                  </a:lnTo>
                  <a:lnTo>
                    <a:pt x="47" y="7"/>
                  </a:lnTo>
                  <a:lnTo>
                    <a:pt x="61" y="4"/>
                  </a:lnTo>
                  <a:lnTo>
                    <a:pt x="73" y="2"/>
                  </a:lnTo>
                  <a:lnTo>
                    <a:pt x="86" y="1"/>
                  </a:lnTo>
                  <a:lnTo>
                    <a:pt x="99" y="0"/>
                  </a:lnTo>
                  <a:lnTo>
                    <a:pt x="112" y="1"/>
                  </a:lnTo>
                  <a:lnTo>
                    <a:pt x="124" y="2"/>
                  </a:lnTo>
                  <a:lnTo>
                    <a:pt x="13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4" name="Freeform 324"/>
            <p:cNvSpPr>
              <a:spLocks/>
            </p:cNvSpPr>
            <p:nvPr/>
          </p:nvSpPr>
          <p:spPr bwMode="auto">
            <a:xfrm>
              <a:off x="4684" y="3267"/>
              <a:ext cx="14" cy="11"/>
            </a:xfrm>
            <a:custGeom>
              <a:avLst/>
              <a:gdLst/>
              <a:ahLst/>
              <a:cxnLst>
                <a:cxn ang="0">
                  <a:pos x="58" y="13"/>
                </a:cxn>
                <a:cxn ang="0">
                  <a:pos x="52" y="18"/>
                </a:cxn>
                <a:cxn ang="0">
                  <a:pos x="47" y="25"/>
                </a:cxn>
                <a:cxn ang="0">
                  <a:pos x="39" y="30"/>
                </a:cxn>
                <a:cxn ang="0">
                  <a:pos x="32" y="35"/>
                </a:cxn>
                <a:cxn ang="0">
                  <a:pos x="23" y="37"/>
                </a:cxn>
                <a:cxn ang="0">
                  <a:pos x="15" y="40"/>
                </a:cxn>
                <a:cxn ang="0">
                  <a:pos x="6" y="40"/>
                </a:cxn>
                <a:cxn ang="0">
                  <a:pos x="0" y="42"/>
                </a:cxn>
                <a:cxn ang="0">
                  <a:pos x="3" y="35"/>
                </a:cxn>
                <a:cxn ang="0">
                  <a:pos x="9" y="30"/>
                </a:cxn>
                <a:cxn ang="0">
                  <a:pos x="15" y="26"/>
                </a:cxn>
                <a:cxn ang="0">
                  <a:pos x="22" y="21"/>
                </a:cxn>
                <a:cxn ang="0">
                  <a:pos x="28" y="16"/>
                </a:cxn>
                <a:cxn ang="0">
                  <a:pos x="33" y="11"/>
                </a:cxn>
                <a:cxn ang="0">
                  <a:pos x="39" y="6"/>
                </a:cxn>
                <a:cxn ang="0">
                  <a:pos x="43" y="0"/>
                </a:cxn>
                <a:cxn ang="0">
                  <a:pos x="49" y="3"/>
                </a:cxn>
                <a:cxn ang="0">
                  <a:pos x="53" y="5"/>
                </a:cxn>
                <a:cxn ang="0">
                  <a:pos x="55" y="7"/>
                </a:cxn>
                <a:cxn ang="0">
                  <a:pos x="58" y="13"/>
                </a:cxn>
              </a:cxnLst>
              <a:rect l="0" t="0" r="r" b="b"/>
              <a:pathLst>
                <a:path w="58" h="42">
                  <a:moveTo>
                    <a:pt x="58" y="13"/>
                  </a:moveTo>
                  <a:lnTo>
                    <a:pt x="52" y="18"/>
                  </a:lnTo>
                  <a:lnTo>
                    <a:pt x="47" y="25"/>
                  </a:lnTo>
                  <a:lnTo>
                    <a:pt x="39" y="30"/>
                  </a:lnTo>
                  <a:lnTo>
                    <a:pt x="32" y="35"/>
                  </a:lnTo>
                  <a:lnTo>
                    <a:pt x="23" y="37"/>
                  </a:lnTo>
                  <a:lnTo>
                    <a:pt x="15" y="40"/>
                  </a:lnTo>
                  <a:lnTo>
                    <a:pt x="6" y="40"/>
                  </a:lnTo>
                  <a:lnTo>
                    <a:pt x="0" y="42"/>
                  </a:lnTo>
                  <a:lnTo>
                    <a:pt x="3" y="35"/>
                  </a:lnTo>
                  <a:lnTo>
                    <a:pt x="9" y="30"/>
                  </a:lnTo>
                  <a:lnTo>
                    <a:pt x="15" y="26"/>
                  </a:lnTo>
                  <a:lnTo>
                    <a:pt x="22" y="21"/>
                  </a:lnTo>
                  <a:lnTo>
                    <a:pt x="28" y="16"/>
                  </a:lnTo>
                  <a:lnTo>
                    <a:pt x="33" y="11"/>
                  </a:lnTo>
                  <a:lnTo>
                    <a:pt x="39" y="6"/>
                  </a:lnTo>
                  <a:lnTo>
                    <a:pt x="43" y="0"/>
                  </a:lnTo>
                  <a:lnTo>
                    <a:pt x="49" y="3"/>
                  </a:lnTo>
                  <a:lnTo>
                    <a:pt x="53" y="5"/>
                  </a:lnTo>
                  <a:lnTo>
                    <a:pt x="55" y="7"/>
                  </a:lnTo>
                  <a:lnTo>
                    <a:pt x="58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5" name="Freeform 325"/>
            <p:cNvSpPr>
              <a:spLocks/>
            </p:cNvSpPr>
            <p:nvPr/>
          </p:nvSpPr>
          <p:spPr bwMode="auto">
            <a:xfrm>
              <a:off x="4749" y="3287"/>
              <a:ext cx="24" cy="8"/>
            </a:xfrm>
            <a:custGeom>
              <a:avLst/>
              <a:gdLst/>
              <a:ahLst/>
              <a:cxnLst>
                <a:cxn ang="0">
                  <a:pos x="99" y="12"/>
                </a:cxn>
                <a:cxn ang="0">
                  <a:pos x="84" y="11"/>
                </a:cxn>
                <a:cxn ang="0">
                  <a:pos x="71" y="12"/>
                </a:cxn>
                <a:cxn ang="0">
                  <a:pos x="59" y="13"/>
                </a:cxn>
                <a:cxn ang="0">
                  <a:pos x="48" y="16"/>
                </a:cxn>
                <a:cxn ang="0">
                  <a:pos x="35" y="20"/>
                </a:cxn>
                <a:cxn ang="0">
                  <a:pos x="23" y="23"/>
                </a:cxn>
                <a:cxn ang="0">
                  <a:pos x="11" y="26"/>
                </a:cxn>
                <a:cxn ang="0">
                  <a:pos x="0" y="30"/>
                </a:cxn>
                <a:cxn ang="0">
                  <a:pos x="10" y="20"/>
                </a:cxn>
                <a:cxn ang="0">
                  <a:pos x="22" y="13"/>
                </a:cxn>
                <a:cxn ang="0">
                  <a:pos x="34" y="6"/>
                </a:cxn>
                <a:cxn ang="0">
                  <a:pos x="48" y="3"/>
                </a:cxn>
                <a:cxn ang="0">
                  <a:pos x="60" y="0"/>
                </a:cxn>
                <a:cxn ang="0">
                  <a:pos x="73" y="1"/>
                </a:cxn>
                <a:cxn ang="0">
                  <a:pos x="86" y="4"/>
                </a:cxn>
                <a:cxn ang="0">
                  <a:pos x="99" y="12"/>
                </a:cxn>
              </a:cxnLst>
              <a:rect l="0" t="0" r="r" b="b"/>
              <a:pathLst>
                <a:path w="99" h="30">
                  <a:moveTo>
                    <a:pt x="99" y="12"/>
                  </a:moveTo>
                  <a:lnTo>
                    <a:pt x="84" y="11"/>
                  </a:lnTo>
                  <a:lnTo>
                    <a:pt x="71" y="12"/>
                  </a:lnTo>
                  <a:lnTo>
                    <a:pt x="59" y="13"/>
                  </a:lnTo>
                  <a:lnTo>
                    <a:pt x="48" y="16"/>
                  </a:lnTo>
                  <a:lnTo>
                    <a:pt x="35" y="20"/>
                  </a:lnTo>
                  <a:lnTo>
                    <a:pt x="23" y="23"/>
                  </a:lnTo>
                  <a:lnTo>
                    <a:pt x="11" y="26"/>
                  </a:lnTo>
                  <a:lnTo>
                    <a:pt x="0" y="30"/>
                  </a:lnTo>
                  <a:lnTo>
                    <a:pt x="10" y="20"/>
                  </a:lnTo>
                  <a:lnTo>
                    <a:pt x="22" y="13"/>
                  </a:lnTo>
                  <a:lnTo>
                    <a:pt x="34" y="6"/>
                  </a:lnTo>
                  <a:lnTo>
                    <a:pt x="48" y="3"/>
                  </a:lnTo>
                  <a:lnTo>
                    <a:pt x="60" y="0"/>
                  </a:lnTo>
                  <a:lnTo>
                    <a:pt x="73" y="1"/>
                  </a:lnTo>
                  <a:lnTo>
                    <a:pt x="86" y="4"/>
                  </a:lnTo>
                  <a:lnTo>
                    <a:pt x="99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pic>
        <p:nvPicPr>
          <p:cNvPr id="10567" name="Picture 327" descr="C:\Belgelerim\DUNY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514600"/>
            <a:ext cx="609600" cy="609600"/>
          </a:xfrm>
          <a:prstGeom prst="rect">
            <a:avLst/>
          </a:prstGeom>
          <a:noFill/>
        </p:spPr>
      </p:pic>
      <p:grpSp>
        <p:nvGrpSpPr>
          <p:cNvPr id="10928" name="Group 688"/>
          <p:cNvGrpSpPr>
            <a:grpSpLocks/>
          </p:cNvGrpSpPr>
          <p:nvPr/>
        </p:nvGrpSpPr>
        <p:grpSpPr bwMode="auto">
          <a:xfrm>
            <a:off x="4572000" y="2133600"/>
            <a:ext cx="373063" cy="373063"/>
            <a:chOff x="3218" y="1633"/>
            <a:chExt cx="235" cy="235"/>
          </a:xfrm>
        </p:grpSpPr>
        <p:sp>
          <p:nvSpPr>
            <p:cNvPr id="10824" name="Freeform 584"/>
            <p:cNvSpPr>
              <a:spLocks/>
            </p:cNvSpPr>
            <p:nvPr/>
          </p:nvSpPr>
          <p:spPr bwMode="auto">
            <a:xfrm>
              <a:off x="3219" y="1633"/>
              <a:ext cx="234" cy="235"/>
            </a:xfrm>
            <a:custGeom>
              <a:avLst/>
              <a:gdLst/>
              <a:ahLst/>
              <a:cxnLst>
                <a:cxn ang="0">
                  <a:pos x="1487" y="178"/>
                </a:cxn>
                <a:cxn ang="0">
                  <a:pos x="1383" y="113"/>
                </a:cxn>
                <a:cxn ang="0">
                  <a:pos x="1271" y="61"/>
                </a:cxn>
                <a:cxn ang="0">
                  <a:pos x="1151" y="25"/>
                </a:cxn>
                <a:cxn ang="0">
                  <a:pos x="1025" y="4"/>
                </a:cxn>
                <a:cxn ang="0">
                  <a:pos x="891" y="1"/>
                </a:cxn>
                <a:cxn ang="0">
                  <a:pos x="752" y="19"/>
                </a:cxn>
                <a:cxn ang="0">
                  <a:pos x="620" y="57"/>
                </a:cxn>
                <a:cxn ang="0">
                  <a:pos x="495" y="112"/>
                </a:cxn>
                <a:cxn ang="0">
                  <a:pos x="382" y="185"/>
                </a:cxn>
                <a:cxn ang="0">
                  <a:pos x="280" y="272"/>
                </a:cxn>
                <a:cxn ang="0">
                  <a:pos x="191" y="375"/>
                </a:cxn>
                <a:cxn ang="0">
                  <a:pos x="116" y="490"/>
                </a:cxn>
                <a:cxn ang="0">
                  <a:pos x="59" y="616"/>
                </a:cxn>
                <a:cxn ang="0">
                  <a:pos x="19" y="750"/>
                </a:cxn>
                <a:cxn ang="0">
                  <a:pos x="1" y="892"/>
                </a:cxn>
                <a:cxn ang="0">
                  <a:pos x="4" y="1033"/>
                </a:cxn>
                <a:cxn ang="0">
                  <a:pos x="28" y="1166"/>
                </a:cxn>
                <a:cxn ang="0">
                  <a:pos x="68" y="1293"/>
                </a:cxn>
                <a:cxn ang="0">
                  <a:pos x="126" y="1411"/>
                </a:cxn>
                <a:cxn ang="0">
                  <a:pos x="198" y="1518"/>
                </a:cxn>
                <a:cxn ang="0">
                  <a:pos x="288" y="1618"/>
                </a:cxn>
                <a:cxn ang="0">
                  <a:pos x="396" y="1708"/>
                </a:cxn>
                <a:cxn ang="0">
                  <a:pos x="517" y="1781"/>
                </a:cxn>
                <a:cxn ang="0">
                  <a:pos x="649" y="1836"/>
                </a:cxn>
                <a:cxn ang="0">
                  <a:pos x="791" y="1870"/>
                </a:cxn>
                <a:cxn ang="0">
                  <a:pos x="939" y="1882"/>
                </a:cxn>
                <a:cxn ang="0">
                  <a:pos x="1019" y="1879"/>
                </a:cxn>
                <a:cxn ang="0">
                  <a:pos x="1096" y="1868"/>
                </a:cxn>
                <a:cxn ang="0">
                  <a:pos x="1172" y="1852"/>
                </a:cxn>
                <a:cxn ang="0">
                  <a:pos x="1245" y="1830"/>
                </a:cxn>
                <a:cxn ang="0">
                  <a:pos x="1316" y="1802"/>
                </a:cxn>
                <a:cxn ang="0">
                  <a:pos x="1384" y="1768"/>
                </a:cxn>
                <a:cxn ang="0">
                  <a:pos x="1449" y="1730"/>
                </a:cxn>
                <a:cxn ang="0">
                  <a:pos x="1509" y="1686"/>
                </a:cxn>
                <a:cxn ang="0">
                  <a:pos x="1567" y="1638"/>
                </a:cxn>
                <a:cxn ang="0">
                  <a:pos x="1621" y="1585"/>
                </a:cxn>
                <a:cxn ang="0">
                  <a:pos x="1680" y="1516"/>
                </a:cxn>
                <a:cxn ang="0">
                  <a:pos x="1747" y="1416"/>
                </a:cxn>
                <a:cxn ang="0">
                  <a:pos x="1802" y="1307"/>
                </a:cxn>
                <a:cxn ang="0">
                  <a:pos x="1841" y="1191"/>
                </a:cxn>
                <a:cxn ang="0">
                  <a:pos x="1867" y="1068"/>
                </a:cxn>
                <a:cxn ang="0">
                  <a:pos x="1876" y="941"/>
                </a:cxn>
                <a:cxn ang="0">
                  <a:pos x="1863" y="785"/>
                </a:cxn>
                <a:cxn ang="0">
                  <a:pos x="1825" y="637"/>
                </a:cxn>
                <a:cxn ang="0">
                  <a:pos x="1766" y="499"/>
                </a:cxn>
                <a:cxn ang="0">
                  <a:pos x="1686" y="374"/>
                </a:cxn>
                <a:cxn ang="0">
                  <a:pos x="1587" y="263"/>
                </a:cxn>
              </a:cxnLst>
              <a:rect l="0" t="0" r="r" b="b"/>
              <a:pathLst>
                <a:path w="1876" h="1882">
                  <a:moveTo>
                    <a:pt x="1551" y="229"/>
                  </a:moveTo>
                  <a:lnTo>
                    <a:pt x="1519" y="204"/>
                  </a:lnTo>
                  <a:lnTo>
                    <a:pt x="1487" y="178"/>
                  </a:lnTo>
                  <a:lnTo>
                    <a:pt x="1453" y="155"/>
                  </a:lnTo>
                  <a:lnTo>
                    <a:pt x="1419" y="133"/>
                  </a:lnTo>
                  <a:lnTo>
                    <a:pt x="1383" y="113"/>
                  </a:lnTo>
                  <a:lnTo>
                    <a:pt x="1347" y="94"/>
                  </a:lnTo>
                  <a:lnTo>
                    <a:pt x="1308" y="77"/>
                  </a:lnTo>
                  <a:lnTo>
                    <a:pt x="1271" y="61"/>
                  </a:lnTo>
                  <a:lnTo>
                    <a:pt x="1232" y="47"/>
                  </a:lnTo>
                  <a:lnTo>
                    <a:pt x="1191" y="35"/>
                  </a:lnTo>
                  <a:lnTo>
                    <a:pt x="1151" y="25"/>
                  </a:lnTo>
                  <a:lnTo>
                    <a:pt x="1109" y="16"/>
                  </a:lnTo>
                  <a:lnTo>
                    <a:pt x="1068" y="9"/>
                  </a:lnTo>
                  <a:lnTo>
                    <a:pt x="1025" y="4"/>
                  </a:lnTo>
                  <a:lnTo>
                    <a:pt x="983" y="1"/>
                  </a:lnTo>
                  <a:lnTo>
                    <a:pt x="939" y="0"/>
                  </a:lnTo>
                  <a:lnTo>
                    <a:pt x="891" y="1"/>
                  </a:lnTo>
                  <a:lnTo>
                    <a:pt x="844" y="4"/>
                  </a:lnTo>
                  <a:lnTo>
                    <a:pt x="797" y="11"/>
                  </a:lnTo>
                  <a:lnTo>
                    <a:pt x="752" y="19"/>
                  </a:lnTo>
                  <a:lnTo>
                    <a:pt x="707" y="29"/>
                  </a:lnTo>
                  <a:lnTo>
                    <a:pt x="662" y="42"/>
                  </a:lnTo>
                  <a:lnTo>
                    <a:pt x="620" y="57"/>
                  </a:lnTo>
                  <a:lnTo>
                    <a:pt x="577" y="73"/>
                  </a:lnTo>
                  <a:lnTo>
                    <a:pt x="536" y="92"/>
                  </a:lnTo>
                  <a:lnTo>
                    <a:pt x="495" y="112"/>
                  </a:lnTo>
                  <a:lnTo>
                    <a:pt x="456" y="135"/>
                  </a:lnTo>
                  <a:lnTo>
                    <a:pt x="418" y="158"/>
                  </a:lnTo>
                  <a:lnTo>
                    <a:pt x="382" y="185"/>
                  </a:lnTo>
                  <a:lnTo>
                    <a:pt x="346" y="212"/>
                  </a:lnTo>
                  <a:lnTo>
                    <a:pt x="313" y="241"/>
                  </a:lnTo>
                  <a:lnTo>
                    <a:pt x="280" y="272"/>
                  </a:lnTo>
                  <a:lnTo>
                    <a:pt x="248" y="305"/>
                  </a:lnTo>
                  <a:lnTo>
                    <a:pt x="218" y="339"/>
                  </a:lnTo>
                  <a:lnTo>
                    <a:pt x="191" y="375"/>
                  </a:lnTo>
                  <a:lnTo>
                    <a:pt x="164" y="412"/>
                  </a:lnTo>
                  <a:lnTo>
                    <a:pt x="139" y="450"/>
                  </a:lnTo>
                  <a:lnTo>
                    <a:pt x="116" y="490"/>
                  </a:lnTo>
                  <a:lnTo>
                    <a:pt x="95" y="530"/>
                  </a:lnTo>
                  <a:lnTo>
                    <a:pt x="76" y="573"/>
                  </a:lnTo>
                  <a:lnTo>
                    <a:pt x="59" y="616"/>
                  </a:lnTo>
                  <a:lnTo>
                    <a:pt x="44" y="659"/>
                  </a:lnTo>
                  <a:lnTo>
                    <a:pt x="30" y="704"/>
                  </a:lnTo>
                  <a:lnTo>
                    <a:pt x="19" y="750"/>
                  </a:lnTo>
                  <a:lnTo>
                    <a:pt x="11" y="797"/>
                  </a:lnTo>
                  <a:lnTo>
                    <a:pt x="6" y="844"/>
                  </a:lnTo>
                  <a:lnTo>
                    <a:pt x="1" y="892"/>
                  </a:lnTo>
                  <a:lnTo>
                    <a:pt x="0" y="941"/>
                  </a:lnTo>
                  <a:lnTo>
                    <a:pt x="1" y="987"/>
                  </a:lnTo>
                  <a:lnTo>
                    <a:pt x="4" y="1033"/>
                  </a:lnTo>
                  <a:lnTo>
                    <a:pt x="10" y="1079"/>
                  </a:lnTo>
                  <a:lnTo>
                    <a:pt x="18" y="1123"/>
                  </a:lnTo>
                  <a:lnTo>
                    <a:pt x="28" y="1166"/>
                  </a:lnTo>
                  <a:lnTo>
                    <a:pt x="40" y="1210"/>
                  </a:lnTo>
                  <a:lnTo>
                    <a:pt x="52" y="1252"/>
                  </a:lnTo>
                  <a:lnTo>
                    <a:pt x="68" y="1293"/>
                  </a:lnTo>
                  <a:lnTo>
                    <a:pt x="85" y="1333"/>
                  </a:lnTo>
                  <a:lnTo>
                    <a:pt x="105" y="1372"/>
                  </a:lnTo>
                  <a:lnTo>
                    <a:pt x="126" y="1411"/>
                  </a:lnTo>
                  <a:lnTo>
                    <a:pt x="148" y="1448"/>
                  </a:lnTo>
                  <a:lnTo>
                    <a:pt x="173" y="1484"/>
                  </a:lnTo>
                  <a:lnTo>
                    <a:pt x="198" y="1518"/>
                  </a:lnTo>
                  <a:lnTo>
                    <a:pt x="226" y="1553"/>
                  </a:lnTo>
                  <a:lnTo>
                    <a:pt x="255" y="1585"/>
                  </a:lnTo>
                  <a:lnTo>
                    <a:pt x="288" y="1618"/>
                  </a:lnTo>
                  <a:lnTo>
                    <a:pt x="323" y="1650"/>
                  </a:lnTo>
                  <a:lnTo>
                    <a:pt x="359" y="1679"/>
                  </a:lnTo>
                  <a:lnTo>
                    <a:pt x="396" y="1708"/>
                  </a:lnTo>
                  <a:lnTo>
                    <a:pt x="436" y="1734"/>
                  </a:lnTo>
                  <a:lnTo>
                    <a:pt x="476" y="1758"/>
                  </a:lnTo>
                  <a:lnTo>
                    <a:pt x="517" y="1781"/>
                  </a:lnTo>
                  <a:lnTo>
                    <a:pt x="560" y="1802"/>
                  </a:lnTo>
                  <a:lnTo>
                    <a:pt x="605" y="1820"/>
                  </a:lnTo>
                  <a:lnTo>
                    <a:pt x="649" y="1836"/>
                  </a:lnTo>
                  <a:lnTo>
                    <a:pt x="695" y="1850"/>
                  </a:lnTo>
                  <a:lnTo>
                    <a:pt x="743" y="1861"/>
                  </a:lnTo>
                  <a:lnTo>
                    <a:pt x="791" y="1870"/>
                  </a:lnTo>
                  <a:lnTo>
                    <a:pt x="839" y="1877"/>
                  </a:lnTo>
                  <a:lnTo>
                    <a:pt x="889" y="1881"/>
                  </a:lnTo>
                  <a:lnTo>
                    <a:pt x="939" y="1882"/>
                  </a:lnTo>
                  <a:lnTo>
                    <a:pt x="966" y="1882"/>
                  </a:lnTo>
                  <a:lnTo>
                    <a:pt x="992" y="1881"/>
                  </a:lnTo>
                  <a:lnTo>
                    <a:pt x="1019" y="1879"/>
                  </a:lnTo>
                  <a:lnTo>
                    <a:pt x="1044" y="1876"/>
                  </a:lnTo>
                  <a:lnTo>
                    <a:pt x="1071" y="1873"/>
                  </a:lnTo>
                  <a:lnTo>
                    <a:pt x="1096" y="1868"/>
                  </a:lnTo>
                  <a:lnTo>
                    <a:pt x="1122" y="1864"/>
                  </a:lnTo>
                  <a:lnTo>
                    <a:pt x="1146" y="1859"/>
                  </a:lnTo>
                  <a:lnTo>
                    <a:pt x="1172" y="1852"/>
                  </a:lnTo>
                  <a:lnTo>
                    <a:pt x="1196" y="1846"/>
                  </a:lnTo>
                  <a:lnTo>
                    <a:pt x="1221" y="1838"/>
                  </a:lnTo>
                  <a:lnTo>
                    <a:pt x="1245" y="1830"/>
                  </a:lnTo>
                  <a:lnTo>
                    <a:pt x="1269" y="1821"/>
                  </a:lnTo>
                  <a:lnTo>
                    <a:pt x="1292" y="1812"/>
                  </a:lnTo>
                  <a:lnTo>
                    <a:pt x="1316" y="1802"/>
                  </a:lnTo>
                  <a:lnTo>
                    <a:pt x="1339" y="1792"/>
                  </a:lnTo>
                  <a:lnTo>
                    <a:pt x="1361" y="1781"/>
                  </a:lnTo>
                  <a:lnTo>
                    <a:pt x="1384" y="1768"/>
                  </a:lnTo>
                  <a:lnTo>
                    <a:pt x="1406" y="1756"/>
                  </a:lnTo>
                  <a:lnTo>
                    <a:pt x="1427" y="1743"/>
                  </a:lnTo>
                  <a:lnTo>
                    <a:pt x="1449" y="1730"/>
                  </a:lnTo>
                  <a:lnTo>
                    <a:pt x="1469" y="1716"/>
                  </a:lnTo>
                  <a:lnTo>
                    <a:pt x="1490" y="1701"/>
                  </a:lnTo>
                  <a:lnTo>
                    <a:pt x="1509" y="1686"/>
                  </a:lnTo>
                  <a:lnTo>
                    <a:pt x="1530" y="1670"/>
                  </a:lnTo>
                  <a:lnTo>
                    <a:pt x="1549" y="1654"/>
                  </a:lnTo>
                  <a:lnTo>
                    <a:pt x="1567" y="1638"/>
                  </a:lnTo>
                  <a:lnTo>
                    <a:pt x="1586" y="1621"/>
                  </a:lnTo>
                  <a:lnTo>
                    <a:pt x="1603" y="1603"/>
                  </a:lnTo>
                  <a:lnTo>
                    <a:pt x="1621" y="1585"/>
                  </a:lnTo>
                  <a:lnTo>
                    <a:pt x="1638" y="1566"/>
                  </a:lnTo>
                  <a:lnTo>
                    <a:pt x="1654" y="1547"/>
                  </a:lnTo>
                  <a:lnTo>
                    <a:pt x="1680" y="1516"/>
                  </a:lnTo>
                  <a:lnTo>
                    <a:pt x="1703" y="1483"/>
                  </a:lnTo>
                  <a:lnTo>
                    <a:pt x="1725" y="1450"/>
                  </a:lnTo>
                  <a:lnTo>
                    <a:pt x="1747" y="1416"/>
                  </a:lnTo>
                  <a:lnTo>
                    <a:pt x="1767" y="1381"/>
                  </a:lnTo>
                  <a:lnTo>
                    <a:pt x="1785" y="1344"/>
                  </a:lnTo>
                  <a:lnTo>
                    <a:pt x="1802" y="1307"/>
                  </a:lnTo>
                  <a:lnTo>
                    <a:pt x="1817" y="1269"/>
                  </a:lnTo>
                  <a:lnTo>
                    <a:pt x="1830" y="1230"/>
                  </a:lnTo>
                  <a:lnTo>
                    <a:pt x="1841" y="1191"/>
                  </a:lnTo>
                  <a:lnTo>
                    <a:pt x="1852" y="1150"/>
                  </a:lnTo>
                  <a:lnTo>
                    <a:pt x="1861" y="1110"/>
                  </a:lnTo>
                  <a:lnTo>
                    <a:pt x="1867" y="1068"/>
                  </a:lnTo>
                  <a:lnTo>
                    <a:pt x="1871" y="1026"/>
                  </a:lnTo>
                  <a:lnTo>
                    <a:pt x="1874" y="984"/>
                  </a:lnTo>
                  <a:lnTo>
                    <a:pt x="1876" y="941"/>
                  </a:lnTo>
                  <a:lnTo>
                    <a:pt x="1874" y="888"/>
                  </a:lnTo>
                  <a:lnTo>
                    <a:pt x="1870" y="837"/>
                  </a:lnTo>
                  <a:lnTo>
                    <a:pt x="1863" y="785"/>
                  </a:lnTo>
                  <a:lnTo>
                    <a:pt x="1853" y="734"/>
                  </a:lnTo>
                  <a:lnTo>
                    <a:pt x="1840" y="685"/>
                  </a:lnTo>
                  <a:lnTo>
                    <a:pt x="1825" y="637"/>
                  </a:lnTo>
                  <a:lnTo>
                    <a:pt x="1807" y="590"/>
                  </a:lnTo>
                  <a:lnTo>
                    <a:pt x="1788" y="543"/>
                  </a:lnTo>
                  <a:lnTo>
                    <a:pt x="1766" y="499"/>
                  </a:lnTo>
                  <a:lnTo>
                    <a:pt x="1741" y="456"/>
                  </a:lnTo>
                  <a:lnTo>
                    <a:pt x="1715" y="414"/>
                  </a:lnTo>
                  <a:lnTo>
                    <a:pt x="1686" y="374"/>
                  </a:lnTo>
                  <a:lnTo>
                    <a:pt x="1655" y="335"/>
                  </a:lnTo>
                  <a:lnTo>
                    <a:pt x="1622" y="298"/>
                  </a:lnTo>
                  <a:lnTo>
                    <a:pt x="1587" y="263"/>
                  </a:lnTo>
                  <a:lnTo>
                    <a:pt x="1551" y="229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5" name="Freeform 585"/>
            <p:cNvSpPr>
              <a:spLocks/>
            </p:cNvSpPr>
            <p:nvPr/>
          </p:nvSpPr>
          <p:spPr bwMode="auto">
            <a:xfrm>
              <a:off x="3303" y="1633"/>
              <a:ext cx="150" cy="235"/>
            </a:xfrm>
            <a:custGeom>
              <a:avLst/>
              <a:gdLst/>
              <a:ahLst/>
              <a:cxnLst>
                <a:cxn ang="0">
                  <a:pos x="631" y="69"/>
                </a:cxn>
                <a:cxn ang="0">
                  <a:pos x="575" y="47"/>
                </a:cxn>
                <a:cxn ang="0">
                  <a:pos x="515" y="29"/>
                </a:cxn>
                <a:cxn ang="0">
                  <a:pos x="452" y="15"/>
                </a:cxn>
                <a:cxn ang="0">
                  <a:pos x="387" y="5"/>
                </a:cxn>
                <a:cxn ang="0">
                  <a:pos x="320" y="1"/>
                </a:cxn>
                <a:cxn ang="0">
                  <a:pos x="249" y="1"/>
                </a:cxn>
                <a:cxn ang="0">
                  <a:pos x="175" y="7"/>
                </a:cxn>
                <a:cxn ang="0">
                  <a:pos x="212" y="134"/>
                </a:cxn>
                <a:cxn ang="0">
                  <a:pos x="319" y="396"/>
                </a:cxn>
                <a:cxn ang="0">
                  <a:pos x="376" y="669"/>
                </a:cxn>
                <a:cxn ang="0">
                  <a:pos x="385" y="942"/>
                </a:cxn>
                <a:cxn ang="0">
                  <a:pos x="354" y="1203"/>
                </a:cxn>
                <a:cxn ang="0">
                  <a:pos x="288" y="1438"/>
                </a:cxn>
                <a:cxn ang="0">
                  <a:pos x="191" y="1638"/>
                </a:cxn>
                <a:cxn ang="0">
                  <a:pos x="69" y="1789"/>
                </a:cxn>
                <a:cxn ang="0">
                  <a:pos x="32" y="1852"/>
                </a:cxn>
                <a:cxn ang="0">
                  <a:pos x="98" y="1866"/>
                </a:cxn>
                <a:cxn ang="0">
                  <a:pos x="165" y="1875"/>
                </a:cxn>
                <a:cxn ang="0">
                  <a:pos x="233" y="1879"/>
                </a:cxn>
                <a:cxn ang="0">
                  <a:pos x="302" y="1879"/>
                </a:cxn>
                <a:cxn ang="0">
                  <a:pos x="371" y="1873"/>
                </a:cxn>
                <a:cxn ang="0">
                  <a:pos x="440" y="1862"/>
                </a:cxn>
                <a:cxn ang="0">
                  <a:pos x="509" y="1846"/>
                </a:cxn>
                <a:cxn ang="0">
                  <a:pos x="569" y="1827"/>
                </a:cxn>
                <a:cxn ang="0">
                  <a:pos x="624" y="1805"/>
                </a:cxn>
                <a:cxn ang="0">
                  <a:pos x="676" y="1781"/>
                </a:cxn>
                <a:cxn ang="0">
                  <a:pos x="728" y="1752"/>
                </a:cxn>
                <a:cxn ang="0">
                  <a:pos x="778" y="1719"/>
                </a:cxn>
                <a:cxn ang="0">
                  <a:pos x="826" y="1683"/>
                </a:cxn>
                <a:cxn ang="0">
                  <a:pos x="873" y="1642"/>
                </a:cxn>
                <a:cxn ang="0">
                  <a:pos x="918" y="1597"/>
                </a:cxn>
                <a:cxn ang="0">
                  <a:pos x="965" y="1553"/>
                </a:cxn>
                <a:cxn ang="0">
                  <a:pos x="1016" y="1498"/>
                </a:cxn>
                <a:cxn ang="0">
                  <a:pos x="1065" y="1428"/>
                </a:cxn>
                <a:cxn ang="0">
                  <a:pos x="1110" y="1345"/>
                </a:cxn>
                <a:cxn ang="0">
                  <a:pos x="1149" y="1251"/>
                </a:cxn>
                <a:cxn ang="0">
                  <a:pos x="1179" y="1146"/>
                </a:cxn>
                <a:cxn ang="0">
                  <a:pos x="1198" y="1034"/>
                </a:cxn>
                <a:cxn ang="0">
                  <a:pos x="1204" y="917"/>
                </a:cxn>
                <a:cxn ang="0">
                  <a:pos x="1197" y="824"/>
                </a:cxn>
                <a:cxn ang="0">
                  <a:pos x="1187" y="760"/>
                </a:cxn>
                <a:cxn ang="0">
                  <a:pos x="1172" y="696"/>
                </a:cxn>
                <a:cxn ang="0">
                  <a:pos x="1151" y="631"/>
                </a:cxn>
                <a:cxn ang="0">
                  <a:pos x="1126" y="567"/>
                </a:cxn>
                <a:cxn ang="0">
                  <a:pos x="1094" y="503"/>
                </a:cxn>
                <a:cxn ang="0">
                  <a:pos x="1056" y="440"/>
                </a:cxn>
                <a:cxn ang="0">
                  <a:pos x="1011" y="378"/>
                </a:cxn>
                <a:cxn ang="0">
                  <a:pos x="969" y="328"/>
                </a:cxn>
                <a:cxn ang="0">
                  <a:pos x="936" y="288"/>
                </a:cxn>
                <a:cxn ang="0">
                  <a:pos x="900" y="251"/>
                </a:cxn>
                <a:cxn ang="0">
                  <a:pos x="862" y="216"/>
                </a:cxn>
                <a:cxn ang="0">
                  <a:pos x="820" y="182"/>
                </a:cxn>
                <a:cxn ang="0">
                  <a:pos x="777" y="150"/>
                </a:cxn>
                <a:cxn ang="0">
                  <a:pos x="731" y="121"/>
                </a:cxn>
                <a:cxn ang="0">
                  <a:pos x="683" y="94"/>
                </a:cxn>
              </a:cxnLst>
              <a:rect l="0" t="0" r="r" b="b"/>
              <a:pathLst>
                <a:path w="1204" h="1879">
                  <a:moveTo>
                    <a:pt x="658" y="81"/>
                  </a:moveTo>
                  <a:lnTo>
                    <a:pt x="631" y="69"/>
                  </a:lnTo>
                  <a:lnTo>
                    <a:pt x="602" y="58"/>
                  </a:lnTo>
                  <a:lnTo>
                    <a:pt x="575" y="47"/>
                  </a:lnTo>
                  <a:lnTo>
                    <a:pt x="545" y="37"/>
                  </a:lnTo>
                  <a:lnTo>
                    <a:pt x="515" y="29"/>
                  </a:lnTo>
                  <a:lnTo>
                    <a:pt x="484" y="21"/>
                  </a:lnTo>
                  <a:lnTo>
                    <a:pt x="452" y="15"/>
                  </a:lnTo>
                  <a:lnTo>
                    <a:pt x="420" y="10"/>
                  </a:lnTo>
                  <a:lnTo>
                    <a:pt x="387" y="5"/>
                  </a:lnTo>
                  <a:lnTo>
                    <a:pt x="354" y="2"/>
                  </a:lnTo>
                  <a:lnTo>
                    <a:pt x="320" y="1"/>
                  </a:lnTo>
                  <a:lnTo>
                    <a:pt x="285" y="0"/>
                  </a:lnTo>
                  <a:lnTo>
                    <a:pt x="249" y="1"/>
                  </a:lnTo>
                  <a:lnTo>
                    <a:pt x="213" y="2"/>
                  </a:lnTo>
                  <a:lnTo>
                    <a:pt x="175" y="7"/>
                  </a:lnTo>
                  <a:lnTo>
                    <a:pt x="137" y="11"/>
                  </a:lnTo>
                  <a:lnTo>
                    <a:pt x="212" y="134"/>
                  </a:lnTo>
                  <a:lnTo>
                    <a:pt x="272" y="263"/>
                  </a:lnTo>
                  <a:lnTo>
                    <a:pt x="319" y="396"/>
                  </a:lnTo>
                  <a:lnTo>
                    <a:pt x="353" y="531"/>
                  </a:lnTo>
                  <a:lnTo>
                    <a:pt x="376" y="669"/>
                  </a:lnTo>
                  <a:lnTo>
                    <a:pt x="385" y="807"/>
                  </a:lnTo>
                  <a:lnTo>
                    <a:pt x="385" y="942"/>
                  </a:lnTo>
                  <a:lnTo>
                    <a:pt x="374" y="1075"/>
                  </a:lnTo>
                  <a:lnTo>
                    <a:pt x="354" y="1203"/>
                  </a:lnTo>
                  <a:lnTo>
                    <a:pt x="326" y="1324"/>
                  </a:lnTo>
                  <a:lnTo>
                    <a:pt x="288" y="1438"/>
                  </a:lnTo>
                  <a:lnTo>
                    <a:pt x="243" y="1544"/>
                  </a:lnTo>
                  <a:lnTo>
                    <a:pt x="191" y="1638"/>
                  </a:lnTo>
                  <a:lnTo>
                    <a:pt x="133" y="1721"/>
                  </a:lnTo>
                  <a:lnTo>
                    <a:pt x="69" y="1789"/>
                  </a:lnTo>
                  <a:lnTo>
                    <a:pt x="0" y="1844"/>
                  </a:lnTo>
                  <a:lnTo>
                    <a:pt x="32" y="1852"/>
                  </a:lnTo>
                  <a:lnTo>
                    <a:pt x="65" y="1860"/>
                  </a:lnTo>
                  <a:lnTo>
                    <a:pt x="98" y="1866"/>
                  </a:lnTo>
                  <a:lnTo>
                    <a:pt x="132" y="1871"/>
                  </a:lnTo>
                  <a:lnTo>
                    <a:pt x="165" y="1875"/>
                  </a:lnTo>
                  <a:lnTo>
                    <a:pt x="199" y="1878"/>
                  </a:lnTo>
                  <a:lnTo>
                    <a:pt x="233" y="1879"/>
                  </a:lnTo>
                  <a:lnTo>
                    <a:pt x="268" y="1879"/>
                  </a:lnTo>
                  <a:lnTo>
                    <a:pt x="302" y="1879"/>
                  </a:lnTo>
                  <a:lnTo>
                    <a:pt x="336" y="1877"/>
                  </a:lnTo>
                  <a:lnTo>
                    <a:pt x="371" y="1873"/>
                  </a:lnTo>
                  <a:lnTo>
                    <a:pt x="405" y="1868"/>
                  </a:lnTo>
                  <a:lnTo>
                    <a:pt x="440" y="1862"/>
                  </a:lnTo>
                  <a:lnTo>
                    <a:pt x="475" y="1855"/>
                  </a:lnTo>
                  <a:lnTo>
                    <a:pt x="509" y="1846"/>
                  </a:lnTo>
                  <a:lnTo>
                    <a:pt x="543" y="1835"/>
                  </a:lnTo>
                  <a:lnTo>
                    <a:pt x="569" y="1827"/>
                  </a:lnTo>
                  <a:lnTo>
                    <a:pt x="597" y="1816"/>
                  </a:lnTo>
                  <a:lnTo>
                    <a:pt x="624" y="1805"/>
                  </a:lnTo>
                  <a:lnTo>
                    <a:pt x="650" y="1794"/>
                  </a:lnTo>
                  <a:lnTo>
                    <a:pt x="676" y="1781"/>
                  </a:lnTo>
                  <a:lnTo>
                    <a:pt x="702" y="1767"/>
                  </a:lnTo>
                  <a:lnTo>
                    <a:pt x="728" y="1752"/>
                  </a:lnTo>
                  <a:lnTo>
                    <a:pt x="752" y="1736"/>
                  </a:lnTo>
                  <a:lnTo>
                    <a:pt x="778" y="1719"/>
                  </a:lnTo>
                  <a:lnTo>
                    <a:pt x="802" y="1702"/>
                  </a:lnTo>
                  <a:lnTo>
                    <a:pt x="826" y="1683"/>
                  </a:lnTo>
                  <a:lnTo>
                    <a:pt x="850" y="1664"/>
                  </a:lnTo>
                  <a:lnTo>
                    <a:pt x="873" y="1642"/>
                  </a:lnTo>
                  <a:lnTo>
                    <a:pt x="896" y="1621"/>
                  </a:lnTo>
                  <a:lnTo>
                    <a:pt x="918" y="1597"/>
                  </a:lnTo>
                  <a:lnTo>
                    <a:pt x="940" y="1574"/>
                  </a:lnTo>
                  <a:lnTo>
                    <a:pt x="965" y="1553"/>
                  </a:lnTo>
                  <a:lnTo>
                    <a:pt x="991" y="1528"/>
                  </a:lnTo>
                  <a:lnTo>
                    <a:pt x="1016" y="1498"/>
                  </a:lnTo>
                  <a:lnTo>
                    <a:pt x="1041" y="1465"/>
                  </a:lnTo>
                  <a:lnTo>
                    <a:pt x="1065" y="1428"/>
                  </a:lnTo>
                  <a:lnTo>
                    <a:pt x="1089" y="1388"/>
                  </a:lnTo>
                  <a:lnTo>
                    <a:pt x="1110" y="1345"/>
                  </a:lnTo>
                  <a:lnTo>
                    <a:pt x="1131" y="1299"/>
                  </a:lnTo>
                  <a:lnTo>
                    <a:pt x="1149" y="1251"/>
                  </a:lnTo>
                  <a:lnTo>
                    <a:pt x="1165" y="1199"/>
                  </a:lnTo>
                  <a:lnTo>
                    <a:pt x="1179" y="1146"/>
                  </a:lnTo>
                  <a:lnTo>
                    <a:pt x="1190" y="1091"/>
                  </a:lnTo>
                  <a:lnTo>
                    <a:pt x="1198" y="1034"/>
                  </a:lnTo>
                  <a:lnTo>
                    <a:pt x="1203" y="975"/>
                  </a:lnTo>
                  <a:lnTo>
                    <a:pt x="1204" y="917"/>
                  </a:lnTo>
                  <a:lnTo>
                    <a:pt x="1200" y="856"/>
                  </a:lnTo>
                  <a:lnTo>
                    <a:pt x="1197" y="824"/>
                  </a:lnTo>
                  <a:lnTo>
                    <a:pt x="1193" y="792"/>
                  </a:lnTo>
                  <a:lnTo>
                    <a:pt x="1187" y="760"/>
                  </a:lnTo>
                  <a:lnTo>
                    <a:pt x="1180" y="728"/>
                  </a:lnTo>
                  <a:lnTo>
                    <a:pt x="1172" y="696"/>
                  </a:lnTo>
                  <a:lnTo>
                    <a:pt x="1162" y="663"/>
                  </a:lnTo>
                  <a:lnTo>
                    <a:pt x="1151" y="631"/>
                  </a:lnTo>
                  <a:lnTo>
                    <a:pt x="1140" y="599"/>
                  </a:lnTo>
                  <a:lnTo>
                    <a:pt x="1126" y="567"/>
                  </a:lnTo>
                  <a:lnTo>
                    <a:pt x="1110" y="535"/>
                  </a:lnTo>
                  <a:lnTo>
                    <a:pt x="1094" y="503"/>
                  </a:lnTo>
                  <a:lnTo>
                    <a:pt x="1075" y="471"/>
                  </a:lnTo>
                  <a:lnTo>
                    <a:pt x="1056" y="440"/>
                  </a:lnTo>
                  <a:lnTo>
                    <a:pt x="1033" y="409"/>
                  </a:lnTo>
                  <a:lnTo>
                    <a:pt x="1011" y="378"/>
                  </a:lnTo>
                  <a:lnTo>
                    <a:pt x="985" y="347"/>
                  </a:lnTo>
                  <a:lnTo>
                    <a:pt x="969" y="328"/>
                  </a:lnTo>
                  <a:lnTo>
                    <a:pt x="953" y="307"/>
                  </a:lnTo>
                  <a:lnTo>
                    <a:pt x="936" y="288"/>
                  </a:lnTo>
                  <a:lnTo>
                    <a:pt x="918" y="270"/>
                  </a:lnTo>
                  <a:lnTo>
                    <a:pt x="900" y="251"/>
                  </a:lnTo>
                  <a:lnTo>
                    <a:pt x="881" y="234"/>
                  </a:lnTo>
                  <a:lnTo>
                    <a:pt x="862" y="216"/>
                  </a:lnTo>
                  <a:lnTo>
                    <a:pt x="842" y="199"/>
                  </a:lnTo>
                  <a:lnTo>
                    <a:pt x="820" y="182"/>
                  </a:lnTo>
                  <a:lnTo>
                    <a:pt x="799" y="166"/>
                  </a:lnTo>
                  <a:lnTo>
                    <a:pt x="777" y="150"/>
                  </a:lnTo>
                  <a:lnTo>
                    <a:pt x="754" y="135"/>
                  </a:lnTo>
                  <a:lnTo>
                    <a:pt x="731" y="121"/>
                  </a:lnTo>
                  <a:lnTo>
                    <a:pt x="708" y="107"/>
                  </a:lnTo>
                  <a:lnTo>
                    <a:pt x="683" y="94"/>
                  </a:lnTo>
                  <a:lnTo>
                    <a:pt x="658" y="8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6" name="Freeform 586"/>
            <p:cNvSpPr>
              <a:spLocks/>
            </p:cNvSpPr>
            <p:nvPr/>
          </p:nvSpPr>
          <p:spPr bwMode="auto">
            <a:xfrm>
              <a:off x="3282" y="1688"/>
              <a:ext cx="6" cy="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5" y="3"/>
                </a:cxn>
                <a:cxn ang="0">
                  <a:pos x="7" y="13"/>
                </a:cxn>
                <a:cxn ang="0">
                  <a:pos x="2" y="27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7" y="78"/>
                </a:cxn>
                <a:cxn ang="0">
                  <a:pos x="15" y="88"/>
                </a:cxn>
                <a:cxn ang="0">
                  <a:pos x="24" y="91"/>
                </a:cxn>
                <a:cxn ang="0">
                  <a:pos x="35" y="88"/>
                </a:cxn>
                <a:cxn ang="0">
                  <a:pos x="42" y="78"/>
                </a:cxn>
                <a:cxn ang="0">
                  <a:pos x="48" y="64"/>
                </a:cxn>
                <a:cxn ang="0">
                  <a:pos x="50" y="46"/>
                </a:cxn>
                <a:cxn ang="0">
                  <a:pos x="48" y="27"/>
                </a:cxn>
                <a:cxn ang="0">
                  <a:pos x="42" y="13"/>
                </a:cxn>
                <a:cxn ang="0">
                  <a:pos x="35" y="3"/>
                </a:cxn>
                <a:cxn ang="0">
                  <a:pos x="24" y="0"/>
                </a:cxn>
              </a:cxnLst>
              <a:rect l="0" t="0" r="r" b="b"/>
              <a:pathLst>
                <a:path w="50" h="91">
                  <a:moveTo>
                    <a:pt x="24" y="0"/>
                  </a:moveTo>
                  <a:lnTo>
                    <a:pt x="15" y="3"/>
                  </a:lnTo>
                  <a:lnTo>
                    <a:pt x="7" y="13"/>
                  </a:lnTo>
                  <a:lnTo>
                    <a:pt x="2" y="27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7" y="78"/>
                  </a:lnTo>
                  <a:lnTo>
                    <a:pt x="15" y="88"/>
                  </a:lnTo>
                  <a:lnTo>
                    <a:pt x="24" y="91"/>
                  </a:lnTo>
                  <a:lnTo>
                    <a:pt x="35" y="88"/>
                  </a:lnTo>
                  <a:lnTo>
                    <a:pt x="42" y="78"/>
                  </a:lnTo>
                  <a:lnTo>
                    <a:pt x="48" y="64"/>
                  </a:lnTo>
                  <a:lnTo>
                    <a:pt x="50" y="46"/>
                  </a:lnTo>
                  <a:lnTo>
                    <a:pt x="48" y="27"/>
                  </a:lnTo>
                  <a:lnTo>
                    <a:pt x="42" y="13"/>
                  </a:lnTo>
                  <a:lnTo>
                    <a:pt x="35" y="3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7" name="Freeform 587"/>
            <p:cNvSpPr>
              <a:spLocks/>
            </p:cNvSpPr>
            <p:nvPr/>
          </p:nvSpPr>
          <p:spPr bwMode="auto">
            <a:xfrm>
              <a:off x="3329" y="1672"/>
              <a:ext cx="6" cy="1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4"/>
                </a:cxn>
                <a:cxn ang="0">
                  <a:pos x="8" y="13"/>
                </a:cxn>
                <a:cxn ang="0">
                  <a:pos x="3" y="28"/>
                </a:cxn>
                <a:cxn ang="0">
                  <a:pos x="0" y="46"/>
                </a:cxn>
                <a:cxn ang="0">
                  <a:pos x="3" y="64"/>
                </a:cxn>
                <a:cxn ang="0">
                  <a:pos x="8" y="78"/>
                </a:cxn>
                <a:cxn ang="0">
                  <a:pos x="15" y="89"/>
                </a:cxn>
                <a:cxn ang="0">
                  <a:pos x="25" y="92"/>
                </a:cxn>
                <a:cxn ang="0">
                  <a:pos x="36" y="89"/>
                </a:cxn>
                <a:cxn ang="0">
                  <a:pos x="43" y="78"/>
                </a:cxn>
                <a:cxn ang="0">
                  <a:pos x="48" y="64"/>
                </a:cxn>
                <a:cxn ang="0">
                  <a:pos x="50" y="46"/>
                </a:cxn>
                <a:cxn ang="0">
                  <a:pos x="48" y="28"/>
                </a:cxn>
                <a:cxn ang="0">
                  <a:pos x="43" y="13"/>
                </a:cxn>
                <a:cxn ang="0">
                  <a:pos x="36" y="4"/>
                </a:cxn>
                <a:cxn ang="0">
                  <a:pos x="25" y="0"/>
                </a:cxn>
              </a:cxnLst>
              <a:rect l="0" t="0" r="r" b="b"/>
              <a:pathLst>
                <a:path w="50" h="92">
                  <a:moveTo>
                    <a:pt x="25" y="0"/>
                  </a:moveTo>
                  <a:lnTo>
                    <a:pt x="15" y="4"/>
                  </a:lnTo>
                  <a:lnTo>
                    <a:pt x="8" y="13"/>
                  </a:lnTo>
                  <a:lnTo>
                    <a:pt x="3" y="28"/>
                  </a:lnTo>
                  <a:lnTo>
                    <a:pt x="0" y="46"/>
                  </a:lnTo>
                  <a:lnTo>
                    <a:pt x="3" y="64"/>
                  </a:lnTo>
                  <a:lnTo>
                    <a:pt x="8" y="78"/>
                  </a:lnTo>
                  <a:lnTo>
                    <a:pt x="15" y="89"/>
                  </a:lnTo>
                  <a:lnTo>
                    <a:pt x="25" y="92"/>
                  </a:lnTo>
                  <a:lnTo>
                    <a:pt x="36" y="89"/>
                  </a:lnTo>
                  <a:lnTo>
                    <a:pt x="43" y="78"/>
                  </a:lnTo>
                  <a:lnTo>
                    <a:pt x="48" y="64"/>
                  </a:lnTo>
                  <a:lnTo>
                    <a:pt x="50" y="46"/>
                  </a:lnTo>
                  <a:lnTo>
                    <a:pt x="48" y="28"/>
                  </a:lnTo>
                  <a:lnTo>
                    <a:pt x="43" y="13"/>
                  </a:lnTo>
                  <a:lnTo>
                    <a:pt x="36" y="4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8" name="Freeform 588"/>
            <p:cNvSpPr>
              <a:spLocks/>
            </p:cNvSpPr>
            <p:nvPr/>
          </p:nvSpPr>
          <p:spPr bwMode="auto">
            <a:xfrm>
              <a:off x="3336" y="1643"/>
              <a:ext cx="7" cy="1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8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8" y="78"/>
                </a:cxn>
                <a:cxn ang="0">
                  <a:pos x="15" y="88"/>
                </a:cxn>
                <a:cxn ang="0">
                  <a:pos x="25" y="92"/>
                </a:cxn>
                <a:cxn ang="0">
                  <a:pos x="34" y="88"/>
                </a:cxn>
                <a:cxn ang="0">
                  <a:pos x="43" y="78"/>
                </a:cxn>
                <a:cxn ang="0">
                  <a:pos x="48" y="64"/>
                </a:cxn>
                <a:cxn ang="0">
                  <a:pos x="50" y="46"/>
                </a:cxn>
                <a:cxn ang="0">
                  <a:pos x="48" y="28"/>
                </a:cxn>
                <a:cxn ang="0">
                  <a:pos x="43" y="13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92">
                  <a:moveTo>
                    <a:pt x="25" y="0"/>
                  </a:moveTo>
                  <a:lnTo>
                    <a:pt x="15" y="3"/>
                  </a:lnTo>
                  <a:lnTo>
                    <a:pt x="8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8" y="78"/>
                  </a:lnTo>
                  <a:lnTo>
                    <a:pt x="15" y="88"/>
                  </a:lnTo>
                  <a:lnTo>
                    <a:pt x="25" y="92"/>
                  </a:lnTo>
                  <a:lnTo>
                    <a:pt x="34" y="88"/>
                  </a:lnTo>
                  <a:lnTo>
                    <a:pt x="43" y="78"/>
                  </a:lnTo>
                  <a:lnTo>
                    <a:pt x="48" y="64"/>
                  </a:lnTo>
                  <a:lnTo>
                    <a:pt x="50" y="46"/>
                  </a:lnTo>
                  <a:lnTo>
                    <a:pt x="48" y="28"/>
                  </a:lnTo>
                  <a:lnTo>
                    <a:pt x="43" y="13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9" name="Freeform 589"/>
            <p:cNvSpPr>
              <a:spLocks/>
            </p:cNvSpPr>
            <p:nvPr/>
          </p:nvSpPr>
          <p:spPr bwMode="auto">
            <a:xfrm>
              <a:off x="3344" y="1685"/>
              <a:ext cx="6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6" y="4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7" y="78"/>
                </a:cxn>
                <a:cxn ang="0">
                  <a:pos x="16" y="89"/>
                </a:cxn>
                <a:cxn ang="0">
                  <a:pos x="25" y="92"/>
                </a:cxn>
                <a:cxn ang="0">
                  <a:pos x="35" y="89"/>
                </a:cxn>
                <a:cxn ang="0">
                  <a:pos x="43" y="78"/>
                </a:cxn>
                <a:cxn ang="0">
                  <a:pos x="49" y="64"/>
                </a:cxn>
                <a:cxn ang="0">
                  <a:pos x="51" y="46"/>
                </a:cxn>
                <a:cxn ang="0">
                  <a:pos x="49" y="28"/>
                </a:cxn>
                <a:cxn ang="0">
                  <a:pos x="43" y="13"/>
                </a:cxn>
                <a:cxn ang="0">
                  <a:pos x="35" y="4"/>
                </a:cxn>
                <a:cxn ang="0">
                  <a:pos x="25" y="0"/>
                </a:cxn>
              </a:cxnLst>
              <a:rect l="0" t="0" r="r" b="b"/>
              <a:pathLst>
                <a:path w="51" h="92">
                  <a:moveTo>
                    <a:pt x="25" y="0"/>
                  </a:moveTo>
                  <a:lnTo>
                    <a:pt x="16" y="4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7" y="78"/>
                  </a:lnTo>
                  <a:lnTo>
                    <a:pt x="16" y="89"/>
                  </a:lnTo>
                  <a:lnTo>
                    <a:pt x="25" y="92"/>
                  </a:lnTo>
                  <a:lnTo>
                    <a:pt x="35" y="89"/>
                  </a:lnTo>
                  <a:lnTo>
                    <a:pt x="43" y="78"/>
                  </a:lnTo>
                  <a:lnTo>
                    <a:pt x="49" y="64"/>
                  </a:lnTo>
                  <a:lnTo>
                    <a:pt x="51" y="46"/>
                  </a:lnTo>
                  <a:lnTo>
                    <a:pt x="49" y="28"/>
                  </a:lnTo>
                  <a:lnTo>
                    <a:pt x="43" y="13"/>
                  </a:lnTo>
                  <a:lnTo>
                    <a:pt x="35" y="4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0" name="Freeform 590"/>
            <p:cNvSpPr>
              <a:spLocks/>
            </p:cNvSpPr>
            <p:nvPr/>
          </p:nvSpPr>
          <p:spPr bwMode="auto">
            <a:xfrm>
              <a:off x="3364" y="1658"/>
              <a:ext cx="8" cy="10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" y="10"/>
                </a:cxn>
                <a:cxn ang="0">
                  <a:pos x="0" y="23"/>
                </a:cxn>
                <a:cxn ang="0">
                  <a:pos x="3" y="39"/>
                </a:cxn>
                <a:cxn ang="0">
                  <a:pos x="9" y="55"/>
                </a:cxn>
                <a:cxn ang="0">
                  <a:pos x="15" y="62"/>
                </a:cxn>
                <a:cxn ang="0">
                  <a:pos x="21" y="69"/>
                </a:cxn>
                <a:cxn ang="0">
                  <a:pos x="26" y="74"/>
                </a:cxn>
                <a:cxn ang="0">
                  <a:pos x="33" y="78"/>
                </a:cxn>
                <a:cxn ang="0">
                  <a:pos x="39" y="81"/>
                </a:cxn>
                <a:cxn ang="0">
                  <a:pos x="44" y="83"/>
                </a:cxn>
                <a:cxn ang="0">
                  <a:pos x="50" y="83"/>
                </a:cxn>
                <a:cxn ang="0">
                  <a:pos x="55" y="80"/>
                </a:cxn>
                <a:cxn ang="0">
                  <a:pos x="61" y="73"/>
                </a:cxn>
                <a:cxn ang="0">
                  <a:pos x="64" y="60"/>
                </a:cxn>
                <a:cxn ang="0">
                  <a:pos x="60" y="45"/>
                </a:cxn>
                <a:cxn ang="0">
                  <a:pos x="53" y="29"/>
                </a:cxn>
                <a:cxn ang="0">
                  <a:pos x="48" y="22"/>
                </a:cxn>
                <a:cxn ang="0">
                  <a:pos x="42" y="15"/>
                </a:cxn>
                <a:cxn ang="0">
                  <a:pos x="36" y="9"/>
                </a:cxn>
                <a:cxn ang="0">
                  <a:pos x="31" y="5"/>
                </a:cxn>
                <a:cxn ang="0">
                  <a:pos x="24" y="1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7" y="1"/>
                </a:cxn>
              </a:cxnLst>
              <a:rect l="0" t="0" r="r" b="b"/>
              <a:pathLst>
                <a:path w="64" h="83">
                  <a:moveTo>
                    <a:pt x="7" y="1"/>
                  </a:moveTo>
                  <a:lnTo>
                    <a:pt x="1" y="10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9" y="55"/>
                  </a:lnTo>
                  <a:lnTo>
                    <a:pt x="15" y="62"/>
                  </a:lnTo>
                  <a:lnTo>
                    <a:pt x="21" y="69"/>
                  </a:lnTo>
                  <a:lnTo>
                    <a:pt x="26" y="74"/>
                  </a:lnTo>
                  <a:lnTo>
                    <a:pt x="33" y="78"/>
                  </a:lnTo>
                  <a:lnTo>
                    <a:pt x="39" y="81"/>
                  </a:lnTo>
                  <a:lnTo>
                    <a:pt x="44" y="83"/>
                  </a:lnTo>
                  <a:lnTo>
                    <a:pt x="50" y="83"/>
                  </a:lnTo>
                  <a:lnTo>
                    <a:pt x="55" y="80"/>
                  </a:lnTo>
                  <a:lnTo>
                    <a:pt x="61" y="73"/>
                  </a:lnTo>
                  <a:lnTo>
                    <a:pt x="64" y="60"/>
                  </a:lnTo>
                  <a:lnTo>
                    <a:pt x="60" y="45"/>
                  </a:lnTo>
                  <a:lnTo>
                    <a:pt x="53" y="29"/>
                  </a:lnTo>
                  <a:lnTo>
                    <a:pt x="48" y="22"/>
                  </a:lnTo>
                  <a:lnTo>
                    <a:pt x="42" y="15"/>
                  </a:lnTo>
                  <a:lnTo>
                    <a:pt x="36" y="9"/>
                  </a:lnTo>
                  <a:lnTo>
                    <a:pt x="31" y="5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1" name="Freeform 591"/>
            <p:cNvSpPr>
              <a:spLocks/>
            </p:cNvSpPr>
            <p:nvPr/>
          </p:nvSpPr>
          <p:spPr bwMode="auto">
            <a:xfrm>
              <a:off x="3370" y="1708"/>
              <a:ext cx="8" cy="10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9"/>
                </a:cxn>
                <a:cxn ang="0">
                  <a:pos x="0" y="22"/>
                </a:cxn>
                <a:cxn ang="0">
                  <a:pos x="3" y="37"/>
                </a:cxn>
                <a:cxn ang="0">
                  <a:pos x="9" y="53"/>
                </a:cxn>
                <a:cxn ang="0">
                  <a:pos x="14" y="61"/>
                </a:cxn>
                <a:cxn ang="0">
                  <a:pos x="21" y="67"/>
                </a:cxn>
                <a:cxn ang="0">
                  <a:pos x="26" y="73"/>
                </a:cxn>
                <a:cxn ang="0">
                  <a:pos x="33" y="78"/>
                </a:cxn>
                <a:cxn ang="0">
                  <a:pos x="39" y="80"/>
                </a:cxn>
                <a:cxn ang="0">
                  <a:pos x="44" y="82"/>
                </a:cxn>
                <a:cxn ang="0">
                  <a:pos x="50" y="82"/>
                </a:cxn>
                <a:cxn ang="0">
                  <a:pos x="55" y="80"/>
                </a:cxn>
                <a:cxn ang="0">
                  <a:pos x="61" y="72"/>
                </a:cxn>
                <a:cxn ang="0">
                  <a:pos x="63" y="59"/>
                </a:cxn>
                <a:cxn ang="0">
                  <a:pos x="60" y="45"/>
                </a:cxn>
                <a:cxn ang="0">
                  <a:pos x="53" y="27"/>
                </a:cxn>
                <a:cxn ang="0">
                  <a:pos x="47" y="20"/>
                </a:cxn>
                <a:cxn ang="0">
                  <a:pos x="42" y="14"/>
                </a:cxn>
                <a:cxn ang="0">
                  <a:pos x="36" y="8"/>
                </a:cxn>
                <a:cxn ang="0">
                  <a:pos x="30" y="4"/>
                </a:cxn>
                <a:cxn ang="0">
                  <a:pos x="24" y="1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8" y="1"/>
                </a:cxn>
              </a:cxnLst>
              <a:rect l="0" t="0" r="r" b="b"/>
              <a:pathLst>
                <a:path w="63" h="82">
                  <a:moveTo>
                    <a:pt x="8" y="1"/>
                  </a:moveTo>
                  <a:lnTo>
                    <a:pt x="2" y="9"/>
                  </a:lnTo>
                  <a:lnTo>
                    <a:pt x="0" y="22"/>
                  </a:lnTo>
                  <a:lnTo>
                    <a:pt x="3" y="37"/>
                  </a:lnTo>
                  <a:lnTo>
                    <a:pt x="9" y="53"/>
                  </a:lnTo>
                  <a:lnTo>
                    <a:pt x="14" y="61"/>
                  </a:lnTo>
                  <a:lnTo>
                    <a:pt x="21" y="67"/>
                  </a:lnTo>
                  <a:lnTo>
                    <a:pt x="26" y="73"/>
                  </a:lnTo>
                  <a:lnTo>
                    <a:pt x="33" y="78"/>
                  </a:lnTo>
                  <a:lnTo>
                    <a:pt x="39" y="80"/>
                  </a:lnTo>
                  <a:lnTo>
                    <a:pt x="44" y="82"/>
                  </a:lnTo>
                  <a:lnTo>
                    <a:pt x="50" y="82"/>
                  </a:lnTo>
                  <a:lnTo>
                    <a:pt x="55" y="80"/>
                  </a:lnTo>
                  <a:lnTo>
                    <a:pt x="61" y="72"/>
                  </a:lnTo>
                  <a:lnTo>
                    <a:pt x="63" y="59"/>
                  </a:lnTo>
                  <a:lnTo>
                    <a:pt x="60" y="45"/>
                  </a:lnTo>
                  <a:lnTo>
                    <a:pt x="53" y="27"/>
                  </a:lnTo>
                  <a:lnTo>
                    <a:pt x="47" y="20"/>
                  </a:lnTo>
                  <a:lnTo>
                    <a:pt x="42" y="14"/>
                  </a:lnTo>
                  <a:lnTo>
                    <a:pt x="36" y="8"/>
                  </a:lnTo>
                  <a:lnTo>
                    <a:pt x="30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8" y="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2" name="Freeform 592"/>
            <p:cNvSpPr>
              <a:spLocks/>
            </p:cNvSpPr>
            <p:nvPr/>
          </p:nvSpPr>
          <p:spPr bwMode="auto">
            <a:xfrm>
              <a:off x="3417" y="1683"/>
              <a:ext cx="8" cy="11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2" y="11"/>
                </a:cxn>
                <a:cxn ang="0">
                  <a:pos x="0" y="24"/>
                </a:cxn>
                <a:cxn ang="0">
                  <a:pos x="3" y="39"/>
                </a:cxn>
                <a:cxn ang="0">
                  <a:pos x="10" y="55"/>
                </a:cxn>
                <a:cxn ang="0">
                  <a:pos x="15" y="62"/>
                </a:cxn>
                <a:cxn ang="0">
                  <a:pos x="21" y="69"/>
                </a:cxn>
                <a:cxn ang="0">
                  <a:pos x="27" y="75"/>
                </a:cxn>
                <a:cxn ang="0">
                  <a:pos x="33" y="79"/>
                </a:cxn>
                <a:cxn ang="0">
                  <a:pos x="39" y="81"/>
                </a:cxn>
                <a:cxn ang="0">
                  <a:pos x="45" y="84"/>
                </a:cxn>
                <a:cxn ang="0">
                  <a:pos x="50" y="84"/>
                </a:cxn>
                <a:cxn ang="0">
                  <a:pos x="55" y="81"/>
                </a:cxn>
                <a:cxn ang="0">
                  <a:pos x="62" y="73"/>
                </a:cxn>
                <a:cxn ang="0">
                  <a:pos x="64" y="60"/>
                </a:cxn>
                <a:cxn ang="0">
                  <a:pos x="61" y="45"/>
                </a:cxn>
                <a:cxn ang="0">
                  <a:pos x="53" y="29"/>
                </a:cxn>
                <a:cxn ang="0">
                  <a:pos x="48" y="22"/>
                </a:cxn>
                <a:cxn ang="0">
                  <a:pos x="43" y="15"/>
                </a:cxn>
                <a:cxn ang="0">
                  <a:pos x="37" y="9"/>
                </a:cxn>
                <a:cxn ang="0">
                  <a:pos x="31" y="5"/>
                </a:cxn>
                <a:cxn ang="0">
                  <a:pos x="24" y="2"/>
                </a:cxn>
                <a:cxn ang="0">
                  <a:pos x="19" y="0"/>
                </a:cxn>
                <a:cxn ang="0">
                  <a:pos x="14" y="0"/>
                </a:cxn>
                <a:cxn ang="0">
                  <a:pos x="8" y="2"/>
                </a:cxn>
              </a:cxnLst>
              <a:rect l="0" t="0" r="r" b="b"/>
              <a:pathLst>
                <a:path w="64" h="84">
                  <a:moveTo>
                    <a:pt x="8" y="2"/>
                  </a:moveTo>
                  <a:lnTo>
                    <a:pt x="2" y="11"/>
                  </a:lnTo>
                  <a:lnTo>
                    <a:pt x="0" y="24"/>
                  </a:lnTo>
                  <a:lnTo>
                    <a:pt x="3" y="39"/>
                  </a:lnTo>
                  <a:lnTo>
                    <a:pt x="10" y="55"/>
                  </a:lnTo>
                  <a:lnTo>
                    <a:pt x="15" y="62"/>
                  </a:lnTo>
                  <a:lnTo>
                    <a:pt x="21" y="69"/>
                  </a:lnTo>
                  <a:lnTo>
                    <a:pt x="27" y="75"/>
                  </a:lnTo>
                  <a:lnTo>
                    <a:pt x="33" y="79"/>
                  </a:lnTo>
                  <a:lnTo>
                    <a:pt x="39" y="81"/>
                  </a:lnTo>
                  <a:lnTo>
                    <a:pt x="45" y="84"/>
                  </a:lnTo>
                  <a:lnTo>
                    <a:pt x="50" y="84"/>
                  </a:lnTo>
                  <a:lnTo>
                    <a:pt x="55" y="81"/>
                  </a:lnTo>
                  <a:lnTo>
                    <a:pt x="62" y="73"/>
                  </a:lnTo>
                  <a:lnTo>
                    <a:pt x="64" y="60"/>
                  </a:lnTo>
                  <a:lnTo>
                    <a:pt x="61" y="45"/>
                  </a:lnTo>
                  <a:lnTo>
                    <a:pt x="53" y="29"/>
                  </a:lnTo>
                  <a:lnTo>
                    <a:pt x="48" y="22"/>
                  </a:lnTo>
                  <a:lnTo>
                    <a:pt x="43" y="15"/>
                  </a:lnTo>
                  <a:lnTo>
                    <a:pt x="37" y="9"/>
                  </a:lnTo>
                  <a:lnTo>
                    <a:pt x="31" y="5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8" y="2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3" name="Freeform 593"/>
            <p:cNvSpPr>
              <a:spLocks/>
            </p:cNvSpPr>
            <p:nvPr/>
          </p:nvSpPr>
          <p:spPr bwMode="auto">
            <a:xfrm>
              <a:off x="3411" y="1759"/>
              <a:ext cx="8" cy="10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" y="10"/>
                </a:cxn>
                <a:cxn ang="0">
                  <a:pos x="0" y="22"/>
                </a:cxn>
                <a:cxn ang="0">
                  <a:pos x="4" y="37"/>
                </a:cxn>
                <a:cxn ang="0">
                  <a:pos x="11" y="53"/>
                </a:cxn>
                <a:cxn ang="0">
                  <a:pos x="16" y="61"/>
                </a:cxn>
                <a:cxn ang="0">
                  <a:pos x="22" y="68"/>
                </a:cxn>
                <a:cxn ang="0">
                  <a:pos x="28" y="74"/>
                </a:cxn>
                <a:cxn ang="0">
                  <a:pos x="33" y="78"/>
                </a:cxn>
                <a:cxn ang="0">
                  <a:pos x="40" y="81"/>
                </a:cxn>
                <a:cxn ang="0">
                  <a:pos x="45" y="82"/>
                </a:cxn>
                <a:cxn ang="0">
                  <a:pos x="51" y="82"/>
                </a:cxn>
                <a:cxn ang="0">
                  <a:pos x="56" y="80"/>
                </a:cxn>
                <a:cxn ang="0">
                  <a:pos x="63" y="73"/>
                </a:cxn>
                <a:cxn ang="0">
                  <a:pos x="64" y="60"/>
                </a:cxn>
                <a:cxn ang="0">
                  <a:pos x="61" y="45"/>
                </a:cxn>
                <a:cxn ang="0">
                  <a:pos x="54" y="29"/>
                </a:cxn>
                <a:cxn ang="0">
                  <a:pos x="48" y="21"/>
                </a:cxn>
                <a:cxn ang="0">
                  <a:pos x="43" y="14"/>
                </a:cxn>
                <a:cxn ang="0">
                  <a:pos x="38" y="9"/>
                </a:cxn>
                <a:cxn ang="0">
                  <a:pos x="31" y="4"/>
                </a:cxn>
                <a:cxn ang="0">
                  <a:pos x="25" y="1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9" y="1"/>
                </a:cxn>
              </a:cxnLst>
              <a:rect l="0" t="0" r="r" b="b"/>
              <a:pathLst>
                <a:path w="64" h="82">
                  <a:moveTo>
                    <a:pt x="9" y="1"/>
                  </a:moveTo>
                  <a:lnTo>
                    <a:pt x="3" y="10"/>
                  </a:lnTo>
                  <a:lnTo>
                    <a:pt x="0" y="22"/>
                  </a:lnTo>
                  <a:lnTo>
                    <a:pt x="4" y="37"/>
                  </a:lnTo>
                  <a:lnTo>
                    <a:pt x="11" y="53"/>
                  </a:lnTo>
                  <a:lnTo>
                    <a:pt x="16" y="61"/>
                  </a:lnTo>
                  <a:lnTo>
                    <a:pt x="22" y="68"/>
                  </a:lnTo>
                  <a:lnTo>
                    <a:pt x="28" y="74"/>
                  </a:lnTo>
                  <a:lnTo>
                    <a:pt x="33" y="78"/>
                  </a:lnTo>
                  <a:lnTo>
                    <a:pt x="40" y="81"/>
                  </a:lnTo>
                  <a:lnTo>
                    <a:pt x="45" y="82"/>
                  </a:lnTo>
                  <a:lnTo>
                    <a:pt x="51" y="82"/>
                  </a:lnTo>
                  <a:lnTo>
                    <a:pt x="56" y="80"/>
                  </a:lnTo>
                  <a:lnTo>
                    <a:pt x="63" y="73"/>
                  </a:lnTo>
                  <a:lnTo>
                    <a:pt x="64" y="60"/>
                  </a:lnTo>
                  <a:lnTo>
                    <a:pt x="61" y="45"/>
                  </a:lnTo>
                  <a:lnTo>
                    <a:pt x="54" y="29"/>
                  </a:lnTo>
                  <a:lnTo>
                    <a:pt x="48" y="21"/>
                  </a:lnTo>
                  <a:lnTo>
                    <a:pt x="43" y="14"/>
                  </a:lnTo>
                  <a:lnTo>
                    <a:pt x="38" y="9"/>
                  </a:lnTo>
                  <a:lnTo>
                    <a:pt x="31" y="4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9" y="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4" name="Freeform 594"/>
            <p:cNvSpPr>
              <a:spLocks/>
            </p:cNvSpPr>
            <p:nvPr/>
          </p:nvSpPr>
          <p:spPr bwMode="auto">
            <a:xfrm>
              <a:off x="3434" y="1725"/>
              <a:ext cx="8" cy="10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2" y="10"/>
                </a:cxn>
                <a:cxn ang="0">
                  <a:pos x="0" y="23"/>
                </a:cxn>
                <a:cxn ang="0">
                  <a:pos x="4" y="38"/>
                </a:cxn>
                <a:cxn ang="0">
                  <a:pos x="11" y="54"/>
                </a:cxn>
                <a:cxn ang="0">
                  <a:pos x="16" y="61"/>
                </a:cxn>
                <a:cxn ang="0">
                  <a:pos x="22" y="67"/>
                </a:cxn>
                <a:cxn ang="0">
                  <a:pos x="28" y="74"/>
                </a:cxn>
                <a:cxn ang="0">
                  <a:pos x="33" y="78"/>
                </a:cxn>
                <a:cxn ang="0">
                  <a:pos x="40" y="80"/>
                </a:cxn>
                <a:cxn ang="0">
                  <a:pos x="45" y="82"/>
                </a:cxn>
                <a:cxn ang="0">
                  <a:pos x="51" y="82"/>
                </a:cxn>
                <a:cxn ang="0">
                  <a:pos x="56" y="80"/>
                </a:cxn>
                <a:cxn ang="0">
                  <a:pos x="63" y="73"/>
                </a:cxn>
                <a:cxn ang="0">
                  <a:pos x="64" y="60"/>
                </a:cxn>
                <a:cxn ang="0">
                  <a:pos x="61" y="45"/>
                </a:cxn>
                <a:cxn ang="0">
                  <a:pos x="54" y="28"/>
                </a:cxn>
                <a:cxn ang="0">
                  <a:pos x="49" y="20"/>
                </a:cxn>
                <a:cxn ang="0">
                  <a:pos x="43" y="14"/>
                </a:cxn>
                <a:cxn ang="0">
                  <a:pos x="38" y="9"/>
                </a:cxn>
                <a:cxn ang="0">
                  <a:pos x="31" y="4"/>
                </a:cxn>
                <a:cxn ang="0">
                  <a:pos x="26" y="1"/>
                </a:cxn>
                <a:cxn ang="0">
                  <a:pos x="19" y="0"/>
                </a:cxn>
                <a:cxn ang="0">
                  <a:pos x="14" y="0"/>
                </a:cxn>
                <a:cxn ang="0">
                  <a:pos x="9" y="1"/>
                </a:cxn>
              </a:cxnLst>
              <a:rect l="0" t="0" r="r" b="b"/>
              <a:pathLst>
                <a:path w="64" h="82">
                  <a:moveTo>
                    <a:pt x="9" y="1"/>
                  </a:moveTo>
                  <a:lnTo>
                    <a:pt x="2" y="10"/>
                  </a:lnTo>
                  <a:lnTo>
                    <a:pt x="0" y="23"/>
                  </a:lnTo>
                  <a:lnTo>
                    <a:pt x="4" y="38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7"/>
                  </a:lnTo>
                  <a:lnTo>
                    <a:pt x="28" y="74"/>
                  </a:lnTo>
                  <a:lnTo>
                    <a:pt x="33" y="78"/>
                  </a:lnTo>
                  <a:lnTo>
                    <a:pt x="40" y="80"/>
                  </a:lnTo>
                  <a:lnTo>
                    <a:pt x="45" y="82"/>
                  </a:lnTo>
                  <a:lnTo>
                    <a:pt x="51" y="82"/>
                  </a:lnTo>
                  <a:lnTo>
                    <a:pt x="56" y="80"/>
                  </a:lnTo>
                  <a:lnTo>
                    <a:pt x="63" y="73"/>
                  </a:lnTo>
                  <a:lnTo>
                    <a:pt x="64" y="60"/>
                  </a:lnTo>
                  <a:lnTo>
                    <a:pt x="61" y="45"/>
                  </a:lnTo>
                  <a:lnTo>
                    <a:pt x="54" y="28"/>
                  </a:lnTo>
                  <a:lnTo>
                    <a:pt x="49" y="20"/>
                  </a:lnTo>
                  <a:lnTo>
                    <a:pt x="43" y="14"/>
                  </a:lnTo>
                  <a:lnTo>
                    <a:pt x="38" y="9"/>
                  </a:lnTo>
                  <a:lnTo>
                    <a:pt x="31" y="4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5" name="Freeform 595"/>
            <p:cNvSpPr>
              <a:spLocks/>
            </p:cNvSpPr>
            <p:nvPr/>
          </p:nvSpPr>
          <p:spPr bwMode="auto">
            <a:xfrm>
              <a:off x="3340" y="1710"/>
              <a:ext cx="7" cy="1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5" y="3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5"/>
                </a:cxn>
                <a:cxn ang="0">
                  <a:pos x="2" y="64"/>
                </a:cxn>
                <a:cxn ang="0">
                  <a:pos x="7" y="79"/>
                </a:cxn>
                <a:cxn ang="0">
                  <a:pos x="15" y="88"/>
                </a:cxn>
                <a:cxn ang="0">
                  <a:pos x="26" y="92"/>
                </a:cxn>
                <a:cxn ang="0">
                  <a:pos x="35" y="88"/>
                </a:cxn>
                <a:cxn ang="0">
                  <a:pos x="44" y="79"/>
                </a:cxn>
                <a:cxn ang="0">
                  <a:pos x="49" y="64"/>
                </a:cxn>
                <a:cxn ang="0">
                  <a:pos x="51" y="45"/>
                </a:cxn>
                <a:cxn ang="0">
                  <a:pos x="49" y="28"/>
                </a:cxn>
                <a:cxn ang="0">
                  <a:pos x="44" y="13"/>
                </a:cxn>
                <a:cxn ang="0">
                  <a:pos x="35" y="3"/>
                </a:cxn>
                <a:cxn ang="0">
                  <a:pos x="26" y="0"/>
                </a:cxn>
              </a:cxnLst>
              <a:rect l="0" t="0" r="r" b="b"/>
              <a:pathLst>
                <a:path w="51" h="92">
                  <a:moveTo>
                    <a:pt x="26" y="0"/>
                  </a:moveTo>
                  <a:lnTo>
                    <a:pt x="15" y="3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5"/>
                  </a:lnTo>
                  <a:lnTo>
                    <a:pt x="2" y="64"/>
                  </a:lnTo>
                  <a:lnTo>
                    <a:pt x="7" y="79"/>
                  </a:lnTo>
                  <a:lnTo>
                    <a:pt x="15" y="88"/>
                  </a:lnTo>
                  <a:lnTo>
                    <a:pt x="26" y="92"/>
                  </a:lnTo>
                  <a:lnTo>
                    <a:pt x="35" y="88"/>
                  </a:lnTo>
                  <a:lnTo>
                    <a:pt x="44" y="79"/>
                  </a:lnTo>
                  <a:lnTo>
                    <a:pt x="49" y="64"/>
                  </a:lnTo>
                  <a:lnTo>
                    <a:pt x="51" y="45"/>
                  </a:lnTo>
                  <a:lnTo>
                    <a:pt x="49" y="28"/>
                  </a:lnTo>
                  <a:lnTo>
                    <a:pt x="44" y="13"/>
                  </a:lnTo>
                  <a:lnTo>
                    <a:pt x="35" y="3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6" name="Freeform 596"/>
            <p:cNvSpPr>
              <a:spLocks/>
            </p:cNvSpPr>
            <p:nvPr/>
          </p:nvSpPr>
          <p:spPr bwMode="auto">
            <a:xfrm>
              <a:off x="3341" y="1724"/>
              <a:ext cx="13" cy="1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0" y="2"/>
                </a:cxn>
                <a:cxn ang="0">
                  <a:pos x="32" y="4"/>
                </a:cxn>
                <a:cxn ang="0">
                  <a:pos x="22" y="9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29"/>
                </a:cxn>
                <a:cxn ang="0">
                  <a:pos x="1" y="38"/>
                </a:cxn>
                <a:cxn ang="0">
                  <a:pos x="0" y="47"/>
                </a:cxn>
                <a:cxn ang="0">
                  <a:pos x="1" y="56"/>
                </a:cxn>
                <a:cxn ang="0">
                  <a:pos x="4" y="64"/>
                </a:cxn>
                <a:cxn ang="0">
                  <a:pos x="8" y="73"/>
                </a:cxn>
                <a:cxn ang="0">
                  <a:pos x="14" y="79"/>
                </a:cxn>
                <a:cxn ang="0">
                  <a:pos x="22" y="85"/>
                </a:cxn>
                <a:cxn ang="0">
                  <a:pos x="32" y="90"/>
                </a:cxn>
                <a:cxn ang="0">
                  <a:pos x="40" y="92"/>
                </a:cxn>
                <a:cxn ang="0">
                  <a:pos x="51" y="93"/>
                </a:cxn>
                <a:cxn ang="0">
                  <a:pos x="61" y="92"/>
                </a:cxn>
                <a:cxn ang="0">
                  <a:pos x="71" y="90"/>
                </a:cxn>
                <a:cxn ang="0">
                  <a:pos x="79" y="85"/>
                </a:cxn>
                <a:cxn ang="0">
                  <a:pos x="87" y="79"/>
                </a:cxn>
                <a:cxn ang="0">
                  <a:pos x="93" y="73"/>
                </a:cxn>
                <a:cxn ang="0">
                  <a:pos x="97" y="64"/>
                </a:cxn>
                <a:cxn ang="0">
                  <a:pos x="101" y="56"/>
                </a:cxn>
                <a:cxn ang="0">
                  <a:pos x="102" y="47"/>
                </a:cxn>
                <a:cxn ang="0">
                  <a:pos x="101" y="38"/>
                </a:cxn>
                <a:cxn ang="0">
                  <a:pos x="97" y="29"/>
                </a:cxn>
                <a:cxn ang="0">
                  <a:pos x="93" y="22"/>
                </a:cxn>
                <a:cxn ang="0">
                  <a:pos x="87" y="14"/>
                </a:cxn>
                <a:cxn ang="0">
                  <a:pos x="79" y="9"/>
                </a:cxn>
                <a:cxn ang="0">
                  <a:pos x="71" y="4"/>
                </a:cxn>
                <a:cxn ang="0">
                  <a:pos x="61" y="2"/>
                </a:cxn>
                <a:cxn ang="0">
                  <a:pos x="51" y="0"/>
                </a:cxn>
              </a:cxnLst>
              <a:rect l="0" t="0" r="r" b="b"/>
              <a:pathLst>
                <a:path w="102" h="93">
                  <a:moveTo>
                    <a:pt x="51" y="0"/>
                  </a:moveTo>
                  <a:lnTo>
                    <a:pt x="40" y="2"/>
                  </a:lnTo>
                  <a:lnTo>
                    <a:pt x="32" y="4"/>
                  </a:lnTo>
                  <a:lnTo>
                    <a:pt x="22" y="9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7"/>
                  </a:lnTo>
                  <a:lnTo>
                    <a:pt x="1" y="56"/>
                  </a:lnTo>
                  <a:lnTo>
                    <a:pt x="4" y="64"/>
                  </a:lnTo>
                  <a:lnTo>
                    <a:pt x="8" y="73"/>
                  </a:lnTo>
                  <a:lnTo>
                    <a:pt x="14" y="79"/>
                  </a:lnTo>
                  <a:lnTo>
                    <a:pt x="22" y="85"/>
                  </a:lnTo>
                  <a:lnTo>
                    <a:pt x="32" y="90"/>
                  </a:lnTo>
                  <a:lnTo>
                    <a:pt x="40" y="92"/>
                  </a:lnTo>
                  <a:lnTo>
                    <a:pt x="51" y="93"/>
                  </a:lnTo>
                  <a:lnTo>
                    <a:pt x="61" y="92"/>
                  </a:lnTo>
                  <a:lnTo>
                    <a:pt x="71" y="90"/>
                  </a:lnTo>
                  <a:lnTo>
                    <a:pt x="79" y="85"/>
                  </a:lnTo>
                  <a:lnTo>
                    <a:pt x="87" y="79"/>
                  </a:lnTo>
                  <a:lnTo>
                    <a:pt x="93" y="73"/>
                  </a:lnTo>
                  <a:lnTo>
                    <a:pt x="97" y="64"/>
                  </a:lnTo>
                  <a:lnTo>
                    <a:pt x="101" y="56"/>
                  </a:lnTo>
                  <a:lnTo>
                    <a:pt x="102" y="47"/>
                  </a:lnTo>
                  <a:lnTo>
                    <a:pt x="101" y="38"/>
                  </a:lnTo>
                  <a:lnTo>
                    <a:pt x="97" y="29"/>
                  </a:lnTo>
                  <a:lnTo>
                    <a:pt x="93" y="22"/>
                  </a:lnTo>
                  <a:lnTo>
                    <a:pt x="87" y="14"/>
                  </a:lnTo>
                  <a:lnTo>
                    <a:pt x="79" y="9"/>
                  </a:lnTo>
                  <a:lnTo>
                    <a:pt x="71" y="4"/>
                  </a:lnTo>
                  <a:lnTo>
                    <a:pt x="61" y="2"/>
                  </a:lnTo>
                  <a:lnTo>
                    <a:pt x="51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7" name="Freeform 597"/>
            <p:cNvSpPr>
              <a:spLocks/>
            </p:cNvSpPr>
            <p:nvPr/>
          </p:nvSpPr>
          <p:spPr bwMode="auto">
            <a:xfrm>
              <a:off x="3375" y="1733"/>
              <a:ext cx="12" cy="1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1" y="1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3"/>
                </a:cxn>
                <a:cxn ang="0">
                  <a:pos x="8" y="21"/>
                </a:cxn>
                <a:cxn ang="0">
                  <a:pos x="4" y="28"/>
                </a:cxn>
                <a:cxn ang="0">
                  <a:pos x="1" y="37"/>
                </a:cxn>
                <a:cxn ang="0">
                  <a:pos x="0" y="46"/>
                </a:cxn>
                <a:cxn ang="0">
                  <a:pos x="1" y="56"/>
                </a:cxn>
                <a:cxn ang="0">
                  <a:pos x="4" y="64"/>
                </a:cxn>
                <a:cxn ang="0">
                  <a:pos x="8" y="72"/>
                </a:cxn>
                <a:cxn ang="0">
                  <a:pos x="15" y="78"/>
                </a:cxn>
                <a:cxn ang="0">
                  <a:pos x="23" y="85"/>
                </a:cxn>
                <a:cxn ang="0">
                  <a:pos x="32" y="89"/>
                </a:cxn>
                <a:cxn ang="0">
                  <a:pos x="41" y="91"/>
                </a:cxn>
                <a:cxn ang="0">
                  <a:pos x="52" y="92"/>
                </a:cxn>
                <a:cxn ang="0">
                  <a:pos x="61" y="91"/>
                </a:cxn>
                <a:cxn ang="0">
                  <a:pos x="71" y="89"/>
                </a:cxn>
                <a:cxn ang="0">
                  <a:pos x="79" y="85"/>
                </a:cxn>
                <a:cxn ang="0">
                  <a:pos x="87" y="78"/>
                </a:cxn>
                <a:cxn ang="0">
                  <a:pos x="93" y="72"/>
                </a:cxn>
                <a:cxn ang="0">
                  <a:pos x="98" y="64"/>
                </a:cxn>
                <a:cxn ang="0">
                  <a:pos x="101" y="56"/>
                </a:cxn>
                <a:cxn ang="0">
                  <a:pos x="102" y="46"/>
                </a:cxn>
                <a:cxn ang="0">
                  <a:pos x="101" y="37"/>
                </a:cxn>
                <a:cxn ang="0">
                  <a:pos x="98" y="28"/>
                </a:cxn>
                <a:cxn ang="0">
                  <a:pos x="93" y="21"/>
                </a:cxn>
                <a:cxn ang="0">
                  <a:pos x="87" y="13"/>
                </a:cxn>
                <a:cxn ang="0">
                  <a:pos x="79" y="8"/>
                </a:cxn>
                <a:cxn ang="0">
                  <a:pos x="71" y="3"/>
                </a:cxn>
                <a:cxn ang="0">
                  <a:pos x="61" y="1"/>
                </a:cxn>
                <a:cxn ang="0">
                  <a:pos x="52" y="0"/>
                </a:cxn>
              </a:cxnLst>
              <a:rect l="0" t="0" r="r" b="b"/>
              <a:pathLst>
                <a:path w="102" h="92">
                  <a:moveTo>
                    <a:pt x="52" y="0"/>
                  </a:moveTo>
                  <a:lnTo>
                    <a:pt x="41" y="1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3"/>
                  </a:lnTo>
                  <a:lnTo>
                    <a:pt x="8" y="21"/>
                  </a:lnTo>
                  <a:lnTo>
                    <a:pt x="4" y="28"/>
                  </a:lnTo>
                  <a:lnTo>
                    <a:pt x="1" y="37"/>
                  </a:lnTo>
                  <a:lnTo>
                    <a:pt x="0" y="46"/>
                  </a:lnTo>
                  <a:lnTo>
                    <a:pt x="1" y="56"/>
                  </a:lnTo>
                  <a:lnTo>
                    <a:pt x="4" y="64"/>
                  </a:lnTo>
                  <a:lnTo>
                    <a:pt x="8" y="72"/>
                  </a:lnTo>
                  <a:lnTo>
                    <a:pt x="15" y="78"/>
                  </a:lnTo>
                  <a:lnTo>
                    <a:pt x="23" y="85"/>
                  </a:lnTo>
                  <a:lnTo>
                    <a:pt x="32" y="89"/>
                  </a:lnTo>
                  <a:lnTo>
                    <a:pt x="41" y="91"/>
                  </a:lnTo>
                  <a:lnTo>
                    <a:pt x="52" y="92"/>
                  </a:lnTo>
                  <a:lnTo>
                    <a:pt x="61" y="91"/>
                  </a:lnTo>
                  <a:lnTo>
                    <a:pt x="71" y="89"/>
                  </a:lnTo>
                  <a:lnTo>
                    <a:pt x="79" y="85"/>
                  </a:lnTo>
                  <a:lnTo>
                    <a:pt x="87" y="78"/>
                  </a:lnTo>
                  <a:lnTo>
                    <a:pt x="93" y="72"/>
                  </a:lnTo>
                  <a:lnTo>
                    <a:pt x="98" y="64"/>
                  </a:lnTo>
                  <a:lnTo>
                    <a:pt x="101" y="56"/>
                  </a:lnTo>
                  <a:lnTo>
                    <a:pt x="102" y="46"/>
                  </a:lnTo>
                  <a:lnTo>
                    <a:pt x="101" y="37"/>
                  </a:lnTo>
                  <a:lnTo>
                    <a:pt x="98" y="28"/>
                  </a:lnTo>
                  <a:lnTo>
                    <a:pt x="93" y="21"/>
                  </a:lnTo>
                  <a:lnTo>
                    <a:pt x="87" y="13"/>
                  </a:lnTo>
                  <a:lnTo>
                    <a:pt x="79" y="8"/>
                  </a:lnTo>
                  <a:lnTo>
                    <a:pt x="71" y="3"/>
                  </a:lnTo>
                  <a:lnTo>
                    <a:pt x="61" y="1"/>
                  </a:lnTo>
                  <a:lnTo>
                    <a:pt x="52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8" name="Freeform 598"/>
            <p:cNvSpPr>
              <a:spLocks/>
            </p:cNvSpPr>
            <p:nvPr/>
          </p:nvSpPr>
          <p:spPr bwMode="auto">
            <a:xfrm>
              <a:off x="3394" y="1710"/>
              <a:ext cx="10" cy="9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1"/>
                </a:cxn>
                <a:cxn ang="0">
                  <a:pos x="24" y="2"/>
                </a:cxn>
                <a:cxn ang="0">
                  <a:pos x="17" y="5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3" y="20"/>
                </a:cxn>
                <a:cxn ang="0">
                  <a:pos x="1" y="27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7"/>
                </a:cxn>
                <a:cxn ang="0">
                  <a:pos x="7" y="52"/>
                </a:cxn>
                <a:cxn ang="0">
                  <a:pos x="12" y="58"/>
                </a:cxn>
                <a:cxn ang="0">
                  <a:pos x="17" y="62"/>
                </a:cxn>
                <a:cxn ang="0">
                  <a:pos x="24" y="65"/>
                </a:cxn>
                <a:cxn ang="0">
                  <a:pos x="31" y="67"/>
                </a:cxn>
                <a:cxn ang="0">
                  <a:pos x="39" y="68"/>
                </a:cxn>
                <a:cxn ang="0">
                  <a:pos x="46" y="67"/>
                </a:cxn>
                <a:cxn ang="0">
                  <a:pos x="53" y="65"/>
                </a:cxn>
                <a:cxn ang="0">
                  <a:pos x="60" y="62"/>
                </a:cxn>
                <a:cxn ang="0">
                  <a:pos x="65" y="58"/>
                </a:cxn>
                <a:cxn ang="0">
                  <a:pos x="69" y="52"/>
                </a:cxn>
                <a:cxn ang="0">
                  <a:pos x="73" y="47"/>
                </a:cxn>
                <a:cxn ang="0">
                  <a:pos x="75" y="40"/>
                </a:cxn>
                <a:cxn ang="0">
                  <a:pos x="76" y="33"/>
                </a:cxn>
                <a:cxn ang="0">
                  <a:pos x="75" y="27"/>
                </a:cxn>
                <a:cxn ang="0">
                  <a:pos x="73" y="20"/>
                </a:cxn>
                <a:cxn ang="0">
                  <a:pos x="69" y="15"/>
                </a:cxn>
                <a:cxn ang="0">
                  <a:pos x="65" y="10"/>
                </a:cxn>
                <a:cxn ang="0">
                  <a:pos x="60" y="5"/>
                </a:cxn>
                <a:cxn ang="0">
                  <a:pos x="53" y="2"/>
                </a:cxn>
                <a:cxn ang="0">
                  <a:pos x="46" y="1"/>
                </a:cxn>
                <a:cxn ang="0">
                  <a:pos x="39" y="0"/>
                </a:cxn>
              </a:cxnLst>
              <a:rect l="0" t="0" r="r" b="b"/>
              <a:pathLst>
                <a:path w="76" h="68">
                  <a:moveTo>
                    <a:pt x="39" y="0"/>
                  </a:moveTo>
                  <a:lnTo>
                    <a:pt x="31" y="1"/>
                  </a:lnTo>
                  <a:lnTo>
                    <a:pt x="24" y="2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3" y="20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7"/>
                  </a:lnTo>
                  <a:lnTo>
                    <a:pt x="7" y="52"/>
                  </a:lnTo>
                  <a:lnTo>
                    <a:pt x="12" y="58"/>
                  </a:lnTo>
                  <a:lnTo>
                    <a:pt x="17" y="62"/>
                  </a:lnTo>
                  <a:lnTo>
                    <a:pt x="24" y="65"/>
                  </a:lnTo>
                  <a:lnTo>
                    <a:pt x="31" y="67"/>
                  </a:lnTo>
                  <a:lnTo>
                    <a:pt x="39" y="68"/>
                  </a:lnTo>
                  <a:lnTo>
                    <a:pt x="46" y="67"/>
                  </a:lnTo>
                  <a:lnTo>
                    <a:pt x="53" y="65"/>
                  </a:lnTo>
                  <a:lnTo>
                    <a:pt x="60" y="62"/>
                  </a:lnTo>
                  <a:lnTo>
                    <a:pt x="65" y="58"/>
                  </a:lnTo>
                  <a:lnTo>
                    <a:pt x="69" y="52"/>
                  </a:lnTo>
                  <a:lnTo>
                    <a:pt x="73" y="47"/>
                  </a:lnTo>
                  <a:lnTo>
                    <a:pt x="75" y="40"/>
                  </a:lnTo>
                  <a:lnTo>
                    <a:pt x="76" y="33"/>
                  </a:lnTo>
                  <a:lnTo>
                    <a:pt x="75" y="27"/>
                  </a:lnTo>
                  <a:lnTo>
                    <a:pt x="73" y="20"/>
                  </a:lnTo>
                  <a:lnTo>
                    <a:pt x="69" y="15"/>
                  </a:lnTo>
                  <a:lnTo>
                    <a:pt x="65" y="10"/>
                  </a:lnTo>
                  <a:lnTo>
                    <a:pt x="60" y="5"/>
                  </a:lnTo>
                  <a:lnTo>
                    <a:pt x="53" y="2"/>
                  </a:lnTo>
                  <a:lnTo>
                    <a:pt x="46" y="1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39" name="Freeform 599"/>
            <p:cNvSpPr>
              <a:spLocks/>
            </p:cNvSpPr>
            <p:nvPr/>
          </p:nvSpPr>
          <p:spPr bwMode="auto">
            <a:xfrm>
              <a:off x="3342" y="1746"/>
              <a:ext cx="6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6" y="3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7" y="78"/>
                </a:cxn>
                <a:cxn ang="0">
                  <a:pos x="16" y="88"/>
                </a:cxn>
                <a:cxn ang="0">
                  <a:pos x="25" y="92"/>
                </a:cxn>
                <a:cxn ang="0">
                  <a:pos x="35" y="88"/>
                </a:cxn>
                <a:cxn ang="0">
                  <a:pos x="44" y="78"/>
                </a:cxn>
                <a:cxn ang="0">
                  <a:pos x="49" y="64"/>
                </a:cxn>
                <a:cxn ang="0">
                  <a:pos x="51" y="46"/>
                </a:cxn>
                <a:cxn ang="0">
                  <a:pos x="49" y="28"/>
                </a:cxn>
                <a:cxn ang="0">
                  <a:pos x="44" y="13"/>
                </a:cxn>
                <a:cxn ang="0">
                  <a:pos x="35" y="3"/>
                </a:cxn>
                <a:cxn ang="0">
                  <a:pos x="25" y="0"/>
                </a:cxn>
              </a:cxnLst>
              <a:rect l="0" t="0" r="r" b="b"/>
              <a:pathLst>
                <a:path w="51" h="92">
                  <a:moveTo>
                    <a:pt x="25" y="0"/>
                  </a:moveTo>
                  <a:lnTo>
                    <a:pt x="16" y="3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7" y="78"/>
                  </a:lnTo>
                  <a:lnTo>
                    <a:pt x="16" y="88"/>
                  </a:lnTo>
                  <a:lnTo>
                    <a:pt x="25" y="92"/>
                  </a:lnTo>
                  <a:lnTo>
                    <a:pt x="35" y="88"/>
                  </a:lnTo>
                  <a:lnTo>
                    <a:pt x="44" y="78"/>
                  </a:lnTo>
                  <a:lnTo>
                    <a:pt x="49" y="64"/>
                  </a:lnTo>
                  <a:lnTo>
                    <a:pt x="51" y="46"/>
                  </a:lnTo>
                  <a:lnTo>
                    <a:pt x="49" y="28"/>
                  </a:lnTo>
                  <a:lnTo>
                    <a:pt x="44" y="13"/>
                  </a:lnTo>
                  <a:lnTo>
                    <a:pt x="35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0" name="Freeform 600"/>
            <p:cNvSpPr>
              <a:spLocks/>
            </p:cNvSpPr>
            <p:nvPr/>
          </p:nvSpPr>
          <p:spPr bwMode="auto">
            <a:xfrm>
              <a:off x="3338" y="1781"/>
              <a:ext cx="7" cy="1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8" y="14"/>
                </a:cxn>
                <a:cxn ang="0">
                  <a:pos x="2" y="29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8" y="79"/>
                </a:cxn>
                <a:cxn ang="0">
                  <a:pos x="15" y="89"/>
                </a:cxn>
                <a:cxn ang="0">
                  <a:pos x="25" y="93"/>
                </a:cxn>
                <a:cxn ang="0">
                  <a:pos x="34" y="89"/>
                </a:cxn>
                <a:cxn ang="0">
                  <a:pos x="43" y="79"/>
                </a:cxn>
                <a:cxn ang="0">
                  <a:pos x="48" y="64"/>
                </a:cxn>
                <a:cxn ang="0">
                  <a:pos x="50" y="46"/>
                </a:cxn>
                <a:cxn ang="0">
                  <a:pos x="48" y="29"/>
                </a:cxn>
                <a:cxn ang="0">
                  <a:pos x="43" y="14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93">
                  <a:moveTo>
                    <a:pt x="25" y="0"/>
                  </a:moveTo>
                  <a:lnTo>
                    <a:pt x="15" y="3"/>
                  </a:lnTo>
                  <a:lnTo>
                    <a:pt x="8" y="14"/>
                  </a:lnTo>
                  <a:lnTo>
                    <a:pt x="2" y="29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8" y="79"/>
                  </a:lnTo>
                  <a:lnTo>
                    <a:pt x="15" y="89"/>
                  </a:lnTo>
                  <a:lnTo>
                    <a:pt x="25" y="93"/>
                  </a:lnTo>
                  <a:lnTo>
                    <a:pt x="34" y="89"/>
                  </a:lnTo>
                  <a:lnTo>
                    <a:pt x="43" y="79"/>
                  </a:lnTo>
                  <a:lnTo>
                    <a:pt x="48" y="64"/>
                  </a:lnTo>
                  <a:lnTo>
                    <a:pt x="50" y="46"/>
                  </a:lnTo>
                  <a:lnTo>
                    <a:pt x="48" y="29"/>
                  </a:lnTo>
                  <a:lnTo>
                    <a:pt x="43" y="14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1" name="Freeform 601"/>
            <p:cNvSpPr>
              <a:spLocks/>
            </p:cNvSpPr>
            <p:nvPr/>
          </p:nvSpPr>
          <p:spPr bwMode="auto">
            <a:xfrm>
              <a:off x="3330" y="1808"/>
              <a:ext cx="9" cy="1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9" y="1"/>
                </a:cxn>
                <a:cxn ang="0">
                  <a:pos x="22" y="3"/>
                </a:cxn>
                <a:cxn ang="0">
                  <a:pos x="16" y="7"/>
                </a:cxn>
                <a:cxn ang="0">
                  <a:pos x="11" y="13"/>
                </a:cxn>
                <a:cxn ang="0">
                  <a:pos x="6" y="20"/>
                </a:cxn>
                <a:cxn ang="0">
                  <a:pos x="3" y="27"/>
                </a:cxn>
                <a:cxn ang="0">
                  <a:pos x="1" y="36"/>
                </a:cxn>
                <a:cxn ang="0">
                  <a:pos x="0" y="46"/>
                </a:cxn>
                <a:cxn ang="0">
                  <a:pos x="1" y="55"/>
                </a:cxn>
                <a:cxn ang="0">
                  <a:pos x="3" y="64"/>
                </a:cxn>
                <a:cxn ang="0">
                  <a:pos x="6" y="71"/>
                </a:cxn>
                <a:cxn ang="0">
                  <a:pos x="11" y="78"/>
                </a:cxn>
                <a:cxn ang="0">
                  <a:pos x="16" y="84"/>
                </a:cxn>
                <a:cxn ang="0">
                  <a:pos x="22" y="88"/>
                </a:cxn>
                <a:cxn ang="0">
                  <a:pos x="29" y="90"/>
                </a:cxn>
                <a:cxn ang="0">
                  <a:pos x="36" y="91"/>
                </a:cxn>
                <a:cxn ang="0">
                  <a:pos x="44" y="90"/>
                </a:cxn>
                <a:cxn ang="0">
                  <a:pos x="50" y="88"/>
                </a:cxn>
                <a:cxn ang="0">
                  <a:pos x="55" y="84"/>
                </a:cxn>
                <a:cxn ang="0">
                  <a:pos x="61" y="78"/>
                </a:cxn>
                <a:cxn ang="0">
                  <a:pos x="65" y="71"/>
                </a:cxn>
                <a:cxn ang="0">
                  <a:pos x="68" y="64"/>
                </a:cxn>
                <a:cxn ang="0">
                  <a:pos x="69" y="55"/>
                </a:cxn>
                <a:cxn ang="0">
                  <a:pos x="70" y="46"/>
                </a:cxn>
                <a:cxn ang="0">
                  <a:pos x="69" y="36"/>
                </a:cxn>
                <a:cxn ang="0">
                  <a:pos x="68" y="27"/>
                </a:cxn>
                <a:cxn ang="0">
                  <a:pos x="65" y="20"/>
                </a:cxn>
                <a:cxn ang="0">
                  <a:pos x="61" y="13"/>
                </a:cxn>
                <a:cxn ang="0">
                  <a:pos x="55" y="7"/>
                </a:cxn>
                <a:cxn ang="0">
                  <a:pos x="50" y="3"/>
                </a:cxn>
                <a:cxn ang="0">
                  <a:pos x="44" y="1"/>
                </a:cxn>
                <a:cxn ang="0">
                  <a:pos x="36" y="0"/>
                </a:cxn>
              </a:cxnLst>
              <a:rect l="0" t="0" r="r" b="b"/>
              <a:pathLst>
                <a:path w="70" h="91">
                  <a:moveTo>
                    <a:pt x="36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7"/>
                  </a:lnTo>
                  <a:lnTo>
                    <a:pt x="11" y="13"/>
                  </a:lnTo>
                  <a:lnTo>
                    <a:pt x="6" y="20"/>
                  </a:lnTo>
                  <a:lnTo>
                    <a:pt x="3" y="27"/>
                  </a:lnTo>
                  <a:lnTo>
                    <a:pt x="1" y="36"/>
                  </a:lnTo>
                  <a:lnTo>
                    <a:pt x="0" y="46"/>
                  </a:lnTo>
                  <a:lnTo>
                    <a:pt x="1" y="55"/>
                  </a:lnTo>
                  <a:lnTo>
                    <a:pt x="3" y="64"/>
                  </a:lnTo>
                  <a:lnTo>
                    <a:pt x="6" y="71"/>
                  </a:lnTo>
                  <a:lnTo>
                    <a:pt x="11" y="78"/>
                  </a:lnTo>
                  <a:lnTo>
                    <a:pt x="16" y="84"/>
                  </a:lnTo>
                  <a:lnTo>
                    <a:pt x="22" y="88"/>
                  </a:lnTo>
                  <a:lnTo>
                    <a:pt x="29" y="90"/>
                  </a:lnTo>
                  <a:lnTo>
                    <a:pt x="36" y="91"/>
                  </a:lnTo>
                  <a:lnTo>
                    <a:pt x="44" y="90"/>
                  </a:lnTo>
                  <a:lnTo>
                    <a:pt x="50" y="88"/>
                  </a:lnTo>
                  <a:lnTo>
                    <a:pt x="55" y="84"/>
                  </a:lnTo>
                  <a:lnTo>
                    <a:pt x="61" y="78"/>
                  </a:lnTo>
                  <a:lnTo>
                    <a:pt x="65" y="71"/>
                  </a:lnTo>
                  <a:lnTo>
                    <a:pt x="68" y="64"/>
                  </a:lnTo>
                  <a:lnTo>
                    <a:pt x="69" y="55"/>
                  </a:lnTo>
                  <a:lnTo>
                    <a:pt x="70" y="46"/>
                  </a:lnTo>
                  <a:lnTo>
                    <a:pt x="69" y="36"/>
                  </a:lnTo>
                  <a:lnTo>
                    <a:pt x="68" y="27"/>
                  </a:lnTo>
                  <a:lnTo>
                    <a:pt x="65" y="20"/>
                  </a:lnTo>
                  <a:lnTo>
                    <a:pt x="61" y="13"/>
                  </a:lnTo>
                  <a:lnTo>
                    <a:pt x="55" y="7"/>
                  </a:lnTo>
                  <a:lnTo>
                    <a:pt x="50" y="3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2" name="Freeform 602"/>
            <p:cNvSpPr>
              <a:spLocks/>
            </p:cNvSpPr>
            <p:nvPr/>
          </p:nvSpPr>
          <p:spPr bwMode="auto">
            <a:xfrm>
              <a:off x="3352" y="1815"/>
              <a:ext cx="8" cy="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2"/>
                </a:cxn>
                <a:cxn ang="0">
                  <a:pos x="22" y="4"/>
                </a:cxn>
                <a:cxn ang="0">
                  <a:pos x="15" y="9"/>
                </a:cxn>
                <a:cxn ang="0">
                  <a:pos x="10" y="14"/>
                </a:cxn>
                <a:cxn ang="0">
                  <a:pos x="6" y="21"/>
                </a:cxn>
                <a:cxn ang="0">
                  <a:pos x="3" y="29"/>
                </a:cxn>
                <a:cxn ang="0">
                  <a:pos x="1" y="38"/>
                </a:cxn>
                <a:cxn ang="0">
                  <a:pos x="0" y="46"/>
                </a:cxn>
                <a:cxn ang="0">
                  <a:pos x="1" y="56"/>
                </a:cxn>
                <a:cxn ang="0">
                  <a:pos x="3" y="64"/>
                </a:cxn>
                <a:cxn ang="0">
                  <a:pos x="6" y="72"/>
                </a:cxn>
                <a:cxn ang="0">
                  <a:pos x="10" y="79"/>
                </a:cxn>
                <a:cxn ang="0">
                  <a:pos x="15" y="85"/>
                </a:cxn>
                <a:cxn ang="0">
                  <a:pos x="22" y="89"/>
                </a:cxn>
                <a:cxn ang="0">
                  <a:pos x="28" y="92"/>
                </a:cxn>
                <a:cxn ang="0">
                  <a:pos x="36" y="93"/>
                </a:cxn>
                <a:cxn ang="0">
                  <a:pos x="43" y="92"/>
                </a:cxn>
                <a:cxn ang="0">
                  <a:pos x="50" y="89"/>
                </a:cxn>
                <a:cxn ang="0">
                  <a:pos x="55" y="85"/>
                </a:cxn>
                <a:cxn ang="0">
                  <a:pos x="60" y="79"/>
                </a:cxn>
                <a:cxn ang="0">
                  <a:pos x="64" y="72"/>
                </a:cxn>
                <a:cxn ang="0">
                  <a:pos x="68" y="64"/>
                </a:cxn>
                <a:cxn ang="0">
                  <a:pos x="69" y="56"/>
                </a:cxn>
                <a:cxn ang="0">
                  <a:pos x="70" y="46"/>
                </a:cxn>
                <a:cxn ang="0">
                  <a:pos x="69" y="38"/>
                </a:cxn>
                <a:cxn ang="0">
                  <a:pos x="68" y="29"/>
                </a:cxn>
                <a:cxn ang="0">
                  <a:pos x="64" y="21"/>
                </a:cxn>
                <a:cxn ang="0">
                  <a:pos x="60" y="14"/>
                </a:cxn>
                <a:cxn ang="0">
                  <a:pos x="55" y="9"/>
                </a:cxn>
                <a:cxn ang="0">
                  <a:pos x="50" y="4"/>
                </a:cxn>
                <a:cxn ang="0">
                  <a:pos x="43" y="2"/>
                </a:cxn>
                <a:cxn ang="0">
                  <a:pos x="36" y="0"/>
                </a:cxn>
              </a:cxnLst>
              <a:rect l="0" t="0" r="r" b="b"/>
              <a:pathLst>
                <a:path w="70" h="93">
                  <a:moveTo>
                    <a:pt x="36" y="0"/>
                  </a:moveTo>
                  <a:lnTo>
                    <a:pt x="28" y="2"/>
                  </a:lnTo>
                  <a:lnTo>
                    <a:pt x="22" y="4"/>
                  </a:lnTo>
                  <a:lnTo>
                    <a:pt x="15" y="9"/>
                  </a:lnTo>
                  <a:lnTo>
                    <a:pt x="10" y="14"/>
                  </a:lnTo>
                  <a:lnTo>
                    <a:pt x="6" y="21"/>
                  </a:lnTo>
                  <a:lnTo>
                    <a:pt x="3" y="29"/>
                  </a:lnTo>
                  <a:lnTo>
                    <a:pt x="1" y="38"/>
                  </a:lnTo>
                  <a:lnTo>
                    <a:pt x="0" y="46"/>
                  </a:lnTo>
                  <a:lnTo>
                    <a:pt x="1" y="56"/>
                  </a:lnTo>
                  <a:lnTo>
                    <a:pt x="3" y="64"/>
                  </a:lnTo>
                  <a:lnTo>
                    <a:pt x="6" y="72"/>
                  </a:lnTo>
                  <a:lnTo>
                    <a:pt x="10" y="79"/>
                  </a:lnTo>
                  <a:lnTo>
                    <a:pt x="15" y="85"/>
                  </a:lnTo>
                  <a:lnTo>
                    <a:pt x="22" y="89"/>
                  </a:lnTo>
                  <a:lnTo>
                    <a:pt x="28" y="92"/>
                  </a:lnTo>
                  <a:lnTo>
                    <a:pt x="36" y="93"/>
                  </a:lnTo>
                  <a:lnTo>
                    <a:pt x="43" y="92"/>
                  </a:lnTo>
                  <a:lnTo>
                    <a:pt x="50" y="89"/>
                  </a:lnTo>
                  <a:lnTo>
                    <a:pt x="55" y="85"/>
                  </a:lnTo>
                  <a:lnTo>
                    <a:pt x="60" y="79"/>
                  </a:lnTo>
                  <a:lnTo>
                    <a:pt x="64" y="72"/>
                  </a:lnTo>
                  <a:lnTo>
                    <a:pt x="68" y="64"/>
                  </a:lnTo>
                  <a:lnTo>
                    <a:pt x="69" y="56"/>
                  </a:lnTo>
                  <a:lnTo>
                    <a:pt x="70" y="46"/>
                  </a:lnTo>
                  <a:lnTo>
                    <a:pt x="69" y="38"/>
                  </a:lnTo>
                  <a:lnTo>
                    <a:pt x="68" y="29"/>
                  </a:lnTo>
                  <a:lnTo>
                    <a:pt x="64" y="21"/>
                  </a:lnTo>
                  <a:lnTo>
                    <a:pt x="60" y="14"/>
                  </a:lnTo>
                  <a:lnTo>
                    <a:pt x="55" y="9"/>
                  </a:lnTo>
                  <a:lnTo>
                    <a:pt x="50" y="4"/>
                  </a:lnTo>
                  <a:lnTo>
                    <a:pt x="43" y="2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3" name="Freeform 603"/>
            <p:cNvSpPr>
              <a:spLocks/>
            </p:cNvSpPr>
            <p:nvPr/>
          </p:nvSpPr>
          <p:spPr bwMode="auto">
            <a:xfrm>
              <a:off x="3361" y="1806"/>
              <a:ext cx="9" cy="1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3"/>
                </a:cxn>
                <a:cxn ang="0">
                  <a:pos x="16" y="7"/>
                </a:cxn>
                <a:cxn ang="0">
                  <a:pos x="11" y="13"/>
                </a:cxn>
                <a:cxn ang="0">
                  <a:pos x="6" y="20"/>
                </a:cxn>
                <a:cxn ang="0">
                  <a:pos x="3" y="28"/>
                </a:cxn>
                <a:cxn ang="0">
                  <a:pos x="1" y="36"/>
                </a:cxn>
                <a:cxn ang="0">
                  <a:pos x="0" y="46"/>
                </a:cxn>
                <a:cxn ang="0">
                  <a:pos x="1" y="55"/>
                </a:cxn>
                <a:cxn ang="0">
                  <a:pos x="3" y="64"/>
                </a:cxn>
                <a:cxn ang="0">
                  <a:pos x="6" y="71"/>
                </a:cxn>
                <a:cxn ang="0">
                  <a:pos x="11" y="78"/>
                </a:cxn>
                <a:cxn ang="0">
                  <a:pos x="16" y="84"/>
                </a:cxn>
                <a:cxn ang="0">
                  <a:pos x="21" y="88"/>
                </a:cxn>
                <a:cxn ang="0">
                  <a:pos x="28" y="90"/>
                </a:cxn>
                <a:cxn ang="0">
                  <a:pos x="35" y="92"/>
                </a:cxn>
                <a:cxn ang="0">
                  <a:pos x="43" y="90"/>
                </a:cxn>
                <a:cxn ang="0">
                  <a:pos x="49" y="88"/>
                </a:cxn>
                <a:cxn ang="0">
                  <a:pos x="55" y="84"/>
                </a:cxn>
                <a:cxn ang="0">
                  <a:pos x="61" y="78"/>
                </a:cxn>
                <a:cxn ang="0">
                  <a:pos x="65" y="71"/>
                </a:cxn>
                <a:cxn ang="0">
                  <a:pos x="68" y="64"/>
                </a:cxn>
                <a:cxn ang="0">
                  <a:pos x="69" y="55"/>
                </a:cxn>
                <a:cxn ang="0">
                  <a:pos x="70" y="46"/>
                </a:cxn>
                <a:cxn ang="0">
                  <a:pos x="69" y="36"/>
                </a:cxn>
                <a:cxn ang="0">
                  <a:pos x="68" y="28"/>
                </a:cxn>
                <a:cxn ang="0">
                  <a:pos x="65" y="20"/>
                </a:cxn>
                <a:cxn ang="0">
                  <a:pos x="61" y="13"/>
                </a:cxn>
                <a:cxn ang="0">
                  <a:pos x="55" y="7"/>
                </a:cxn>
                <a:cxn ang="0">
                  <a:pos x="49" y="3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70" h="92">
                  <a:moveTo>
                    <a:pt x="35" y="0"/>
                  </a:moveTo>
                  <a:lnTo>
                    <a:pt x="28" y="1"/>
                  </a:lnTo>
                  <a:lnTo>
                    <a:pt x="21" y="3"/>
                  </a:lnTo>
                  <a:lnTo>
                    <a:pt x="16" y="7"/>
                  </a:lnTo>
                  <a:lnTo>
                    <a:pt x="11" y="13"/>
                  </a:lnTo>
                  <a:lnTo>
                    <a:pt x="6" y="20"/>
                  </a:lnTo>
                  <a:lnTo>
                    <a:pt x="3" y="28"/>
                  </a:lnTo>
                  <a:lnTo>
                    <a:pt x="1" y="36"/>
                  </a:lnTo>
                  <a:lnTo>
                    <a:pt x="0" y="46"/>
                  </a:lnTo>
                  <a:lnTo>
                    <a:pt x="1" y="55"/>
                  </a:lnTo>
                  <a:lnTo>
                    <a:pt x="3" y="64"/>
                  </a:lnTo>
                  <a:lnTo>
                    <a:pt x="6" y="71"/>
                  </a:lnTo>
                  <a:lnTo>
                    <a:pt x="11" y="78"/>
                  </a:lnTo>
                  <a:lnTo>
                    <a:pt x="16" y="84"/>
                  </a:lnTo>
                  <a:lnTo>
                    <a:pt x="21" y="88"/>
                  </a:lnTo>
                  <a:lnTo>
                    <a:pt x="28" y="90"/>
                  </a:lnTo>
                  <a:lnTo>
                    <a:pt x="35" y="92"/>
                  </a:lnTo>
                  <a:lnTo>
                    <a:pt x="43" y="90"/>
                  </a:lnTo>
                  <a:lnTo>
                    <a:pt x="49" y="88"/>
                  </a:lnTo>
                  <a:lnTo>
                    <a:pt x="55" y="84"/>
                  </a:lnTo>
                  <a:lnTo>
                    <a:pt x="61" y="78"/>
                  </a:lnTo>
                  <a:lnTo>
                    <a:pt x="65" y="71"/>
                  </a:lnTo>
                  <a:lnTo>
                    <a:pt x="68" y="64"/>
                  </a:lnTo>
                  <a:lnTo>
                    <a:pt x="69" y="55"/>
                  </a:lnTo>
                  <a:lnTo>
                    <a:pt x="70" y="46"/>
                  </a:lnTo>
                  <a:lnTo>
                    <a:pt x="69" y="36"/>
                  </a:lnTo>
                  <a:lnTo>
                    <a:pt x="68" y="28"/>
                  </a:lnTo>
                  <a:lnTo>
                    <a:pt x="65" y="20"/>
                  </a:lnTo>
                  <a:lnTo>
                    <a:pt x="61" y="13"/>
                  </a:lnTo>
                  <a:lnTo>
                    <a:pt x="55" y="7"/>
                  </a:lnTo>
                  <a:lnTo>
                    <a:pt x="49" y="3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4" name="Freeform 604"/>
            <p:cNvSpPr>
              <a:spLocks/>
            </p:cNvSpPr>
            <p:nvPr/>
          </p:nvSpPr>
          <p:spPr bwMode="auto">
            <a:xfrm>
              <a:off x="3324" y="1815"/>
              <a:ext cx="7" cy="1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9" y="3"/>
                </a:cxn>
                <a:cxn ang="0">
                  <a:pos x="10" y="11"/>
                </a:cxn>
                <a:cxn ang="0">
                  <a:pos x="2" y="24"/>
                </a:cxn>
                <a:cxn ang="0">
                  <a:pos x="0" y="40"/>
                </a:cxn>
                <a:cxn ang="0">
                  <a:pos x="2" y="56"/>
                </a:cxn>
                <a:cxn ang="0">
                  <a:pos x="10" y="69"/>
                </a:cxn>
                <a:cxn ang="0">
                  <a:pos x="19" y="79"/>
                </a:cxn>
                <a:cxn ang="0">
                  <a:pos x="31" y="82"/>
                </a:cxn>
                <a:cxn ang="0">
                  <a:pos x="43" y="79"/>
                </a:cxn>
                <a:cxn ang="0">
                  <a:pos x="52" y="69"/>
                </a:cxn>
                <a:cxn ang="0">
                  <a:pos x="59" y="56"/>
                </a:cxn>
                <a:cxn ang="0">
                  <a:pos x="61" y="40"/>
                </a:cxn>
                <a:cxn ang="0">
                  <a:pos x="59" y="24"/>
                </a:cxn>
                <a:cxn ang="0">
                  <a:pos x="52" y="11"/>
                </a:cxn>
                <a:cxn ang="0">
                  <a:pos x="43" y="3"/>
                </a:cxn>
                <a:cxn ang="0">
                  <a:pos x="31" y="0"/>
                </a:cxn>
              </a:cxnLst>
              <a:rect l="0" t="0" r="r" b="b"/>
              <a:pathLst>
                <a:path w="61" h="82">
                  <a:moveTo>
                    <a:pt x="31" y="0"/>
                  </a:moveTo>
                  <a:lnTo>
                    <a:pt x="19" y="3"/>
                  </a:lnTo>
                  <a:lnTo>
                    <a:pt x="10" y="11"/>
                  </a:lnTo>
                  <a:lnTo>
                    <a:pt x="2" y="24"/>
                  </a:lnTo>
                  <a:lnTo>
                    <a:pt x="0" y="40"/>
                  </a:lnTo>
                  <a:lnTo>
                    <a:pt x="2" y="56"/>
                  </a:lnTo>
                  <a:lnTo>
                    <a:pt x="10" y="69"/>
                  </a:lnTo>
                  <a:lnTo>
                    <a:pt x="19" y="79"/>
                  </a:lnTo>
                  <a:lnTo>
                    <a:pt x="31" y="82"/>
                  </a:lnTo>
                  <a:lnTo>
                    <a:pt x="43" y="79"/>
                  </a:lnTo>
                  <a:lnTo>
                    <a:pt x="52" y="69"/>
                  </a:lnTo>
                  <a:lnTo>
                    <a:pt x="59" y="56"/>
                  </a:lnTo>
                  <a:lnTo>
                    <a:pt x="61" y="40"/>
                  </a:lnTo>
                  <a:lnTo>
                    <a:pt x="59" y="24"/>
                  </a:lnTo>
                  <a:lnTo>
                    <a:pt x="52" y="11"/>
                  </a:lnTo>
                  <a:lnTo>
                    <a:pt x="43" y="3"/>
                  </a:lnTo>
                  <a:lnTo>
                    <a:pt x="31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5" name="Freeform 605"/>
            <p:cNvSpPr>
              <a:spLocks/>
            </p:cNvSpPr>
            <p:nvPr/>
          </p:nvSpPr>
          <p:spPr bwMode="auto">
            <a:xfrm>
              <a:off x="3346" y="1834"/>
              <a:ext cx="8" cy="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6" y="1"/>
                </a:cxn>
                <a:cxn ang="0">
                  <a:pos x="20" y="3"/>
                </a:cxn>
                <a:cxn ang="0">
                  <a:pos x="15" y="9"/>
                </a:cxn>
                <a:cxn ang="0">
                  <a:pos x="9" y="14"/>
                </a:cxn>
                <a:cxn ang="0">
                  <a:pos x="5" y="20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0" y="46"/>
                </a:cxn>
                <a:cxn ang="0">
                  <a:pos x="1" y="56"/>
                </a:cxn>
                <a:cxn ang="0">
                  <a:pos x="2" y="64"/>
                </a:cxn>
                <a:cxn ang="0">
                  <a:pos x="5" y="72"/>
                </a:cxn>
                <a:cxn ang="0">
                  <a:pos x="9" y="79"/>
                </a:cxn>
                <a:cxn ang="0">
                  <a:pos x="15" y="84"/>
                </a:cxn>
                <a:cxn ang="0">
                  <a:pos x="20" y="89"/>
                </a:cxn>
                <a:cxn ang="0">
                  <a:pos x="26" y="92"/>
                </a:cxn>
                <a:cxn ang="0">
                  <a:pos x="34" y="93"/>
                </a:cxn>
                <a:cxn ang="0">
                  <a:pos x="40" y="92"/>
                </a:cxn>
                <a:cxn ang="0">
                  <a:pos x="47" y="89"/>
                </a:cxn>
                <a:cxn ang="0">
                  <a:pos x="52" y="84"/>
                </a:cxn>
                <a:cxn ang="0">
                  <a:pos x="57" y="79"/>
                </a:cxn>
                <a:cxn ang="0">
                  <a:pos x="61" y="72"/>
                </a:cxn>
                <a:cxn ang="0">
                  <a:pos x="65" y="64"/>
                </a:cxn>
                <a:cxn ang="0">
                  <a:pos x="66" y="56"/>
                </a:cxn>
                <a:cxn ang="0">
                  <a:pos x="67" y="46"/>
                </a:cxn>
                <a:cxn ang="0">
                  <a:pos x="66" y="37"/>
                </a:cxn>
                <a:cxn ang="0">
                  <a:pos x="65" y="29"/>
                </a:cxn>
                <a:cxn ang="0">
                  <a:pos x="61" y="20"/>
                </a:cxn>
                <a:cxn ang="0">
                  <a:pos x="57" y="14"/>
                </a:cxn>
                <a:cxn ang="0">
                  <a:pos x="52" y="9"/>
                </a:cxn>
                <a:cxn ang="0">
                  <a:pos x="47" y="3"/>
                </a:cxn>
                <a:cxn ang="0">
                  <a:pos x="40" y="1"/>
                </a:cxn>
                <a:cxn ang="0">
                  <a:pos x="34" y="0"/>
                </a:cxn>
              </a:cxnLst>
              <a:rect l="0" t="0" r="r" b="b"/>
              <a:pathLst>
                <a:path w="67" h="93">
                  <a:moveTo>
                    <a:pt x="34" y="0"/>
                  </a:moveTo>
                  <a:lnTo>
                    <a:pt x="26" y="1"/>
                  </a:lnTo>
                  <a:lnTo>
                    <a:pt x="20" y="3"/>
                  </a:lnTo>
                  <a:lnTo>
                    <a:pt x="15" y="9"/>
                  </a:lnTo>
                  <a:lnTo>
                    <a:pt x="9" y="14"/>
                  </a:lnTo>
                  <a:lnTo>
                    <a:pt x="5" y="20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0" y="46"/>
                  </a:lnTo>
                  <a:lnTo>
                    <a:pt x="1" y="56"/>
                  </a:lnTo>
                  <a:lnTo>
                    <a:pt x="2" y="64"/>
                  </a:lnTo>
                  <a:lnTo>
                    <a:pt x="5" y="72"/>
                  </a:lnTo>
                  <a:lnTo>
                    <a:pt x="9" y="79"/>
                  </a:lnTo>
                  <a:lnTo>
                    <a:pt x="15" y="84"/>
                  </a:lnTo>
                  <a:lnTo>
                    <a:pt x="20" y="89"/>
                  </a:lnTo>
                  <a:lnTo>
                    <a:pt x="26" y="92"/>
                  </a:lnTo>
                  <a:lnTo>
                    <a:pt x="34" y="93"/>
                  </a:lnTo>
                  <a:lnTo>
                    <a:pt x="40" y="92"/>
                  </a:lnTo>
                  <a:lnTo>
                    <a:pt x="47" y="89"/>
                  </a:lnTo>
                  <a:lnTo>
                    <a:pt x="52" y="84"/>
                  </a:lnTo>
                  <a:lnTo>
                    <a:pt x="57" y="79"/>
                  </a:lnTo>
                  <a:lnTo>
                    <a:pt x="61" y="72"/>
                  </a:lnTo>
                  <a:lnTo>
                    <a:pt x="65" y="64"/>
                  </a:lnTo>
                  <a:lnTo>
                    <a:pt x="66" y="56"/>
                  </a:lnTo>
                  <a:lnTo>
                    <a:pt x="67" y="46"/>
                  </a:lnTo>
                  <a:lnTo>
                    <a:pt x="66" y="37"/>
                  </a:lnTo>
                  <a:lnTo>
                    <a:pt x="65" y="29"/>
                  </a:lnTo>
                  <a:lnTo>
                    <a:pt x="61" y="20"/>
                  </a:lnTo>
                  <a:lnTo>
                    <a:pt x="57" y="14"/>
                  </a:lnTo>
                  <a:lnTo>
                    <a:pt x="52" y="9"/>
                  </a:lnTo>
                  <a:lnTo>
                    <a:pt x="47" y="3"/>
                  </a:lnTo>
                  <a:lnTo>
                    <a:pt x="40" y="1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6" name="Freeform 606"/>
            <p:cNvSpPr>
              <a:spLocks/>
            </p:cNvSpPr>
            <p:nvPr/>
          </p:nvSpPr>
          <p:spPr bwMode="auto">
            <a:xfrm>
              <a:off x="3312" y="1838"/>
              <a:ext cx="14" cy="13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5" y="8"/>
                </a:cxn>
                <a:cxn ang="0">
                  <a:pos x="16" y="15"/>
                </a:cxn>
                <a:cxn ang="0">
                  <a:pos x="10" y="22"/>
                </a:cxn>
                <a:cxn ang="0">
                  <a:pos x="5" y="31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5" y="70"/>
                </a:cxn>
                <a:cxn ang="0">
                  <a:pos x="10" y="79"/>
                </a:cxn>
                <a:cxn ang="0">
                  <a:pos x="16" y="86"/>
                </a:cxn>
                <a:cxn ang="0">
                  <a:pos x="25" y="93"/>
                </a:cxn>
                <a:cxn ang="0">
                  <a:pos x="33" y="97"/>
                </a:cxn>
                <a:cxn ang="0">
                  <a:pos x="44" y="100"/>
                </a:cxn>
                <a:cxn ang="0">
                  <a:pos x="55" y="101"/>
                </a:cxn>
                <a:cxn ang="0">
                  <a:pos x="66" y="100"/>
                </a:cxn>
                <a:cxn ang="0">
                  <a:pos x="77" y="97"/>
                </a:cxn>
                <a:cxn ang="0">
                  <a:pos x="87" y="93"/>
                </a:cxn>
                <a:cxn ang="0">
                  <a:pos x="94" y="86"/>
                </a:cxn>
                <a:cxn ang="0">
                  <a:pos x="100" y="79"/>
                </a:cxn>
                <a:cxn ang="0">
                  <a:pos x="106" y="70"/>
                </a:cxn>
                <a:cxn ang="0">
                  <a:pos x="109" y="61"/>
                </a:cxn>
                <a:cxn ang="0">
                  <a:pos x="110" y="50"/>
                </a:cxn>
                <a:cxn ang="0">
                  <a:pos x="109" y="40"/>
                </a:cxn>
                <a:cxn ang="0">
                  <a:pos x="106" y="31"/>
                </a:cxn>
                <a:cxn ang="0">
                  <a:pos x="100" y="22"/>
                </a:cxn>
                <a:cxn ang="0">
                  <a:pos x="94" y="15"/>
                </a:cxn>
                <a:cxn ang="0">
                  <a:pos x="87" y="8"/>
                </a:cxn>
                <a:cxn ang="0">
                  <a:pos x="77" y="4"/>
                </a:cxn>
                <a:cxn ang="0">
                  <a:pos x="66" y="1"/>
                </a:cxn>
                <a:cxn ang="0">
                  <a:pos x="55" y="0"/>
                </a:cxn>
              </a:cxnLst>
              <a:rect l="0" t="0" r="r" b="b"/>
              <a:pathLst>
                <a:path w="110" h="101">
                  <a:moveTo>
                    <a:pt x="55" y="0"/>
                  </a:moveTo>
                  <a:lnTo>
                    <a:pt x="44" y="1"/>
                  </a:lnTo>
                  <a:lnTo>
                    <a:pt x="33" y="4"/>
                  </a:lnTo>
                  <a:lnTo>
                    <a:pt x="25" y="8"/>
                  </a:lnTo>
                  <a:lnTo>
                    <a:pt x="16" y="15"/>
                  </a:lnTo>
                  <a:lnTo>
                    <a:pt x="10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5" y="70"/>
                  </a:lnTo>
                  <a:lnTo>
                    <a:pt x="10" y="79"/>
                  </a:lnTo>
                  <a:lnTo>
                    <a:pt x="16" y="86"/>
                  </a:lnTo>
                  <a:lnTo>
                    <a:pt x="25" y="93"/>
                  </a:lnTo>
                  <a:lnTo>
                    <a:pt x="33" y="97"/>
                  </a:lnTo>
                  <a:lnTo>
                    <a:pt x="44" y="100"/>
                  </a:lnTo>
                  <a:lnTo>
                    <a:pt x="55" y="101"/>
                  </a:lnTo>
                  <a:lnTo>
                    <a:pt x="66" y="100"/>
                  </a:lnTo>
                  <a:lnTo>
                    <a:pt x="77" y="97"/>
                  </a:lnTo>
                  <a:lnTo>
                    <a:pt x="87" y="93"/>
                  </a:lnTo>
                  <a:lnTo>
                    <a:pt x="94" y="86"/>
                  </a:lnTo>
                  <a:lnTo>
                    <a:pt x="100" y="79"/>
                  </a:lnTo>
                  <a:lnTo>
                    <a:pt x="106" y="70"/>
                  </a:lnTo>
                  <a:lnTo>
                    <a:pt x="109" y="61"/>
                  </a:lnTo>
                  <a:lnTo>
                    <a:pt x="110" y="50"/>
                  </a:lnTo>
                  <a:lnTo>
                    <a:pt x="109" y="40"/>
                  </a:lnTo>
                  <a:lnTo>
                    <a:pt x="106" y="31"/>
                  </a:lnTo>
                  <a:lnTo>
                    <a:pt x="100" y="22"/>
                  </a:lnTo>
                  <a:lnTo>
                    <a:pt x="94" y="15"/>
                  </a:lnTo>
                  <a:lnTo>
                    <a:pt x="87" y="8"/>
                  </a:lnTo>
                  <a:lnTo>
                    <a:pt x="77" y="4"/>
                  </a:lnTo>
                  <a:lnTo>
                    <a:pt x="66" y="1"/>
                  </a:lnTo>
                  <a:lnTo>
                    <a:pt x="5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7" name="Freeform 607"/>
            <p:cNvSpPr>
              <a:spLocks/>
            </p:cNvSpPr>
            <p:nvPr/>
          </p:nvSpPr>
          <p:spPr bwMode="auto">
            <a:xfrm>
              <a:off x="3299" y="1709"/>
              <a:ext cx="7" cy="1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6" y="3"/>
                </a:cxn>
                <a:cxn ang="0">
                  <a:pos x="8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8" y="78"/>
                </a:cxn>
                <a:cxn ang="0">
                  <a:pos x="16" y="89"/>
                </a:cxn>
                <a:cxn ang="0">
                  <a:pos x="26" y="92"/>
                </a:cxn>
                <a:cxn ang="0">
                  <a:pos x="35" y="89"/>
                </a:cxn>
                <a:cxn ang="0">
                  <a:pos x="44" y="78"/>
                </a:cxn>
                <a:cxn ang="0">
                  <a:pos x="49" y="64"/>
                </a:cxn>
                <a:cxn ang="0">
                  <a:pos x="51" y="46"/>
                </a:cxn>
                <a:cxn ang="0">
                  <a:pos x="49" y="28"/>
                </a:cxn>
                <a:cxn ang="0">
                  <a:pos x="44" y="13"/>
                </a:cxn>
                <a:cxn ang="0">
                  <a:pos x="35" y="3"/>
                </a:cxn>
                <a:cxn ang="0">
                  <a:pos x="26" y="0"/>
                </a:cxn>
              </a:cxnLst>
              <a:rect l="0" t="0" r="r" b="b"/>
              <a:pathLst>
                <a:path w="51" h="92">
                  <a:moveTo>
                    <a:pt x="26" y="0"/>
                  </a:moveTo>
                  <a:lnTo>
                    <a:pt x="16" y="3"/>
                  </a:lnTo>
                  <a:lnTo>
                    <a:pt x="8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8" y="78"/>
                  </a:lnTo>
                  <a:lnTo>
                    <a:pt x="16" y="89"/>
                  </a:lnTo>
                  <a:lnTo>
                    <a:pt x="26" y="92"/>
                  </a:lnTo>
                  <a:lnTo>
                    <a:pt x="35" y="89"/>
                  </a:lnTo>
                  <a:lnTo>
                    <a:pt x="44" y="78"/>
                  </a:lnTo>
                  <a:lnTo>
                    <a:pt x="49" y="64"/>
                  </a:lnTo>
                  <a:lnTo>
                    <a:pt x="51" y="46"/>
                  </a:lnTo>
                  <a:lnTo>
                    <a:pt x="49" y="28"/>
                  </a:lnTo>
                  <a:lnTo>
                    <a:pt x="44" y="13"/>
                  </a:lnTo>
                  <a:lnTo>
                    <a:pt x="35" y="3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8" name="Freeform 608"/>
            <p:cNvSpPr>
              <a:spLocks/>
            </p:cNvSpPr>
            <p:nvPr/>
          </p:nvSpPr>
          <p:spPr bwMode="auto">
            <a:xfrm>
              <a:off x="3259" y="1753"/>
              <a:ext cx="6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4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7" y="78"/>
                </a:cxn>
                <a:cxn ang="0">
                  <a:pos x="15" y="89"/>
                </a:cxn>
                <a:cxn ang="0">
                  <a:pos x="25" y="92"/>
                </a:cxn>
                <a:cxn ang="0">
                  <a:pos x="35" y="89"/>
                </a:cxn>
                <a:cxn ang="0">
                  <a:pos x="42" y="78"/>
                </a:cxn>
                <a:cxn ang="0">
                  <a:pos x="48" y="64"/>
                </a:cxn>
                <a:cxn ang="0">
                  <a:pos x="50" y="46"/>
                </a:cxn>
                <a:cxn ang="0">
                  <a:pos x="48" y="28"/>
                </a:cxn>
                <a:cxn ang="0">
                  <a:pos x="42" y="13"/>
                </a:cxn>
                <a:cxn ang="0">
                  <a:pos x="35" y="4"/>
                </a:cxn>
                <a:cxn ang="0">
                  <a:pos x="25" y="0"/>
                </a:cxn>
              </a:cxnLst>
              <a:rect l="0" t="0" r="r" b="b"/>
              <a:pathLst>
                <a:path w="50" h="92">
                  <a:moveTo>
                    <a:pt x="25" y="0"/>
                  </a:moveTo>
                  <a:lnTo>
                    <a:pt x="15" y="4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7" y="78"/>
                  </a:lnTo>
                  <a:lnTo>
                    <a:pt x="15" y="89"/>
                  </a:lnTo>
                  <a:lnTo>
                    <a:pt x="25" y="92"/>
                  </a:lnTo>
                  <a:lnTo>
                    <a:pt x="35" y="89"/>
                  </a:lnTo>
                  <a:lnTo>
                    <a:pt x="42" y="78"/>
                  </a:lnTo>
                  <a:lnTo>
                    <a:pt x="48" y="64"/>
                  </a:lnTo>
                  <a:lnTo>
                    <a:pt x="50" y="46"/>
                  </a:lnTo>
                  <a:lnTo>
                    <a:pt x="48" y="28"/>
                  </a:lnTo>
                  <a:lnTo>
                    <a:pt x="42" y="13"/>
                  </a:lnTo>
                  <a:lnTo>
                    <a:pt x="35" y="4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49" name="Freeform 609"/>
            <p:cNvSpPr>
              <a:spLocks/>
            </p:cNvSpPr>
            <p:nvPr/>
          </p:nvSpPr>
          <p:spPr bwMode="auto">
            <a:xfrm>
              <a:off x="3284" y="1788"/>
              <a:ext cx="7" cy="1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6" y="3"/>
                </a:cxn>
                <a:cxn ang="0">
                  <a:pos x="8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4"/>
                </a:cxn>
                <a:cxn ang="0">
                  <a:pos x="8" y="78"/>
                </a:cxn>
                <a:cxn ang="0">
                  <a:pos x="16" y="88"/>
                </a:cxn>
                <a:cxn ang="0">
                  <a:pos x="26" y="91"/>
                </a:cxn>
                <a:cxn ang="0">
                  <a:pos x="35" y="88"/>
                </a:cxn>
                <a:cxn ang="0">
                  <a:pos x="44" y="78"/>
                </a:cxn>
                <a:cxn ang="0">
                  <a:pos x="49" y="64"/>
                </a:cxn>
                <a:cxn ang="0">
                  <a:pos x="51" y="45"/>
                </a:cxn>
                <a:cxn ang="0">
                  <a:pos x="49" y="27"/>
                </a:cxn>
                <a:cxn ang="0">
                  <a:pos x="44" y="12"/>
                </a:cxn>
                <a:cxn ang="0">
                  <a:pos x="35" y="3"/>
                </a:cxn>
                <a:cxn ang="0">
                  <a:pos x="26" y="0"/>
                </a:cxn>
              </a:cxnLst>
              <a:rect l="0" t="0" r="r" b="b"/>
              <a:pathLst>
                <a:path w="51" h="91">
                  <a:moveTo>
                    <a:pt x="26" y="0"/>
                  </a:moveTo>
                  <a:lnTo>
                    <a:pt x="16" y="3"/>
                  </a:lnTo>
                  <a:lnTo>
                    <a:pt x="8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4"/>
                  </a:lnTo>
                  <a:lnTo>
                    <a:pt x="8" y="78"/>
                  </a:lnTo>
                  <a:lnTo>
                    <a:pt x="16" y="88"/>
                  </a:lnTo>
                  <a:lnTo>
                    <a:pt x="26" y="91"/>
                  </a:lnTo>
                  <a:lnTo>
                    <a:pt x="35" y="88"/>
                  </a:lnTo>
                  <a:lnTo>
                    <a:pt x="44" y="78"/>
                  </a:lnTo>
                  <a:lnTo>
                    <a:pt x="49" y="64"/>
                  </a:lnTo>
                  <a:lnTo>
                    <a:pt x="51" y="45"/>
                  </a:lnTo>
                  <a:lnTo>
                    <a:pt x="49" y="27"/>
                  </a:lnTo>
                  <a:lnTo>
                    <a:pt x="44" y="12"/>
                  </a:lnTo>
                  <a:lnTo>
                    <a:pt x="35" y="3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0" name="Freeform 610"/>
            <p:cNvSpPr>
              <a:spLocks/>
            </p:cNvSpPr>
            <p:nvPr/>
          </p:nvSpPr>
          <p:spPr bwMode="auto">
            <a:xfrm>
              <a:off x="3313" y="1793"/>
              <a:ext cx="7" cy="1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6" y="3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6"/>
                </a:cxn>
                <a:cxn ang="0">
                  <a:pos x="2" y="64"/>
                </a:cxn>
                <a:cxn ang="0">
                  <a:pos x="7" y="78"/>
                </a:cxn>
                <a:cxn ang="0">
                  <a:pos x="16" y="89"/>
                </a:cxn>
                <a:cxn ang="0">
                  <a:pos x="26" y="92"/>
                </a:cxn>
                <a:cxn ang="0">
                  <a:pos x="35" y="89"/>
                </a:cxn>
                <a:cxn ang="0">
                  <a:pos x="44" y="78"/>
                </a:cxn>
                <a:cxn ang="0">
                  <a:pos x="49" y="64"/>
                </a:cxn>
                <a:cxn ang="0">
                  <a:pos x="51" y="46"/>
                </a:cxn>
                <a:cxn ang="0">
                  <a:pos x="49" y="28"/>
                </a:cxn>
                <a:cxn ang="0">
                  <a:pos x="44" y="13"/>
                </a:cxn>
                <a:cxn ang="0">
                  <a:pos x="35" y="3"/>
                </a:cxn>
                <a:cxn ang="0">
                  <a:pos x="26" y="0"/>
                </a:cxn>
              </a:cxnLst>
              <a:rect l="0" t="0" r="r" b="b"/>
              <a:pathLst>
                <a:path w="51" h="92">
                  <a:moveTo>
                    <a:pt x="26" y="0"/>
                  </a:moveTo>
                  <a:lnTo>
                    <a:pt x="16" y="3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6"/>
                  </a:lnTo>
                  <a:lnTo>
                    <a:pt x="2" y="64"/>
                  </a:lnTo>
                  <a:lnTo>
                    <a:pt x="7" y="78"/>
                  </a:lnTo>
                  <a:lnTo>
                    <a:pt x="16" y="89"/>
                  </a:lnTo>
                  <a:lnTo>
                    <a:pt x="26" y="92"/>
                  </a:lnTo>
                  <a:lnTo>
                    <a:pt x="35" y="89"/>
                  </a:lnTo>
                  <a:lnTo>
                    <a:pt x="44" y="78"/>
                  </a:lnTo>
                  <a:lnTo>
                    <a:pt x="49" y="64"/>
                  </a:lnTo>
                  <a:lnTo>
                    <a:pt x="51" y="46"/>
                  </a:lnTo>
                  <a:lnTo>
                    <a:pt x="49" y="28"/>
                  </a:lnTo>
                  <a:lnTo>
                    <a:pt x="44" y="13"/>
                  </a:lnTo>
                  <a:lnTo>
                    <a:pt x="35" y="3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1" name="Freeform 611"/>
            <p:cNvSpPr>
              <a:spLocks/>
            </p:cNvSpPr>
            <p:nvPr/>
          </p:nvSpPr>
          <p:spPr bwMode="auto">
            <a:xfrm>
              <a:off x="3308" y="1773"/>
              <a:ext cx="9" cy="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4" y="21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4" y="46"/>
                </a:cxn>
                <a:cxn ang="0">
                  <a:pos x="7" y="51"/>
                </a:cxn>
                <a:cxn ang="0">
                  <a:pos x="11" y="57"/>
                </a:cxn>
                <a:cxn ang="0">
                  <a:pos x="16" y="61"/>
                </a:cxn>
                <a:cxn ang="0">
                  <a:pos x="22" y="64"/>
                </a:cxn>
                <a:cxn ang="0">
                  <a:pos x="28" y="65"/>
                </a:cxn>
                <a:cxn ang="0">
                  <a:pos x="36" y="66"/>
                </a:cxn>
                <a:cxn ang="0">
                  <a:pos x="43" y="65"/>
                </a:cxn>
                <a:cxn ang="0">
                  <a:pos x="49" y="64"/>
                </a:cxn>
                <a:cxn ang="0">
                  <a:pos x="56" y="61"/>
                </a:cxn>
                <a:cxn ang="0">
                  <a:pos x="61" y="57"/>
                </a:cxn>
                <a:cxn ang="0">
                  <a:pos x="65" y="51"/>
                </a:cxn>
                <a:cxn ang="0">
                  <a:pos x="69" y="46"/>
                </a:cxn>
                <a:cxn ang="0">
                  <a:pos x="70" y="40"/>
                </a:cxn>
                <a:cxn ang="0">
                  <a:pos x="71" y="33"/>
                </a:cxn>
                <a:cxn ang="0">
                  <a:pos x="70" y="26"/>
                </a:cxn>
                <a:cxn ang="0">
                  <a:pos x="69" y="21"/>
                </a:cxn>
                <a:cxn ang="0">
                  <a:pos x="65" y="14"/>
                </a:cxn>
                <a:cxn ang="0">
                  <a:pos x="61" y="10"/>
                </a:cxn>
                <a:cxn ang="0">
                  <a:pos x="56" y="6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6" y="0"/>
                </a:cxn>
              </a:cxnLst>
              <a:rect l="0" t="0" r="r" b="b"/>
              <a:pathLst>
                <a:path w="71" h="66">
                  <a:moveTo>
                    <a:pt x="36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4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4" y="46"/>
                  </a:lnTo>
                  <a:lnTo>
                    <a:pt x="7" y="51"/>
                  </a:lnTo>
                  <a:lnTo>
                    <a:pt x="11" y="57"/>
                  </a:lnTo>
                  <a:lnTo>
                    <a:pt x="16" y="61"/>
                  </a:lnTo>
                  <a:lnTo>
                    <a:pt x="22" y="64"/>
                  </a:lnTo>
                  <a:lnTo>
                    <a:pt x="28" y="65"/>
                  </a:lnTo>
                  <a:lnTo>
                    <a:pt x="36" y="66"/>
                  </a:lnTo>
                  <a:lnTo>
                    <a:pt x="43" y="65"/>
                  </a:lnTo>
                  <a:lnTo>
                    <a:pt x="49" y="64"/>
                  </a:lnTo>
                  <a:lnTo>
                    <a:pt x="56" y="61"/>
                  </a:lnTo>
                  <a:lnTo>
                    <a:pt x="61" y="57"/>
                  </a:lnTo>
                  <a:lnTo>
                    <a:pt x="65" y="51"/>
                  </a:lnTo>
                  <a:lnTo>
                    <a:pt x="69" y="46"/>
                  </a:lnTo>
                  <a:lnTo>
                    <a:pt x="70" y="40"/>
                  </a:lnTo>
                  <a:lnTo>
                    <a:pt x="71" y="33"/>
                  </a:lnTo>
                  <a:lnTo>
                    <a:pt x="70" y="26"/>
                  </a:lnTo>
                  <a:lnTo>
                    <a:pt x="69" y="21"/>
                  </a:lnTo>
                  <a:lnTo>
                    <a:pt x="65" y="14"/>
                  </a:lnTo>
                  <a:lnTo>
                    <a:pt x="61" y="10"/>
                  </a:lnTo>
                  <a:lnTo>
                    <a:pt x="56" y="6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2" name="Freeform 612"/>
            <p:cNvSpPr>
              <a:spLocks/>
            </p:cNvSpPr>
            <p:nvPr/>
          </p:nvSpPr>
          <p:spPr bwMode="auto">
            <a:xfrm>
              <a:off x="3310" y="1763"/>
              <a:ext cx="9" cy="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5" y="5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3" y="20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6" y="52"/>
                </a:cxn>
                <a:cxn ang="0">
                  <a:pos x="10" y="57"/>
                </a:cxn>
                <a:cxn ang="0">
                  <a:pos x="15" y="61"/>
                </a:cxn>
                <a:cxn ang="0">
                  <a:pos x="22" y="64"/>
                </a:cxn>
                <a:cxn ang="0">
                  <a:pos x="28" y="65"/>
                </a:cxn>
                <a:cxn ang="0">
                  <a:pos x="36" y="66"/>
                </a:cxn>
                <a:cxn ang="0">
                  <a:pos x="43" y="65"/>
                </a:cxn>
                <a:cxn ang="0">
                  <a:pos x="50" y="64"/>
                </a:cxn>
                <a:cxn ang="0">
                  <a:pos x="55" y="61"/>
                </a:cxn>
                <a:cxn ang="0">
                  <a:pos x="60" y="57"/>
                </a:cxn>
                <a:cxn ang="0">
                  <a:pos x="64" y="52"/>
                </a:cxn>
                <a:cxn ang="0">
                  <a:pos x="68" y="46"/>
                </a:cxn>
                <a:cxn ang="0">
                  <a:pos x="69" y="40"/>
                </a:cxn>
                <a:cxn ang="0">
                  <a:pos x="70" y="33"/>
                </a:cxn>
                <a:cxn ang="0">
                  <a:pos x="69" y="26"/>
                </a:cxn>
                <a:cxn ang="0">
                  <a:pos x="68" y="20"/>
                </a:cxn>
                <a:cxn ang="0">
                  <a:pos x="64" y="14"/>
                </a:cxn>
                <a:cxn ang="0">
                  <a:pos x="60" y="10"/>
                </a:cxn>
                <a:cxn ang="0">
                  <a:pos x="55" y="5"/>
                </a:cxn>
                <a:cxn ang="0">
                  <a:pos x="50" y="2"/>
                </a:cxn>
                <a:cxn ang="0">
                  <a:pos x="43" y="1"/>
                </a:cxn>
                <a:cxn ang="0">
                  <a:pos x="36" y="0"/>
                </a:cxn>
              </a:cxnLst>
              <a:rect l="0" t="0" r="r" b="b"/>
              <a:pathLst>
                <a:path w="70" h="66">
                  <a:moveTo>
                    <a:pt x="36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5" y="5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6" y="52"/>
                  </a:lnTo>
                  <a:lnTo>
                    <a:pt x="10" y="57"/>
                  </a:lnTo>
                  <a:lnTo>
                    <a:pt x="15" y="61"/>
                  </a:lnTo>
                  <a:lnTo>
                    <a:pt x="22" y="64"/>
                  </a:lnTo>
                  <a:lnTo>
                    <a:pt x="28" y="65"/>
                  </a:lnTo>
                  <a:lnTo>
                    <a:pt x="36" y="66"/>
                  </a:lnTo>
                  <a:lnTo>
                    <a:pt x="43" y="65"/>
                  </a:lnTo>
                  <a:lnTo>
                    <a:pt x="50" y="64"/>
                  </a:lnTo>
                  <a:lnTo>
                    <a:pt x="55" y="61"/>
                  </a:lnTo>
                  <a:lnTo>
                    <a:pt x="60" y="57"/>
                  </a:lnTo>
                  <a:lnTo>
                    <a:pt x="64" y="52"/>
                  </a:lnTo>
                  <a:lnTo>
                    <a:pt x="68" y="46"/>
                  </a:lnTo>
                  <a:lnTo>
                    <a:pt x="69" y="40"/>
                  </a:lnTo>
                  <a:lnTo>
                    <a:pt x="70" y="33"/>
                  </a:lnTo>
                  <a:lnTo>
                    <a:pt x="69" y="26"/>
                  </a:lnTo>
                  <a:lnTo>
                    <a:pt x="68" y="20"/>
                  </a:lnTo>
                  <a:lnTo>
                    <a:pt x="64" y="14"/>
                  </a:lnTo>
                  <a:lnTo>
                    <a:pt x="60" y="10"/>
                  </a:lnTo>
                  <a:lnTo>
                    <a:pt x="55" y="5"/>
                  </a:lnTo>
                  <a:lnTo>
                    <a:pt x="50" y="2"/>
                  </a:lnTo>
                  <a:lnTo>
                    <a:pt x="43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3" name="Freeform 613"/>
            <p:cNvSpPr>
              <a:spLocks/>
            </p:cNvSpPr>
            <p:nvPr/>
          </p:nvSpPr>
          <p:spPr bwMode="auto">
            <a:xfrm>
              <a:off x="3271" y="1710"/>
              <a:ext cx="61" cy="43"/>
            </a:xfrm>
            <a:custGeom>
              <a:avLst/>
              <a:gdLst/>
              <a:ahLst/>
              <a:cxnLst>
                <a:cxn ang="0">
                  <a:pos x="441" y="215"/>
                </a:cxn>
                <a:cxn ang="0">
                  <a:pos x="420" y="203"/>
                </a:cxn>
                <a:cxn ang="0">
                  <a:pos x="404" y="192"/>
                </a:cxn>
                <a:cxn ang="0">
                  <a:pos x="345" y="177"/>
                </a:cxn>
                <a:cxn ang="0">
                  <a:pos x="350" y="154"/>
                </a:cxn>
                <a:cxn ang="0">
                  <a:pos x="383" y="136"/>
                </a:cxn>
                <a:cxn ang="0">
                  <a:pos x="413" y="122"/>
                </a:cxn>
                <a:cxn ang="0">
                  <a:pos x="412" y="100"/>
                </a:cxn>
                <a:cxn ang="0">
                  <a:pos x="423" y="64"/>
                </a:cxn>
                <a:cxn ang="0">
                  <a:pos x="454" y="49"/>
                </a:cxn>
                <a:cxn ang="0">
                  <a:pos x="471" y="21"/>
                </a:cxn>
                <a:cxn ang="0">
                  <a:pos x="457" y="8"/>
                </a:cxn>
                <a:cxn ang="0">
                  <a:pos x="425" y="12"/>
                </a:cxn>
                <a:cxn ang="0">
                  <a:pos x="397" y="14"/>
                </a:cxn>
                <a:cxn ang="0">
                  <a:pos x="378" y="33"/>
                </a:cxn>
                <a:cxn ang="0">
                  <a:pos x="340" y="36"/>
                </a:cxn>
                <a:cxn ang="0">
                  <a:pos x="318" y="40"/>
                </a:cxn>
                <a:cxn ang="0">
                  <a:pos x="313" y="56"/>
                </a:cxn>
                <a:cxn ang="0">
                  <a:pos x="284" y="59"/>
                </a:cxn>
                <a:cxn ang="0">
                  <a:pos x="250" y="63"/>
                </a:cxn>
                <a:cxn ang="0">
                  <a:pos x="228" y="49"/>
                </a:cxn>
                <a:cxn ang="0">
                  <a:pos x="191" y="45"/>
                </a:cxn>
                <a:cxn ang="0">
                  <a:pos x="153" y="33"/>
                </a:cxn>
                <a:cxn ang="0">
                  <a:pos x="115" y="20"/>
                </a:cxn>
                <a:cxn ang="0">
                  <a:pos x="75" y="7"/>
                </a:cxn>
                <a:cxn ang="0">
                  <a:pos x="35" y="1"/>
                </a:cxn>
                <a:cxn ang="0">
                  <a:pos x="8" y="14"/>
                </a:cxn>
                <a:cxn ang="0">
                  <a:pos x="57" y="71"/>
                </a:cxn>
                <a:cxn ang="0">
                  <a:pos x="75" y="76"/>
                </a:cxn>
                <a:cxn ang="0">
                  <a:pos x="96" y="83"/>
                </a:cxn>
                <a:cxn ang="0">
                  <a:pos x="107" y="107"/>
                </a:cxn>
                <a:cxn ang="0">
                  <a:pos x="131" y="113"/>
                </a:cxn>
                <a:cxn ang="0">
                  <a:pos x="155" y="125"/>
                </a:cxn>
                <a:cxn ang="0">
                  <a:pos x="169" y="145"/>
                </a:cxn>
                <a:cxn ang="0">
                  <a:pos x="142" y="179"/>
                </a:cxn>
                <a:cxn ang="0">
                  <a:pos x="116" y="205"/>
                </a:cxn>
                <a:cxn ang="0">
                  <a:pos x="103" y="218"/>
                </a:cxn>
                <a:cxn ang="0">
                  <a:pos x="86" y="228"/>
                </a:cxn>
                <a:cxn ang="0">
                  <a:pos x="121" y="255"/>
                </a:cxn>
                <a:cxn ang="0">
                  <a:pos x="174" y="282"/>
                </a:cxn>
                <a:cxn ang="0">
                  <a:pos x="199" y="327"/>
                </a:cxn>
                <a:cxn ang="0">
                  <a:pos x="236" y="332"/>
                </a:cxn>
                <a:cxn ang="0">
                  <a:pos x="278" y="340"/>
                </a:cxn>
                <a:cxn ang="0">
                  <a:pos x="309" y="336"/>
                </a:cxn>
                <a:cxn ang="0">
                  <a:pos x="354" y="326"/>
                </a:cxn>
                <a:cxn ang="0">
                  <a:pos x="407" y="327"/>
                </a:cxn>
                <a:cxn ang="0">
                  <a:pos x="433" y="309"/>
                </a:cxn>
                <a:cxn ang="0">
                  <a:pos x="460" y="271"/>
                </a:cxn>
                <a:cxn ang="0">
                  <a:pos x="483" y="250"/>
                </a:cxn>
                <a:cxn ang="0">
                  <a:pos x="454" y="222"/>
                </a:cxn>
              </a:cxnLst>
              <a:rect l="0" t="0" r="r" b="b"/>
              <a:pathLst>
                <a:path w="483" h="342">
                  <a:moveTo>
                    <a:pt x="454" y="222"/>
                  </a:moveTo>
                  <a:lnTo>
                    <a:pt x="449" y="219"/>
                  </a:lnTo>
                  <a:lnTo>
                    <a:pt x="441" y="215"/>
                  </a:lnTo>
                  <a:lnTo>
                    <a:pt x="434" y="211"/>
                  </a:lnTo>
                  <a:lnTo>
                    <a:pt x="427" y="207"/>
                  </a:lnTo>
                  <a:lnTo>
                    <a:pt x="420" y="203"/>
                  </a:lnTo>
                  <a:lnTo>
                    <a:pt x="413" y="198"/>
                  </a:lnTo>
                  <a:lnTo>
                    <a:pt x="407" y="195"/>
                  </a:lnTo>
                  <a:lnTo>
                    <a:pt x="404" y="192"/>
                  </a:lnTo>
                  <a:lnTo>
                    <a:pt x="348" y="192"/>
                  </a:lnTo>
                  <a:lnTo>
                    <a:pt x="347" y="186"/>
                  </a:lnTo>
                  <a:lnTo>
                    <a:pt x="345" y="177"/>
                  </a:lnTo>
                  <a:lnTo>
                    <a:pt x="341" y="167"/>
                  </a:lnTo>
                  <a:lnTo>
                    <a:pt x="340" y="157"/>
                  </a:lnTo>
                  <a:lnTo>
                    <a:pt x="350" y="154"/>
                  </a:lnTo>
                  <a:lnTo>
                    <a:pt x="359" y="148"/>
                  </a:lnTo>
                  <a:lnTo>
                    <a:pt x="371" y="143"/>
                  </a:lnTo>
                  <a:lnTo>
                    <a:pt x="383" y="136"/>
                  </a:lnTo>
                  <a:lnTo>
                    <a:pt x="394" y="130"/>
                  </a:lnTo>
                  <a:lnTo>
                    <a:pt x="403" y="125"/>
                  </a:lnTo>
                  <a:lnTo>
                    <a:pt x="413" y="122"/>
                  </a:lnTo>
                  <a:lnTo>
                    <a:pt x="419" y="120"/>
                  </a:lnTo>
                  <a:lnTo>
                    <a:pt x="419" y="100"/>
                  </a:lnTo>
                  <a:lnTo>
                    <a:pt x="412" y="100"/>
                  </a:lnTo>
                  <a:lnTo>
                    <a:pt x="411" y="88"/>
                  </a:lnTo>
                  <a:lnTo>
                    <a:pt x="416" y="76"/>
                  </a:lnTo>
                  <a:lnTo>
                    <a:pt x="423" y="64"/>
                  </a:lnTo>
                  <a:lnTo>
                    <a:pt x="427" y="56"/>
                  </a:lnTo>
                  <a:lnTo>
                    <a:pt x="433" y="49"/>
                  </a:lnTo>
                  <a:lnTo>
                    <a:pt x="454" y="49"/>
                  </a:lnTo>
                  <a:lnTo>
                    <a:pt x="457" y="39"/>
                  </a:lnTo>
                  <a:lnTo>
                    <a:pt x="465" y="31"/>
                  </a:lnTo>
                  <a:lnTo>
                    <a:pt x="471" y="21"/>
                  </a:lnTo>
                  <a:lnTo>
                    <a:pt x="474" y="7"/>
                  </a:lnTo>
                  <a:lnTo>
                    <a:pt x="466" y="7"/>
                  </a:lnTo>
                  <a:lnTo>
                    <a:pt x="457" y="8"/>
                  </a:lnTo>
                  <a:lnTo>
                    <a:pt x="447" y="10"/>
                  </a:lnTo>
                  <a:lnTo>
                    <a:pt x="436" y="11"/>
                  </a:lnTo>
                  <a:lnTo>
                    <a:pt x="425" y="12"/>
                  </a:lnTo>
                  <a:lnTo>
                    <a:pt x="416" y="13"/>
                  </a:lnTo>
                  <a:lnTo>
                    <a:pt x="405" y="14"/>
                  </a:lnTo>
                  <a:lnTo>
                    <a:pt x="397" y="14"/>
                  </a:lnTo>
                  <a:lnTo>
                    <a:pt x="395" y="23"/>
                  </a:lnTo>
                  <a:lnTo>
                    <a:pt x="387" y="30"/>
                  </a:lnTo>
                  <a:lnTo>
                    <a:pt x="378" y="33"/>
                  </a:lnTo>
                  <a:lnTo>
                    <a:pt x="366" y="35"/>
                  </a:lnTo>
                  <a:lnTo>
                    <a:pt x="353" y="36"/>
                  </a:lnTo>
                  <a:lnTo>
                    <a:pt x="340" y="36"/>
                  </a:lnTo>
                  <a:lnTo>
                    <a:pt x="329" y="35"/>
                  </a:lnTo>
                  <a:lnTo>
                    <a:pt x="319" y="35"/>
                  </a:lnTo>
                  <a:lnTo>
                    <a:pt x="318" y="40"/>
                  </a:lnTo>
                  <a:lnTo>
                    <a:pt x="316" y="46"/>
                  </a:lnTo>
                  <a:lnTo>
                    <a:pt x="314" y="51"/>
                  </a:lnTo>
                  <a:lnTo>
                    <a:pt x="313" y="56"/>
                  </a:lnTo>
                  <a:lnTo>
                    <a:pt x="304" y="56"/>
                  </a:lnTo>
                  <a:lnTo>
                    <a:pt x="295" y="58"/>
                  </a:lnTo>
                  <a:lnTo>
                    <a:pt x="284" y="59"/>
                  </a:lnTo>
                  <a:lnTo>
                    <a:pt x="272" y="60"/>
                  </a:lnTo>
                  <a:lnTo>
                    <a:pt x="261" y="62"/>
                  </a:lnTo>
                  <a:lnTo>
                    <a:pt x="250" y="63"/>
                  </a:lnTo>
                  <a:lnTo>
                    <a:pt x="238" y="64"/>
                  </a:lnTo>
                  <a:lnTo>
                    <a:pt x="228" y="64"/>
                  </a:lnTo>
                  <a:lnTo>
                    <a:pt x="228" y="49"/>
                  </a:lnTo>
                  <a:lnTo>
                    <a:pt x="216" y="48"/>
                  </a:lnTo>
                  <a:lnTo>
                    <a:pt x="203" y="47"/>
                  </a:lnTo>
                  <a:lnTo>
                    <a:pt x="191" y="45"/>
                  </a:lnTo>
                  <a:lnTo>
                    <a:pt x="179" y="42"/>
                  </a:lnTo>
                  <a:lnTo>
                    <a:pt x="166" y="37"/>
                  </a:lnTo>
                  <a:lnTo>
                    <a:pt x="153" y="33"/>
                  </a:lnTo>
                  <a:lnTo>
                    <a:pt x="140" y="29"/>
                  </a:lnTo>
                  <a:lnTo>
                    <a:pt x="127" y="24"/>
                  </a:lnTo>
                  <a:lnTo>
                    <a:pt x="115" y="20"/>
                  </a:lnTo>
                  <a:lnTo>
                    <a:pt x="101" y="16"/>
                  </a:lnTo>
                  <a:lnTo>
                    <a:pt x="88" y="12"/>
                  </a:lnTo>
                  <a:lnTo>
                    <a:pt x="75" y="7"/>
                  </a:lnTo>
                  <a:lnTo>
                    <a:pt x="61" y="4"/>
                  </a:lnTo>
                  <a:lnTo>
                    <a:pt x="49" y="2"/>
                  </a:lnTo>
                  <a:lnTo>
                    <a:pt x="35" y="1"/>
                  </a:lnTo>
                  <a:lnTo>
                    <a:pt x="22" y="0"/>
                  </a:lnTo>
                  <a:lnTo>
                    <a:pt x="16" y="6"/>
                  </a:lnTo>
                  <a:lnTo>
                    <a:pt x="8" y="14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57" y="71"/>
                  </a:lnTo>
                  <a:lnTo>
                    <a:pt x="63" y="72"/>
                  </a:lnTo>
                  <a:lnTo>
                    <a:pt x="69" y="74"/>
                  </a:lnTo>
                  <a:lnTo>
                    <a:pt x="75" y="76"/>
                  </a:lnTo>
                  <a:lnTo>
                    <a:pt x="82" y="78"/>
                  </a:lnTo>
                  <a:lnTo>
                    <a:pt x="88" y="81"/>
                  </a:lnTo>
                  <a:lnTo>
                    <a:pt x="96" y="83"/>
                  </a:lnTo>
                  <a:lnTo>
                    <a:pt x="101" y="84"/>
                  </a:lnTo>
                  <a:lnTo>
                    <a:pt x="107" y="85"/>
                  </a:lnTo>
                  <a:lnTo>
                    <a:pt x="107" y="107"/>
                  </a:lnTo>
                  <a:lnTo>
                    <a:pt x="115" y="108"/>
                  </a:lnTo>
                  <a:lnTo>
                    <a:pt x="123" y="110"/>
                  </a:lnTo>
                  <a:lnTo>
                    <a:pt x="131" y="113"/>
                  </a:lnTo>
                  <a:lnTo>
                    <a:pt x="139" y="117"/>
                  </a:lnTo>
                  <a:lnTo>
                    <a:pt x="147" y="122"/>
                  </a:lnTo>
                  <a:lnTo>
                    <a:pt x="155" y="125"/>
                  </a:lnTo>
                  <a:lnTo>
                    <a:pt x="163" y="127"/>
                  </a:lnTo>
                  <a:lnTo>
                    <a:pt x="171" y="128"/>
                  </a:lnTo>
                  <a:lnTo>
                    <a:pt x="169" y="145"/>
                  </a:lnTo>
                  <a:lnTo>
                    <a:pt x="163" y="159"/>
                  </a:lnTo>
                  <a:lnTo>
                    <a:pt x="153" y="170"/>
                  </a:lnTo>
                  <a:lnTo>
                    <a:pt x="142" y="179"/>
                  </a:lnTo>
                  <a:lnTo>
                    <a:pt x="132" y="188"/>
                  </a:lnTo>
                  <a:lnTo>
                    <a:pt x="122" y="196"/>
                  </a:lnTo>
                  <a:lnTo>
                    <a:pt x="116" y="205"/>
                  </a:lnTo>
                  <a:lnTo>
                    <a:pt x="114" y="214"/>
                  </a:lnTo>
                  <a:lnTo>
                    <a:pt x="108" y="215"/>
                  </a:lnTo>
                  <a:lnTo>
                    <a:pt x="103" y="218"/>
                  </a:lnTo>
                  <a:lnTo>
                    <a:pt x="98" y="221"/>
                  </a:lnTo>
                  <a:lnTo>
                    <a:pt x="92" y="222"/>
                  </a:lnTo>
                  <a:lnTo>
                    <a:pt x="86" y="228"/>
                  </a:lnTo>
                  <a:lnTo>
                    <a:pt x="86" y="250"/>
                  </a:lnTo>
                  <a:lnTo>
                    <a:pt x="103" y="251"/>
                  </a:lnTo>
                  <a:lnTo>
                    <a:pt x="121" y="255"/>
                  </a:lnTo>
                  <a:lnTo>
                    <a:pt x="140" y="261"/>
                  </a:lnTo>
                  <a:lnTo>
                    <a:pt x="158" y="270"/>
                  </a:lnTo>
                  <a:lnTo>
                    <a:pt x="174" y="282"/>
                  </a:lnTo>
                  <a:lnTo>
                    <a:pt x="187" y="294"/>
                  </a:lnTo>
                  <a:lnTo>
                    <a:pt x="196" y="310"/>
                  </a:lnTo>
                  <a:lnTo>
                    <a:pt x="199" y="327"/>
                  </a:lnTo>
                  <a:lnTo>
                    <a:pt x="210" y="329"/>
                  </a:lnTo>
                  <a:lnTo>
                    <a:pt x="222" y="330"/>
                  </a:lnTo>
                  <a:lnTo>
                    <a:pt x="236" y="332"/>
                  </a:lnTo>
                  <a:lnTo>
                    <a:pt x="249" y="335"/>
                  </a:lnTo>
                  <a:lnTo>
                    <a:pt x="264" y="338"/>
                  </a:lnTo>
                  <a:lnTo>
                    <a:pt x="278" y="340"/>
                  </a:lnTo>
                  <a:lnTo>
                    <a:pt x="291" y="341"/>
                  </a:lnTo>
                  <a:lnTo>
                    <a:pt x="305" y="342"/>
                  </a:lnTo>
                  <a:lnTo>
                    <a:pt x="309" y="336"/>
                  </a:lnTo>
                  <a:lnTo>
                    <a:pt x="320" y="331"/>
                  </a:lnTo>
                  <a:lnTo>
                    <a:pt x="335" y="329"/>
                  </a:lnTo>
                  <a:lnTo>
                    <a:pt x="354" y="326"/>
                  </a:lnTo>
                  <a:lnTo>
                    <a:pt x="373" y="326"/>
                  </a:lnTo>
                  <a:lnTo>
                    <a:pt x="391" y="326"/>
                  </a:lnTo>
                  <a:lnTo>
                    <a:pt x="407" y="327"/>
                  </a:lnTo>
                  <a:lnTo>
                    <a:pt x="419" y="327"/>
                  </a:lnTo>
                  <a:lnTo>
                    <a:pt x="425" y="320"/>
                  </a:lnTo>
                  <a:lnTo>
                    <a:pt x="433" y="309"/>
                  </a:lnTo>
                  <a:lnTo>
                    <a:pt x="441" y="297"/>
                  </a:lnTo>
                  <a:lnTo>
                    <a:pt x="451" y="284"/>
                  </a:lnTo>
                  <a:lnTo>
                    <a:pt x="460" y="271"/>
                  </a:lnTo>
                  <a:lnTo>
                    <a:pt x="469" y="260"/>
                  </a:lnTo>
                  <a:lnTo>
                    <a:pt x="477" y="253"/>
                  </a:lnTo>
                  <a:lnTo>
                    <a:pt x="483" y="250"/>
                  </a:lnTo>
                  <a:lnTo>
                    <a:pt x="483" y="236"/>
                  </a:lnTo>
                  <a:lnTo>
                    <a:pt x="468" y="236"/>
                  </a:lnTo>
                  <a:lnTo>
                    <a:pt x="454" y="222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4" name="Freeform 614"/>
            <p:cNvSpPr>
              <a:spLocks/>
            </p:cNvSpPr>
            <p:nvPr/>
          </p:nvSpPr>
          <p:spPr bwMode="auto">
            <a:xfrm>
              <a:off x="3268" y="1823"/>
              <a:ext cx="9" cy="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9" y="1"/>
                </a:cxn>
                <a:cxn ang="0">
                  <a:pos x="23" y="2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7" y="52"/>
                </a:cxn>
                <a:cxn ang="0">
                  <a:pos x="11" y="56"/>
                </a:cxn>
                <a:cxn ang="0">
                  <a:pos x="16" y="60"/>
                </a:cxn>
                <a:cxn ang="0">
                  <a:pos x="23" y="63"/>
                </a:cxn>
                <a:cxn ang="0">
                  <a:pos x="29" y="64"/>
                </a:cxn>
                <a:cxn ang="0">
                  <a:pos x="36" y="65"/>
                </a:cxn>
                <a:cxn ang="0">
                  <a:pos x="44" y="64"/>
                </a:cxn>
                <a:cxn ang="0">
                  <a:pos x="50" y="63"/>
                </a:cxn>
                <a:cxn ang="0">
                  <a:pos x="57" y="60"/>
                </a:cxn>
                <a:cxn ang="0">
                  <a:pos x="62" y="56"/>
                </a:cxn>
                <a:cxn ang="0">
                  <a:pos x="66" y="52"/>
                </a:cxn>
                <a:cxn ang="0">
                  <a:pos x="69" y="46"/>
                </a:cxn>
                <a:cxn ang="0">
                  <a:pos x="70" y="40"/>
                </a:cxn>
                <a:cxn ang="0">
                  <a:pos x="72" y="33"/>
                </a:cxn>
                <a:cxn ang="0">
                  <a:pos x="70" y="26"/>
                </a:cxn>
                <a:cxn ang="0">
                  <a:pos x="69" y="21"/>
                </a:cxn>
                <a:cxn ang="0">
                  <a:pos x="66" y="14"/>
                </a:cxn>
                <a:cxn ang="0">
                  <a:pos x="62" y="10"/>
                </a:cxn>
                <a:cxn ang="0">
                  <a:pos x="57" y="6"/>
                </a:cxn>
                <a:cxn ang="0">
                  <a:pos x="50" y="2"/>
                </a:cxn>
                <a:cxn ang="0">
                  <a:pos x="44" y="1"/>
                </a:cxn>
                <a:cxn ang="0">
                  <a:pos x="36" y="0"/>
                </a:cxn>
              </a:cxnLst>
              <a:rect l="0" t="0" r="r" b="b"/>
              <a:pathLst>
                <a:path w="72" h="65">
                  <a:moveTo>
                    <a:pt x="36" y="0"/>
                  </a:moveTo>
                  <a:lnTo>
                    <a:pt x="29" y="1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6" y="60"/>
                  </a:lnTo>
                  <a:lnTo>
                    <a:pt x="23" y="63"/>
                  </a:lnTo>
                  <a:lnTo>
                    <a:pt x="29" y="64"/>
                  </a:lnTo>
                  <a:lnTo>
                    <a:pt x="36" y="65"/>
                  </a:lnTo>
                  <a:lnTo>
                    <a:pt x="44" y="64"/>
                  </a:lnTo>
                  <a:lnTo>
                    <a:pt x="50" y="63"/>
                  </a:lnTo>
                  <a:lnTo>
                    <a:pt x="57" y="60"/>
                  </a:lnTo>
                  <a:lnTo>
                    <a:pt x="62" y="56"/>
                  </a:lnTo>
                  <a:lnTo>
                    <a:pt x="66" y="52"/>
                  </a:lnTo>
                  <a:lnTo>
                    <a:pt x="69" y="46"/>
                  </a:lnTo>
                  <a:lnTo>
                    <a:pt x="70" y="40"/>
                  </a:lnTo>
                  <a:lnTo>
                    <a:pt x="72" y="33"/>
                  </a:lnTo>
                  <a:lnTo>
                    <a:pt x="70" y="26"/>
                  </a:lnTo>
                  <a:lnTo>
                    <a:pt x="69" y="21"/>
                  </a:lnTo>
                  <a:lnTo>
                    <a:pt x="66" y="14"/>
                  </a:lnTo>
                  <a:lnTo>
                    <a:pt x="62" y="10"/>
                  </a:lnTo>
                  <a:lnTo>
                    <a:pt x="57" y="6"/>
                  </a:lnTo>
                  <a:lnTo>
                    <a:pt x="50" y="2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5" name="Freeform 615"/>
            <p:cNvSpPr>
              <a:spLocks/>
            </p:cNvSpPr>
            <p:nvPr/>
          </p:nvSpPr>
          <p:spPr bwMode="auto">
            <a:xfrm>
              <a:off x="3284" y="1644"/>
              <a:ext cx="34" cy="31"/>
            </a:xfrm>
            <a:custGeom>
              <a:avLst/>
              <a:gdLst/>
              <a:ahLst/>
              <a:cxnLst>
                <a:cxn ang="0">
                  <a:pos x="168" y="12"/>
                </a:cxn>
                <a:cxn ang="0">
                  <a:pos x="146" y="23"/>
                </a:cxn>
                <a:cxn ang="0">
                  <a:pos x="120" y="35"/>
                </a:cxn>
                <a:cxn ang="0">
                  <a:pos x="96" y="41"/>
                </a:cxn>
                <a:cxn ang="0">
                  <a:pos x="84" y="48"/>
                </a:cxn>
                <a:cxn ang="0">
                  <a:pos x="79" y="58"/>
                </a:cxn>
                <a:cxn ang="0">
                  <a:pos x="79" y="70"/>
                </a:cxn>
                <a:cxn ang="0">
                  <a:pos x="86" y="83"/>
                </a:cxn>
                <a:cxn ang="0">
                  <a:pos x="88" y="87"/>
                </a:cxn>
                <a:cxn ang="0">
                  <a:pos x="85" y="100"/>
                </a:cxn>
                <a:cxn ang="0">
                  <a:pos x="80" y="108"/>
                </a:cxn>
                <a:cxn ang="0">
                  <a:pos x="71" y="113"/>
                </a:cxn>
                <a:cxn ang="0">
                  <a:pos x="64" y="121"/>
                </a:cxn>
                <a:cxn ang="0">
                  <a:pos x="55" y="127"/>
                </a:cxn>
                <a:cxn ang="0">
                  <a:pos x="50" y="142"/>
                </a:cxn>
                <a:cxn ang="0">
                  <a:pos x="37" y="150"/>
                </a:cxn>
                <a:cxn ang="0">
                  <a:pos x="35" y="163"/>
                </a:cxn>
                <a:cxn ang="0">
                  <a:pos x="21" y="179"/>
                </a:cxn>
                <a:cxn ang="0">
                  <a:pos x="14" y="199"/>
                </a:cxn>
                <a:cxn ang="0">
                  <a:pos x="7" y="202"/>
                </a:cxn>
                <a:cxn ang="0">
                  <a:pos x="0" y="207"/>
                </a:cxn>
                <a:cxn ang="0">
                  <a:pos x="10" y="212"/>
                </a:cxn>
                <a:cxn ang="0">
                  <a:pos x="27" y="218"/>
                </a:cxn>
                <a:cxn ang="0">
                  <a:pos x="43" y="228"/>
                </a:cxn>
                <a:cxn ang="0">
                  <a:pos x="50" y="242"/>
                </a:cxn>
                <a:cxn ang="0">
                  <a:pos x="51" y="236"/>
                </a:cxn>
                <a:cxn ang="0">
                  <a:pos x="59" y="217"/>
                </a:cxn>
                <a:cxn ang="0">
                  <a:pos x="72" y="199"/>
                </a:cxn>
                <a:cxn ang="0">
                  <a:pos x="86" y="188"/>
                </a:cxn>
                <a:cxn ang="0">
                  <a:pos x="92" y="179"/>
                </a:cxn>
                <a:cxn ang="0">
                  <a:pos x="98" y="177"/>
                </a:cxn>
                <a:cxn ang="0">
                  <a:pos x="105" y="170"/>
                </a:cxn>
                <a:cxn ang="0">
                  <a:pos x="118" y="165"/>
                </a:cxn>
                <a:cxn ang="0">
                  <a:pos x="128" y="149"/>
                </a:cxn>
                <a:cxn ang="0">
                  <a:pos x="138" y="163"/>
                </a:cxn>
                <a:cxn ang="0">
                  <a:pos x="149" y="170"/>
                </a:cxn>
                <a:cxn ang="0">
                  <a:pos x="263" y="193"/>
                </a:cxn>
                <a:cxn ang="0">
                  <a:pos x="255" y="162"/>
                </a:cxn>
                <a:cxn ang="0">
                  <a:pos x="248" y="142"/>
                </a:cxn>
                <a:cxn ang="0">
                  <a:pos x="221" y="136"/>
                </a:cxn>
                <a:cxn ang="0">
                  <a:pos x="214" y="127"/>
                </a:cxn>
                <a:cxn ang="0">
                  <a:pos x="207" y="120"/>
                </a:cxn>
                <a:cxn ang="0">
                  <a:pos x="197" y="115"/>
                </a:cxn>
                <a:cxn ang="0">
                  <a:pos x="196" y="106"/>
                </a:cxn>
                <a:cxn ang="0">
                  <a:pos x="209" y="97"/>
                </a:cxn>
                <a:cxn ang="0">
                  <a:pos x="229" y="93"/>
                </a:cxn>
                <a:cxn ang="0">
                  <a:pos x="251" y="92"/>
                </a:cxn>
                <a:cxn ang="0">
                  <a:pos x="269" y="85"/>
                </a:cxn>
                <a:cxn ang="0">
                  <a:pos x="258" y="71"/>
                </a:cxn>
                <a:cxn ang="0">
                  <a:pos x="265" y="42"/>
                </a:cxn>
                <a:cxn ang="0">
                  <a:pos x="267" y="13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02" y="1"/>
                </a:cxn>
                <a:cxn ang="0">
                  <a:pos x="179" y="3"/>
                </a:cxn>
                <a:cxn ang="0">
                  <a:pos x="169" y="6"/>
                </a:cxn>
              </a:cxnLst>
              <a:rect l="0" t="0" r="r" b="b"/>
              <a:pathLst>
                <a:path w="269" h="242">
                  <a:moveTo>
                    <a:pt x="176" y="6"/>
                  </a:moveTo>
                  <a:lnTo>
                    <a:pt x="168" y="12"/>
                  </a:lnTo>
                  <a:lnTo>
                    <a:pt x="157" y="18"/>
                  </a:lnTo>
                  <a:lnTo>
                    <a:pt x="146" y="23"/>
                  </a:lnTo>
                  <a:lnTo>
                    <a:pt x="133" y="30"/>
                  </a:lnTo>
                  <a:lnTo>
                    <a:pt x="120" y="35"/>
                  </a:lnTo>
                  <a:lnTo>
                    <a:pt x="108" y="39"/>
                  </a:lnTo>
                  <a:lnTo>
                    <a:pt x="96" y="41"/>
                  </a:lnTo>
                  <a:lnTo>
                    <a:pt x="85" y="42"/>
                  </a:lnTo>
                  <a:lnTo>
                    <a:pt x="84" y="48"/>
                  </a:lnTo>
                  <a:lnTo>
                    <a:pt x="82" y="53"/>
                  </a:lnTo>
                  <a:lnTo>
                    <a:pt x="79" y="58"/>
                  </a:lnTo>
                  <a:lnTo>
                    <a:pt x="77" y="64"/>
                  </a:lnTo>
                  <a:lnTo>
                    <a:pt x="79" y="70"/>
                  </a:lnTo>
                  <a:lnTo>
                    <a:pt x="82" y="78"/>
                  </a:lnTo>
                  <a:lnTo>
                    <a:pt x="86" y="83"/>
                  </a:lnTo>
                  <a:lnTo>
                    <a:pt x="91" y="85"/>
                  </a:lnTo>
                  <a:lnTo>
                    <a:pt x="88" y="87"/>
                  </a:lnTo>
                  <a:lnTo>
                    <a:pt x="86" y="93"/>
                  </a:lnTo>
                  <a:lnTo>
                    <a:pt x="85" y="100"/>
                  </a:lnTo>
                  <a:lnTo>
                    <a:pt x="85" y="106"/>
                  </a:lnTo>
                  <a:lnTo>
                    <a:pt x="80" y="108"/>
                  </a:lnTo>
                  <a:lnTo>
                    <a:pt x="75" y="110"/>
                  </a:lnTo>
                  <a:lnTo>
                    <a:pt x="71" y="113"/>
                  </a:lnTo>
                  <a:lnTo>
                    <a:pt x="68" y="117"/>
                  </a:lnTo>
                  <a:lnTo>
                    <a:pt x="64" y="121"/>
                  </a:lnTo>
                  <a:lnTo>
                    <a:pt x="59" y="125"/>
                  </a:lnTo>
                  <a:lnTo>
                    <a:pt x="55" y="127"/>
                  </a:lnTo>
                  <a:lnTo>
                    <a:pt x="50" y="128"/>
                  </a:lnTo>
                  <a:lnTo>
                    <a:pt x="50" y="142"/>
                  </a:lnTo>
                  <a:lnTo>
                    <a:pt x="41" y="144"/>
                  </a:lnTo>
                  <a:lnTo>
                    <a:pt x="37" y="150"/>
                  </a:lnTo>
                  <a:lnTo>
                    <a:pt x="35" y="157"/>
                  </a:lnTo>
                  <a:lnTo>
                    <a:pt x="35" y="163"/>
                  </a:lnTo>
                  <a:lnTo>
                    <a:pt x="29" y="167"/>
                  </a:lnTo>
                  <a:lnTo>
                    <a:pt x="21" y="179"/>
                  </a:lnTo>
                  <a:lnTo>
                    <a:pt x="16" y="191"/>
                  </a:lnTo>
                  <a:lnTo>
                    <a:pt x="14" y="199"/>
                  </a:lnTo>
                  <a:lnTo>
                    <a:pt x="7" y="200"/>
                  </a:lnTo>
                  <a:lnTo>
                    <a:pt x="7" y="202"/>
                  </a:lnTo>
                  <a:lnTo>
                    <a:pt x="6" y="206"/>
                  </a:lnTo>
                  <a:lnTo>
                    <a:pt x="0" y="207"/>
                  </a:lnTo>
                  <a:lnTo>
                    <a:pt x="4" y="209"/>
                  </a:lnTo>
                  <a:lnTo>
                    <a:pt x="10" y="212"/>
                  </a:lnTo>
                  <a:lnTo>
                    <a:pt x="19" y="215"/>
                  </a:lnTo>
                  <a:lnTo>
                    <a:pt x="27" y="218"/>
                  </a:lnTo>
                  <a:lnTo>
                    <a:pt x="36" y="223"/>
                  </a:lnTo>
                  <a:lnTo>
                    <a:pt x="43" y="228"/>
                  </a:lnTo>
                  <a:lnTo>
                    <a:pt x="48" y="234"/>
                  </a:lnTo>
                  <a:lnTo>
                    <a:pt x="50" y="242"/>
                  </a:lnTo>
                  <a:lnTo>
                    <a:pt x="50" y="242"/>
                  </a:lnTo>
                  <a:lnTo>
                    <a:pt x="51" y="236"/>
                  </a:lnTo>
                  <a:lnTo>
                    <a:pt x="54" y="227"/>
                  </a:lnTo>
                  <a:lnTo>
                    <a:pt x="59" y="217"/>
                  </a:lnTo>
                  <a:lnTo>
                    <a:pt x="66" y="208"/>
                  </a:lnTo>
                  <a:lnTo>
                    <a:pt x="72" y="199"/>
                  </a:lnTo>
                  <a:lnTo>
                    <a:pt x="79" y="192"/>
                  </a:lnTo>
                  <a:lnTo>
                    <a:pt x="86" y="188"/>
                  </a:lnTo>
                  <a:lnTo>
                    <a:pt x="91" y="185"/>
                  </a:lnTo>
                  <a:lnTo>
                    <a:pt x="92" y="179"/>
                  </a:lnTo>
                  <a:lnTo>
                    <a:pt x="96" y="178"/>
                  </a:lnTo>
                  <a:lnTo>
                    <a:pt x="98" y="177"/>
                  </a:lnTo>
                  <a:lnTo>
                    <a:pt x="99" y="170"/>
                  </a:lnTo>
                  <a:lnTo>
                    <a:pt x="105" y="170"/>
                  </a:lnTo>
                  <a:lnTo>
                    <a:pt x="112" y="168"/>
                  </a:lnTo>
                  <a:lnTo>
                    <a:pt x="118" y="165"/>
                  </a:lnTo>
                  <a:lnTo>
                    <a:pt x="120" y="157"/>
                  </a:lnTo>
                  <a:lnTo>
                    <a:pt x="128" y="149"/>
                  </a:lnTo>
                  <a:lnTo>
                    <a:pt x="133" y="156"/>
                  </a:lnTo>
                  <a:lnTo>
                    <a:pt x="138" y="163"/>
                  </a:lnTo>
                  <a:lnTo>
                    <a:pt x="143" y="168"/>
                  </a:lnTo>
                  <a:lnTo>
                    <a:pt x="149" y="170"/>
                  </a:lnTo>
                  <a:lnTo>
                    <a:pt x="149" y="199"/>
                  </a:lnTo>
                  <a:lnTo>
                    <a:pt x="263" y="193"/>
                  </a:lnTo>
                  <a:lnTo>
                    <a:pt x="261" y="177"/>
                  </a:lnTo>
                  <a:lnTo>
                    <a:pt x="255" y="162"/>
                  </a:lnTo>
                  <a:lnTo>
                    <a:pt x="250" y="149"/>
                  </a:lnTo>
                  <a:lnTo>
                    <a:pt x="248" y="142"/>
                  </a:lnTo>
                  <a:lnTo>
                    <a:pt x="226" y="142"/>
                  </a:lnTo>
                  <a:lnTo>
                    <a:pt x="221" y="136"/>
                  </a:lnTo>
                  <a:lnTo>
                    <a:pt x="217" y="131"/>
                  </a:lnTo>
                  <a:lnTo>
                    <a:pt x="214" y="127"/>
                  </a:lnTo>
                  <a:lnTo>
                    <a:pt x="213" y="121"/>
                  </a:lnTo>
                  <a:lnTo>
                    <a:pt x="207" y="120"/>
                  </a:lnTo>
                  <a:lnTo>
                    <a:pt x="202" y="117"/>
                  </a:lnTo>
                  <a:lnTo>
                    <a:pt x="197" y="115"/>
                  </a:lnTo>
                  <a:lnTo>
                    <a:pt x="191" y="114"/>
                  </a:lnTo>
                  <a:lnTo>
                    <a:pt x="196" y="106"/>
                  </a:lnTo>
                  <a:lnTo>
                    <a:pt x="201" y="101"/>
                  </a:lnTo>
                  <a:lnTo>
                    <a:pt x="209" y="97"/>
                  </a:lnTo>
                  <a:lnTo>
                    <a:pt x="219" y="95"/>
                  </a:lnTo>
                  <a:lnTo>
                    <a:pt x="229" y="93"/>
                  </a:lnTo>
                  <a:lnTo>
                    <a:pt x="240" y="92"/>
                  </a:lnTo>
                  <a:lnTo>
                    <a:pt x="251" y="92"/>
                  </a:lnTo>
                  <a:lnTo>
                    <a:pt x="263" y="92"/>
                  </a:lnTo>
                  <a:lnTo>
                    <a:pt x="269" y="85"/>
                  </a:lnTo>
                  <a:lnTo>
                    <a:pt x="261" y="82"/>
                  </a:lnTo>
                  <a:lnTo>
                    <a:pt x="258" y="71"/>
                  </a:lnTo>
                  <a:lnTo>
                    <a:pt x="261" y="58"/>
                  </a:lnTo>
                  <a:lnTo>
                    <a:pt x="265" y="42"/>
                  </a:lnTo>
                  <a:lnTo>
                    <a:pt x="268" y="26"/>
                  </a:lnTo>
                  <a:lnTo>
                    <a:pt x="267" y="13"/>
                  </a:lnTo>
                  <a:lnTo>
                    <a:pt x="258" y="3"/>
                  </a:lnTo>
                  <a:lnTo>
                    <a:pt x="240" y="0"/>
                  </a:lnTo>
                  <a:lnTo>
                    <a:pt x="235" y="0"/>
                  </a:lnTo>
                  <a:lnTo>
                    <a:pt x="226" y="0"/>
                  </a:lnTo>
                  <a:lnTo>
                    <a:pt x="215" y="0"/>
                  </a:lnTo>
                  <a:lnTo>
                    <a:pt x="202" y="1"/>
                  </a:lnTo>
                  <a:lnTo>
                    <a:pt x="189" y="1"/>
                  </a:lnTo>
                  <a:lnTo>
                    <a:pt x="179" y="3"/>
                  </a:lnTo>
                  <a:lnTo>
                    <a:pt x="172" y="4"/>
                  </a:lnTo>
                  <a:lnTo>
                    <a:pt x="169" y="6"/>
                  </a:lnTo>
                  <a:lnTo>
                    <a:pt x="176" y="6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6" name="Freeform 616"/>
            <p:cNvSpPr>
              <a:spLocks/>
            </p:cNvSpPr>
            <p:nvPr/>
          </p:nvSpPr>
          <p:spPr bwMode="auto">
            <a:xfrm>
              <a:off x="3291" y="1816"/>
              <a:ext cx="9" cy="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2"/>
                </a:cxn>
                <a:cxn ang="0">
                  <a:pos x="16" y="5"/>
                </a:cxn>
                <a:cxn ang="0">
                  <a:pos x="11" y="9"/>
                </a:cxn>
                <a:cxn ang="0">
                  <a:pos x="7" y="15"/>
                </a:cxn>
                <a:cxn ang="0">
                  <a:pos x="3" y="20"/>
                </a:cxn>
                <a:cxn ang="0">
                  <a:pos x="1" y="27"/>
                </a:cxn>
                <a:cxn ang="0">
                  <a:pos x="0" y="33"/>
                </a:cxn>
                <a:cxn ang="0">
                  <a:pos x="1" y="39"/>
                </a:cxn>
                <a:cxn ang="0">
                  <a:pos x="3" y="46"/>
                </a:cxn>
                <a:cxn ang="0">
                  <a:pos x="7" y="52"/>
                </a:cxn>
                <a:cxn ang="0">
                  <a:pos x="11" y="56"/>
                </a:cxn>
                <a:cxn ang="0">
                  <a:pos x="16" y="61"/>
                </a:cxn>
                <a:cxn ang="0">
                  <a:pos x="21" y="64"/>
                </a:cxn>
                <a:cxn ang="0">
                  <a:pos x="28" y="65"/>
                </a:cxn>
                <a:cxn ang="0">
                  <a:pos x="35" y="66"/>
                </a:cxn>
                <a:cxn ang="0">
                  <a:pos x="43" y="65"/>
                </a:cxn>
                <a:cxn ang="0">
                  <a:pos x="49" y="64"/>
                </a:cxn>
                <a:cxn ang="0">
                  <a:pos x="56" y="61"/>
                </a:cxn>
                <a:cxn ang="0">
                  <a:pos x="61" y="56"/>
                </a:cxn>
                <a:cxn ang="0">
                  <a:pos x="65" y="52"/>
                </a:cxn>
                <a:cxn ang="0">
                  <a:pos x="68" y="46"/>
                </a:cxn>
                <a:cxn ang="0">
                  <a:pos x="69" y="39"/>
                </a:cxn>
                <a:cxn ang="0">
                  <a:pos x="70" y="33"/>
                </a:cxn>
                <a:cxn ang="0">
                  <a:pos x="69" y="27"/>
                </a:cxn>
                <a:cxn ang="0">
                  <a:pos x="68" y="20"/>
                </a:cxn>
                <a:cxn ang="0">
                  <a:pos x="65" y="15"/>
                </a:cxn>
                <a:cxn ang="0">
                  <a:pos x="61" y="9"/>
                </a:cxn>
                <a:cxn ang="0">
                  <a:pos x="56" y="5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70" h="66">
                  <a:moveTo>
                    <a:pt x="35" y="0"/>
                  </a:moveTo>
                  <a:lnTo>
                    <a:pt x="28" y="1"/>
                  </a:lnTo>
                  <a:lnTo>
                    <a:pt x="21" y="2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7" y="15"/>
                  </a:lnTo>
                  <a:lnTo>
                    <a:pt x="3" y="20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1" y="39"/>
                  </a:lnTo>
                  <a:lnTo>
                    <a:pt x="3" y="46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8" y="65"/>
                  </a:lnTo>
                  <a:lnTo>
                    <a:pt x="35" y="66"/>
                  </a:lnTo>
                  <a:lnTo>
                    <a:pt x="43" y="65"/>
                  </a:lnTo>
                  <a:lnTo>
                    <a:pt x="49" y="64"/>
                  </a:lnTo>
                  <a:lnTo>
                    <a:pt x="56" y="61"/>
                  </a:lnTo>
                  <a:lnTo>
                    <a:pt x="61" y="56"/>
                  </a:lnTo>
                  <a:lnTo>
                    <a:pt x="65" y="52"/>
                  </a:lnTo>
                  <a:lnTo>
                    <a:pt x="68" y="46"/>
                  </a:lnTo>
                  <a:lnTo>
                    <a:pt x="69" y="39"/>
                  </a:lnTo>
                  <a:lnTo>
                    <a:pt x="70" y="33"/>
                  </a:lnTo>
                  <a:lnTo>
                    <a:pt x="69" y="27"/>
                  </a:lnTo>
                  <a:lnTo>
                    <a:pt x="68" y="20"/>
                  </a:lnTo>
                  <a:lnTo>
                    <a:pt x="65" y="15"/>
                  </a:lnTo>
                  <a:lnTo>
                    <a:pt x="61" y="9"/>
                  </a:lnTo>
                  <a:lnTo>
                    <a:pt x="56" y="5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7" name="Freeform 617"/>
            <p:cNvSpPr>
              <a:spLocks/>
            </p:cNvSpPr>
            <p:nvPr/>
          </p:nvSpPr>
          <p:spPr bwMode="auto">
            <a:xfrm>
              <a:off x="3305" y="1659"/>
              <a:ext cx="9" cy="9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2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6" y="14"/>
                </a:cxn>
                <a:cxn ang="0">
                  <a:pos x="3" y="20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6" y="51"/>
                </a:cxn>
                <a:cxn ang="0">
                  <a:pos x="11" y="57"/>
                </a:cxn>
                <a:cxn ang="0">
                  <a:pos x="16" y="61"/>
                </a:cxn>
                <a:cxn ang="0">
                  <a:pos x="21" y="64"/>
                </a:cxn>
                <a:cxn ang="0">
                  <a:pos x="28" y="65"/>
                </a:cxn>
                <a:cxn ang="0">
                  <a:pos x="35" y="66"/>
                </a:cxn>
                <a:cxn ang="0">
                  <a:pos x="42" y="65"/>
                </a:cxn>
                <a:cxn ang="0">
                  <a:pos x="49" y="64"/>
                </a:cxn>
                <a:cxn ang="0">
                  <a:pos x="55" y="61"/>
                </a:cxn>
                <a:cxn ang="0">
                  <a:pos x="61" y="57"/>
                </a:cxn>
                <a:cxn ang="0">
                  <a:pos x="65" y="51"/>
                </a:cxn>
                <a:cxn ang="0">
                  <a:pos x="68" y="46"/>
                </a:cxn>
                <a:cxn ang="0">
                  <a:pos x="69" y="40"/>
                </a:cxn>
                <a:cxn ang="0">
                  <a:pos x="70" y="33"/>
                </a:cxn>
                <a:cxn ang="0">
                  <a:pos x="69" y="26"/>
                </a:cxn>
                <a:cxn ang="0">
                  <a:pos x="68" y="20"/>
                </a:cxn>
                <a:cxn ang="0">
                  <a:pos x="65" y="14"/>
                </a:cxn>
                <a:cxn ang="0">
                  <a:pos x="61" y="10"/>
                </a:cxn>
                <a:cxn ang="0">
                  <a:pos x="55" y="6"/>
                </a:cxn>
                <a:cxn ang="0">
                  <a:pos x="49" y="2"/>
                </a:cxn>
                <a:cxn ang="0">
                  <a:pos x="42" y="1"/>
                </a:cxn>
                <a:cxn ang="0">
                  <a:pos x="35" y="0"/>
                </a:cxn>
              </a:cxnLst>
              <a:rect l="0" t="0" r="r" b="b"/>
              <a:pathLst>
                <a:path w="70" h="66">
                  <a:moveTo>
                    <a:pt x="35" y="0"/>
                  </a:moveTo>
                  <a:lnTo>
                    <a:pt x="28" y="1"/>
                  </a:lnTo>
                  <a:lnTo>
                    <a:pt x="21" y="2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6" y="14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6" y="51"/>
                  </a:lnTo>
                  <a:lnTo>
                    <a:pt x="11" y="57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8" y="65"/>
                  </a:lnTo>
                  <a:lnTo>
                    <a:pt x="35" y="66"/>
                  </a:lnTo>
                  <a:lnTo>
                    <a:pt x="42" y="65"/>
                  </a:lnTo>
                  <a:lnTo>
                    <a:pt x="49" y="64"/>
                  </a:lnTo>
                  <a:lnTo>
                    <a:pt x="55" y="61"/>
                  </a:lnTo>
                  <a:lnTo>
                    <a:pt x="61" y="57"/>
                  </a:lnTo>
                  <a:lnTo>
                    <a:pt x="65" y="51"/>
                  </a:lnTo>
                  <a:lnTo>
                    <a:pt x="68" y="46"/>
                  </a:lnTo>
                  <a:lnTo>
                    <a:pt x="69" y="40"/>
                  </a:lnTo>
                  <a:lnTo>
                    <a:pt x="70" y="33"/>
                  </a:lnTo>
                  <a:lnTo>
                    <a:pt x="69" y="26"/>
                  </a:lnTo>
                  <a:lnTo>
                    <a:pt x="68" y="20"/>
                  </a:lnTo>
                  <a:lnTo>
                    <a:pt x="65" y="14"/>
                  </a:lnTo>
                  <a:lnTo>
                    <a:pt x="61" y="10"/>
                  </a:lnTo>
                  <a:lnTo>
                    <a:pt x="55" y="6"/>
                  </a:lnTo>
                  <a:lnTo>
                    <a:pt x="49" y="2"/>
                  </a:lnTo>
                  <a:lnTo>
                    <a:pt x="42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8" name="Freeform 618"/>
            <p:cNvSpPr>
              <a:spLocks/>
            </p:cNvSpPr>
            <p:nvPr/>
          </p:nvSpPr>
          <p:spPr bwMode="auto">
            <a:xfrm>
              <a:off x="3268" y="1668"/>
              <a:ext cx="9" cy="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3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7" y="15"/>
                </a:cxn>
                <a:cxn ang="0">
                  <a:pos x="3" y="21"/>
                </a:cxn>
                <a:cxn ang="0">
                  <a:pos x="1" y="27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7" y="53"/>
                </a:cxn>
                <a:cxn ang="0">
                  <a:pos x="11" y="57"/>
                </a:cxn>
                <a:cxn ang="0">
                  <a:pos x="16" y="61"/>
                </a:cxn>
                <a:cxn ang="0">
                  <a:pos x="21" y="64"/>
                </a:cxn>
                <a:cxn ang="0">
                  <a:pos x="28" y="66"/>
                </a:cxn>
                <a:cxn ang="0">
                  <a:pos x="35" y="67"/>
                </a:cxn>
                <a:cxn ang="0">
                  <a:pos x="43" y="66"/>
                </a:cxn>
                <a:cxn ang="0">
                  <a:pos x="49" y="64"/>
                </a:cxn>
                <a:cxn ang="0">
                  <a:pos x="55" y="61"/>
                </a:cxn>
                <a:cxn ang="0">
                  <a:pos x="61" y="57"/>
                </a:cxn>
                <a:cxn ang="0">
                  <a:pos x="65" y="53"/>
                </a:cxn>
                <a:cxn ang="0">
                  <a:pos x="68" y="46"/>
                </a:cxn>
                <a:cxn ang="0">
                  <a:pos x="69" y="40"/>
                </a:cxn>
                <a:cxn ang="0">
                  <a:pos x="70" y="33"/>
                </a:cxn>
                <a:cxn ang="0">
                  <a:pos x="69" y="27"/>
                </a:cxn>
                <a:cxn ang="0">
                  <a:pos x="68" y="21"/>
                </a:cxn>
                <a:cxn ang="0">
                  <a:pos x="65" y="15"/>
                </a:cxn>
                <a:cxn ang="0">
                  <a:pos x="61" y="10"/>
                </a:cxn>
                <a:cxn ang="0">
                  <a:pos x="55" y="6"/>
                </a:cxn>
                <a:cxn ang="0">
                  <a:pos x="49" y="3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70" h="67">
                  <a:moveTo>
                    <a:pt x="35" y="0"/>
                  </a:moveTo>
                  <a:lnTo>
                    <a:pt x="28" y="1"/>
                  </a:lnTo>
                  <a:lnTo>
                    <a:pt x="21" y="3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7" y="15"/>
                  </a:lnTo>
                  <a:lnTo>
                    <a:pt x="3" y="21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7" y="53"/>
                  </a:lnTo>
                  <a:lnTo>
                    <a:pt x="11" y="57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5" y="67"/>
                  </a:lnTo>
                  <a:lnTo>
                    <a:pt x="43" y="66"/>
                  </a:lnTo>
                  <a:lnTo>
                    <a:pt x="49" y="64"/>
                  </a:lnTo>
                  <a:lnTo>
                    <a:pt x="55" y="61"/>
                  </a:lnTo>
                  <a:lnTo>
                    <a:pt x="61" y="57"/>
                  </a:lnTo>
                  <a:lnTo>
                    <a:pt x="65" y="53"/>
                  </a:lnTo>
                  <a:lnTo>
                    <a:pt x="68" y="46"/>
                  </a:lnTo>
                  <a:lnTo>
                    <a:pt x="69" y="40"/>
                  </a:lnTo>
                  <a:lnTo>
                    <a:pt x="70" y="33"/>
                  </a:lnTo>
                  <a:lnTo>
                    <a:pt x="69" y="27"/>
                  </a:lnTo>
                  <a:lnTo>
                    <a:pt x="68" y="21"/>
                  </a:lnTo>
                  <a:lnTo>
                    <a:pt x="65" y="15"/>
                  </a:lnTo>
                  <a:lnTo>
                    <a:pt x="61" y="10"/>
                  </a:lnTo>
                  <a:lnTo>
                    <a:pt x="55" y="6"/>
                  </a:lnTo>
                  <a:lnTo>
                    <a:pt x="49" y="3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59" name="Freeform 619"/>
            <p:cNvSpPr>
              <a:spLocks/>
            </p:cNvSpPr>
            <p:nvPr/>
          </p:nvSpPr>
          <p:spPr bwMode="auto">
            <a:xfrm>
              <a:off x="3331" y="1719"/>
              <a:ext cx="9" cy="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7" y="1"/>
                </a:cxn>
                <a:cxn ang="0">
                  <a:pos x="21" y="2"/>
                </a:cxn>
                <a:cxn ang="0">
                  <a:pos x="16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6" y="51"/>
                </a:cxn>
                <a:cxn ang="0">
                  <a:pos x="10" y="57"/>
                </a:cxn>
                <a:cxn ang="0">
                  <a:pos x="16" y="61"/>
                </a:cxn>
                <a:cxn ang="0">
                  <a:pos x="21" y="64"/>
                </a:cxn>
                <a:cxn ang="0">
                  <a:pos x="27" y="65"/>
                </a:cxn>
                <a:cxn ang="0">
                  <a:pos x="35" y="66"/>
                </a:cxn>
                <a:cxn ang="0">
                  <a:pos x="42" y="65"/>
                </a:cxn>
                <a:cxn ang="0">
                  <a:pos x="49" y="64"/>
                </a:cxn>
                <a:cxn ang="0">
                  <a:pos x="54" y="61"/>
                </a:cxn>
                <a:cxn ang="0">
                  <a:pos x="59" y="57"/>
                </a:cxn>
                <a:cxn ang="0">
                  <a:pos x="64" y="51"/>
                </a:cxn>
                <a:cxn ang="0">
                  <a:pos x="67" y="46"/>
                </a:cxn>
                <a:cxn ang="0">
                  <a:pos x="68" y="40"/>
                </a:cxn>
                <a:cxn ang="0">
                  <a:pos x="69" y="33"/>
                </a:cxn>
                <a:cxn ang="0">
                  <a:pos x="68" y="26"/>
                </a:cxn>
                <a:cxn ang="0">
                  <a:pos x="67" y="21"/>
                </a:cxn>
                <a:cxn ang="0">
                  <a:pos x="64" y="14"/>
                </a:cxn>
                <a:cxn ang="0">
                  <a:pos x="59" y="10"/>
                </a:cxn>
                <a:cxn ang="0">
                  <a:pos x="54" y="6"/>
                </a:cxn>
                <a:cxn ang="0">
                  <a:pos x="49" y="2"/>
                </a:cxn>
                <a:cxn ang="0">
                  <a:pos x="42" y="1"/>
                </a:cxn>
                <a:cxn ang="0">
                  <a:pos x="35" y="0"/>
                </a:cxn>
              </a:cxnLst>
              <a:rect l="0" t="0" r="r" b="b"/>
              <a:pathLst>
                <a:path w="69" h="66">
                  <a:moveTo>
                    <a:pt x="35" y="0"/>
                  </a:moveTo>
                  <a:lnTo>
                    <a:pt x="27" y="1"/>
                  </a:lnTo>
                  <a:lnTo>
                    <a:pt x="21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3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6" y="51"/>
                  </a:lnTo>
                  <a:lnTo>
                    <a:pt x="10" y="57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7" y="65"/>
                  </a:lnTo>
                  <a:lnTo>
                    <a:pt x="35" y="66"/>
                  </a:lnTo>
                  <a:lnTo>
                    <a:pt x="42" y="65"/>
                  </a:lnTo>
                  <a:lnTo>
                    <a:pt x="49" y="64"/>
                  </a:lnTo>
                  <a:lnTo>
                    <a:pt x="54" y="61"/>
                  </a:lnTo>
                  <a:lnTo>
                    <a:pt x="59" y="57"/>
                  </a:lnTo>
                  <a:lnTo>
                    <a:pt x="64" y="51"/>
                  </a:lnTo>
                  <a:lnTo>
                    <a:pt x="67" y="46"/>
                  </a:lnTo>
                  <a:lnTo>
                    <a:pt x="68" y="40"/>
                  </a:lnTo>
                  <a:lnTo>
                    <a:pt x="69" y="33"/>
                  </a:lnTo>
                  <a:lnTo>
                    <a:pt x="68" y="26"/>
                  </a:lnTo>
                  <a:lnTo>
                    <a:pt x="67" y="21"/>
                  </a:lnTo>
                  <a:lnTo>
                    <a:pt x="64" y="14"/>
                  </a:lnTo>
                  <a:lnTo>
                    <a:pt x="59" y="10"/>
                  </a:lnTo>
                  <a:lnTo>
                    <a:pt x="54" y="6"/>
                  </a:lnTo>
                  <a:lnTo>
                    <a:pt x="49" y="2"/>
                  </a:lnTo>
                  <a:lnTo>
                    <a:pt x="42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0" name="Freeform 620"/>
            <p:cNvSpPr>
              <a:spLocks/>
            </p:cNvSpPr>
            <p:nvPr/>
          </p:nvSpPr>
          <p:spPr bwMode="auto">
            <a:xfrm>
              <a:off x="3314" y="1741"/>
              <a:ext cx="9" cy="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9" y="1"/>
                </a:cxn>
                <a:cxn ang="0">
                  <a:pos x="23" y="2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4" y="20"/>
                </a:cxn>
                <a:cxn ang="0">
                  <a:pos x="2" y="26"/>
                </a:cxn>
                <a:cxn ang="0">
                  <a:pos x="0" y="33"/>
                </a:cxn>
                <a:cxn ang="0">
                  <a:pos x="2" y="40"/>
                </a:cxn>
                <a:cxn ang="0">
                  <a:pos x="4" y="46"/>
                </a:cxn>
                <a:cxn ang="0">
                  <a:pos x="7" y="51"/>
                </a:cxn>
                <a:cxn ang="0">
                  <a:pos x="11" y="57"/>
                </a:cxn>
                <a:cxn ang="0">
                  <a:pos x="16" y="61"/>
                </a:cxn>
                <a:cxn ang="0">
                  <a:pos x="23" y="64"/>
                </a:cxn>
                <a:cxn ang="0">
                  <a:pos x="29" y="65"/>
                </a:cxn>
                <a:cxn ang="0">
                  <a:pos x="37" y="66"/>
                </a:cxn>
                <a:cxn ang="0">
                  <a:pos x="44" y="65"/>
                </a:cxn>
                <a:cxn ang="0">
                  <a:pos x="50" y="64"/>
                </a:cxn>
                <a:cxn ang="0">
                  <a:pos x="56" y="61"/>
                </a:cxn>
                <a:cxn ang="0">
                  <a:pos x="61" y="57"/>
                </a:cxn>
                <a:cxn ang="0">
                  <a:pos x="65" y="51"/>
                </a:cxn>
                <a:cxn ang="0">
                  <a:pos x="69" y="46"/>
                </a:cxn>
                <a:cxn ang="0">
                  <a:pos x="70" y="40"/>
                </a:cxn>
                <a:cxn ang="0">
                  <a:pos x="71" y="33"/>
                </a:cxn>
                <a:cxn ang="0">
                  <a:pos x="70" y="26"/>
                </a:cxn>
                <a:cxn ang="0">
                  <a:pos x="69" y="20"/>
                </a:cxn>
                <a:cxn ang="0">
                  <a:pos x="65" y="14"/>
                </a:cxn>
                <a:cxn ang="0">
                  <a:pos x="61" y="10"/>
                </a:cxn>
                <a:cxn ang="0">
                  <a:pos x="56" y="6"/>
                </a:cxn>
                <a:cxn ang="0">
                  <a:pos x="50" y="2"/>
                </a:cxn>
                <a:cxn ang="0">
                  <a:pos x="44" y="1"/>
                </a:cxn>
                <a:cxn ang="0">
                  <a:pos x="37" y="0"/>
                </a:cxn>
              </a:cxnLst>
              <a:rect l="0" t="0" r="r" b="b"/>
              <a:pathLst>
                <a:path w="71" h="66">
                  <a:moveTo>
                    <a:pt x="37" y="0"/>
                  </a:moveTo>
                  <a:lnTo>
                    <a:pt x="29" y="1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3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7" y="51"/>
                  </a:lnTo>
                  <a:lnTo>
                    <a:pt x="11" y="57"/>
                  </a:lnTo>
                  <a:lnTo>
                    <a:pt x="16" y="61"/>
                  </a:lnTo>
                  <a:lnTo>
                    <a:pt x="23" y="64"/>
                  </a:lnTo>
                  <a:lnTo>
                    <a:pt x="29" y="65"/>
                  </a:lnTo>
                  <a:lnTo>
                    <a:pt x="37" y="66"/>
                  </a:lnTo>
                  <a:lnTo>
                    <a:pt x="44" y="65"/>
                  </a:lnTo>
                  <a:lnTo>
                    <a:pt x="50" y="64"/>
                  </a:lnTo>
                  <a:lnTo>
                    <a:pt x="56" y="61"/>
                  </a:lnTo>
                  <a:lnTo>
                    <a:pt x="61" y="57"/>
                  </a:lnTo>
                  <a:lnTo>
                    <a:pt x="65" y="51"/>
                  </a:lnTo>
                  <a:lnTo>
                    <a:pt x="69" y="46"/>
                  </a:lnTo>
                  <a:lnTo>
                    <a:pt x="70" y="40"/>
                  </a:lnTo>
                  <a:lnTo>
                    <a:pt x="71" y="33"/>
                  </a:lnTo>
                  <a:lnTo>
                    <a:pt x="70" y="26"/>
                  </a:lnTo>
                  <a:lnTo>
                    <a:pt x="69" y="20"/>
                  </a:lnTo>
                  <a:lnTo>
                    <a:pt x="65" y="14"/>
                  </a:lnTo>
                  <a:lnTo>
                    <a:pt x="61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44" y="1"/>
                  </a:lnTo>
                  <a:lnTo>
                    <a:pt x="37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1" name="Freeform 621"/>
            <p:cNvSpPr>
              <a:spLocks/>
            </p:cNvSpPr>
            <p:nvPr/>
          </p:nvSpPr>
          <p:spPr bwMode="auto">
            <a:xfrm>
              <a:off x="3326" y="1747"/>
              <a:ext cx="9" cy="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9" y="1"/>
                </a:cxn>
                <a:cxn ang="0">
                  <a:pos x="23" y="2"/>
                </a:cxn>
                <a:cxn ang="0">
                  <a:pos x="16" y="5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3" y="20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7" y="52"/>
                </a:cxn>
                <a:cxn ang="0">
                  <a:pos x="11" y="57"/>
                </a:cxn>
                <a:cxn ang="0">
                  <a:pos x="16" y="61"/>
                </a:cxn>
                <a:cxn ang="0">
                  <a:pos x="23" y="64"/>
                </a:cxn>
                <a:cxn ang="0">
                  <a:pos x="29" y="65"/>
                </a:cxn>
                <a:cxn ang="0">
                  <a:pos x="36" y="66"/>
                </a:cxn>
                <a:cxn ang="0">
                  <a:pos x="44" y="65"/>
                </a:cxn>
                <a:cxn ang="0">
                  <a:pos x="50" y="64"/>
                </a:cxn>
                <a:cxn ang="0">
                  <a:pos x="56" y="61"/>
                </a:cxn>
                <a:cxn ang="0">
                  <a:pos x="61" y="57"/>
                </a:cxn>
                <a:cxn ang="0">
                  <a:pos x="65" y="52"/>
                </a:cxn>
                <a:cxn ang="0">
                  <a:pos x="68" y="46"/>
                </a:cxn>
                <a:cxn ang="0">
                  <a:pos x="69" y="40"/>
                </a:cxn>
                <a:cxn ang="0">
                  <a:pos x="70" y="33"/>
                </a:cxn>
                <a:cxn ang="0">
                  <a:pos x="69" y="26"/>
                </a:cxn>
                <a:cxn ang="0">
                  <a:pos x="68" y="20"/>
                </a:cxn>
                <a:cxn ang="0">
                  <a:pos x="65" y="14"/>
                </a:cxn>
                <a:cxn ang="0">
                  <a:pos x="61" y="10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4" y="1"/>
                </a:cxn>
                <a:cxn ang="0">
                  <a:pos x="36" y="0"/>
                </a:cxn>
              </a:cxnLst>
              <a:rect l="0" t="0" r="r" b="b"/>
              <a:pathLst>
                <a:path w="70" h="66">
                  <a:moveTo>
                    <a:pt x="36" y="0"/>
                  </a:moveTo>
                  <a:lnTo>
                    <a:pt x="29" y="1"/>
                  </a:lnTo>
                  <a:lnTo>
                    <a:pt x="23" y="2"/>
                  </a:lnTo>
                  <a:lnTo>
                    <a:pt x="16" y="5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7" y="52"/>
                  </a:lnTo>
                  <a:lnTo>
                    <a:pt x="11" y="57"/>
                  </a:lnTo>
                  <a:lnTo>
                    <a:pt x="16" y="61"/>
                  </a:lnTo>
                  <a:lnTo>
                    <a:pt x="23" y="64"/>
                  </a:lnTo>
                  <a:lnTo>
                    <a:pt x="29" y="65"/>
                  </a:lnTo>
                  <a:lnTo>
                    <a:pt x="36" y="66"/>
                  </a:lnTo>
                  <a:lnTo>
                    <a:pt x="44" y="65"/>
                  </a:lnTo>
                  <a:lnTo>
                    <a:pt x="50" y="64"/>
                  </a:lnTo>
                  <a:lnTo>
                    <a:pt x="56" y="61"/>
                  </a:lnTo>
                  <a:lnTo>
                    <a:pt x="61" y="57"/>
                  </a:lnTo>
                  <a:lnTo>
                    <a:pt x="65" y="52"/>
                  </a:lnTo>
                  <a:lnTo>
                    <a:pt x="68" y="46"/>
                  </a:lnTo>
                  <a:lnTo>
                    <a:pt x="69" y="40"/>
                  </a:lnTo>
                  <a:lnTo>
                    <a:pt x="70" y="33"/>
                  </a:lnTo>
                  <a:lnTo>
                    <a:pt x="69" y="26"/>
                  </a:lnTo>
                  <a:lnTo>
                    <a:pt x="68" y="20"/>
                  </a:lnTo>
                  <a:lnTo>
                    <a:pt x="65" y="14"/>
                  </a:lnTo>
                  <a:lnTo>
                    <a:pt x="61" y="10"/>
                  </a:lnTo>
                  <a:lnTo>
                    <a:pt x="56" y="5"/>
                  </a:lnTo>
                  <a:lnTo>
                    <a:pt x="50" y="2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2" name="Freeform 622"/>
            <p:cNvSpPr>
              <a:spLocks/>
            </p:cNvSpPr>
            <p:nvPr/>
          </p:nvSpPr>
          <p:spPr bwMode="auto">
            <a:xfrm>
              <a:off x="3314" y="1645"/>
              <a:ext cx="9" cy="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5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40"/>
                </a:cxn>
                <a:cxn ang="0">
                  <a:pos x="3" y="46"/>
                </a:cxn>
                <a:cxn ang="0">
                  <a:pos x="6" y="51"/>
                </a:cxn>
                <a:cxn ang="0">
                  <a:pos x="10" y="57"/>
                </a:cxn>
                <a:cxn ang="0">
                  <a:pos x="15" y="61"/>
                </a:cxn>
                <a:cxn ang="0">
                  <a:pos x="22" y="64"/>
                </a:cxn>
                <a:cxn ang="0">
                  <a:pos x="28" y="65"/>
                </a:cxn>
                <a:cxn ang="0">
                  <a:pos x="36" y="66"/>
                </a:cxn>
                <a:cxn ang="0">
                  <a:pos x="43" y="65"/>
                </a:cxn>
                <a:cxn ang="0">
                  <a:pos x="50" y="64"/>
                </a:cxn>
                <a:cxn ang="0">
                  <a:pos x="55" y="61"/>
                </a:cxn>
                <a:cxn ang="0">
                  <a:pos x="60" y="57"/>
                </a:cxn>
                <a:cxn ang="0">
                  <a:pos x="64" y="51"/>
                </a:cxn>
                <a:cxn ang="0">
                  <a:pos x="68" y="46"/>
                </a:cxn>
                <a:cxn ang="0">
                  <a:pos x="69" y="40"/>
                </a:cxn>
                <a:cxn ang="0">
                  <a:pos x="70" y="33"/>
                </a:cxn>
                <a:cxn ang="0">
                  <a:pos x="69" y="26"/>
                </a:cxn>
                <a:cxn ang="0">
                  <a:pos x="68" y="21"/>
                </a:cxn>
                <a:cxn ang="0">
                  <a:pos x="64" y="14"/>
                </a:cxn>
                <a:cxn ang="0">
                  <a:pos x="60" y="10"/>
                </a:cxn>
                <a:cxn ang="0">
                  <a:pos x="55" y="6"/>
                </a:cxn>
                <a:cxn ang="0">
                  <a:pos x="50" y="2"/>
                </a:cxn>
                <a:cxn ang="0">
                  <a:pos x="43" y="1"/>
                </a:cxn>
                <a:cxn ang="0">
                  <a:pos x="36" y="0"/>
                </a:cxn>
              </a:cxnLst>
              <a:rect l="0" t="0" r="r" b="b"/>
              <a:pathLst>
                <a:path w="70" h="66">
                  <a:moveTo>
                    <a:pt x="36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3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40"/>
                  </a:lnTo>
                  <a:lnTo>
                    <a:pt x="3" y="46"/>
                  </a:lnTo>
                  <a:lnTo>
                    <a:pt x="6" y="51"/>
                  </a:lnTo>
                  <a:lnTo>
                    <a:pt x="10" y="57"/>
                  </a:lnTo>
                  <a:lnTo>
                    <a:pt x="15" y="61"/>
                  </a:lnTo>
                  <a:lnTo>
                    <a:pt x="22" y="64"/>
                  </a:lnTo>
                  <a:lnTo>
                    <a:pt x="28" y="65"/>
                  </a:lnTo>
                  <a:lnTo>
                    <a:pt x="36" y="66"/>
                  </a:lnTo>
                  <a:lnTo>
                    <a:pt x="43" y="65"/>
                  </a:lnTo>
                  <a:lnTo>
                    <a:pt x="50" y="64"/>
                  </a:lnTo>
                  <a:lnTo>
                    <a:pt x="55" y="61"/>
                  </a:lnTo>
                  <a:lnTo>
                    <a:pt x="60" y="57"/>
                  </a:lnTo>
                  <a:lnTo>
                    <a:pt x="64" y="51"/>
                  </a:lnTo>
                  <a:lnTo>
                    <a:pt x="68" y="46"/>
                  </a:lnTo>
                  <a:lnTo>
                    <a:pt x="69" y="40"/>
                  </a:lnTo>
                  <a:lnTo>
                    <a:pt x="70" y="33"/>
                  </a:lnTo>
                  <a:lnTo>
                    <a:pt x="69" y="26"/>
                  </a:lnTo>
                  <a:lnTo>
                    <a:pt x="68" y="21"/>
                  </a:lnTo>
                  <a:lnTo>
                    <a:pt x="64" y="14"/>
                  </a:lnTo>
                  <a:lnTo>
                    <a:pt x="60" y="10"/>
                  </a:lnTo>
                  <a:lnTo>
                    <a:pt x="55" y="6"/>
                  </a:lnTo>
                  <a:lnTo>
                    <a:pt x="50" y="2"/>
                  </a:lnTo>
                  <a:lnTo>
                    <a:pt x="43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3" name="Freeform 623"/>
            <p:cNvSpPr>
              <a:spLocks/>
            </p:cNvSpPr>
            <p:nvPr/>
          </p:nvSpPr>
          <p:spPr bwMode="auto">
            <a:xfrm>
              <a:off x="3239" y="1786"/>
              <a:ext cx="82" cy="72"/>
            </a:xfrm>
            <a:custGeom>
              <a:avLst/>
              <a:gdLst/>
              <a:ahLst/>
              <a:cxnLst>
                <a:cxn ang="0">
                  <a:pos x="277" y="502"/>
                </a:cxn>
                <a:cxn ang="0">
                  <a:pos x="183" y="433"/>
                </a:cxn>
                <a:cxn ang="0">
                  <a:pos x="97" y="357"/>
                </a:cxn>
                <a:cxn ang="0">
                  <a:pos x="18" y="270"/>
                </a:cxn>
                <a:cxn ang="0">
                  <a:pos x="26" y="234"/>
                </a:cxn>
                <a:cxn ang="0">
                  <a:pos x="49" y="223"/>
                </a:cxn>
                <a:cxn ang="0">
                  <a:pos x="67" y="235"/>
                </a:cxn>
                <a:cxn ang="0">
                  <a:pos x="119" y="261"/>
                </a:cxn>
                <a:cxn ang="0">
                  <a:pos x="178" y="233"/>
                </a:cxn>
                <a:cxn ang="0">
                  <a:pos x="202" y="195"/>
                </a:cxn>
                <a:cxn ang="0">
                  <a:pos x="152" y="166"/>
                </a:cxn>
                <a:cxn ang="0">
                  <a:pos x="146" y="129"/>
                </a:cxn>
                <a:cxn ang="0">
                  <a:pos x="167" y="109"/>
                </a:cxn>
                <a:cxn ang="0">
                  <a:pos x="196" y="114"/>
                </a:cxn>
                <a:cxn ang="0">
                  <a:pos x="221" y="105"/>
                </a:cxn>
                <a:cxn ang="0">
                  <a:pos x="251" y="93"/>
                </a:cxn>
                <a:cxn ang="0">
                  <a:pos x="276" y="137"/>
                </a:cxn>
                <a:cxn ang="0">
                  <a:pos x="247" y="201"/>
                </a:cxn>
                <a:cxn ang="0">
                  <a:pos x="261" y="229"/>
                </a:cxn>
                <a:cxn ang="0">
                  <a:pos x="340" y="205"/>
                </a:cxn>
                <a:cxn ang="0">
                  <a:pos x="396" y="158"/>
                </a:cxn>
                <a:cxn ang="0">
                  <a:pos x="435" y="143"/>
                </a:cxn>
                <a:cxn ang="0">
                  <a:pos x="474" y="129"/>
                </a:cxn>
                <a:cxn ang="0">
                  <a:pos x="486" y="60"/>
                </a:cxn>
                <a:cxn ang="0">
                  <a:pos x="501" y="15"/>
                </a:cxn>
                <a:cxn ang="0">
                  <a:pos x="522" y="3"/>
                </a:cxn>
                <a:cxn ang="0">
                  <a:pos x="508" y="143"/>
                </a:cxn>
                <a:cxn ang="0">
                  <a:pos x="479" y="173"/>
                </a:cxn>
                <a:cxn ang="0">
                  <a:pos x="490" y="177"/>
                </a:cxn>
                <a:cxn ang="0">
                  <a:pos x="540" y="167"/>
                </a:cxn>
                <a:cxn ang="0">
                  <a:pos x="558" y="173"/>
                </a:cxn>
                <a:cxn ang="0">
                  <a:pos x="529" y="190"/>
                </a:cxn>
                <a:cxn ang="0">
                  <a:pos x="542" y="225"/>
                </a:cxn>
                <a:cxn ang="0">
                  <a:pos x="617" y="218"/>
                </a:cxn>
                <a:cxn ang="0">
                  <a:pos x="658" y="158"/>
                </a:cxn>
                <a:cxn ang="0">
                  <a:pos x="641" y="217"/>
                </a:cxn>
                <a:cxn ang="0">
                  <a:pos x="586" y="249"/>
                </a:cxn>
                <a:cxn ang="0">
                  <a:pos x="544" y="269"/>
                </a:cxn>
                <a:cxn ang="0">
                  <a:pos x="522" y="277"/>
                </a:cxn>
                <a:cxn ang="0">
                  <a:pos x="495" y="288"/>
                </a:cxn>
                <a:cxn ang="0">
                  <a:pos x="503" y="307"/>
                </a:cxn>
                <a:cxn ang="0">
                  <a:pos x="531" y="320"/>
                </a:cxn>
                <a:cxn ang="0">
                  <a:pos x="534" y="357"/>
                </a:cxn>
                <a:cxn ang="0">
                  <a:pos x="513" y="352"/>
                </a:cxn>
                <a:cxn ang="0">
                  <a:pos x="494" y="356"/>
                </a:cxn>
                <a:cxn ang="0">
                  <a:pos x="473" y="372"/>
                </a:cxn>
                <a:cxn ang="0">
                  <a:pos x="436" y="367"/>
                </a:cxn>
                <a:cxn ang="0">
                  <a:pos x="412" y="371"/>
                </a:cxn>
                <a:cxn ang="0">
                  <a:pos x="429" y="406"/>
                </a:cxn>
                <a:cxn ang="0">
                  <a:pos x="482" y="412"/>
                </a:cxn>
                <a:cxn ang="0">
                  <a:pos x="512" y="449"/>
                </a:cxn>
                <a:cxn ang="0">
                  <a:pos x="493" y="515"/>
                </a:cxn>
                <a:cxn ang="0">
                  <a:pos x="504" y="568"/>
                </a:cxn>
                <a:cxn ang="0">
                  <a:pos x="485" y="573"/>
                </a:cxn>
                <a:cxn ang="0">
                  <a:pos x="477" y="571"/>
                </a:cxn>
                <a:cxn ang="0">
                  <a:pos x="440" y="559"/>
                </a:cxn>
                <a:cxn ang="0">
                  <a:pos x="366" y="545"/>
                </a:cxn>
              </a:cxnLst>
              <a:rect l="0" t="0" r="r" b="b"/>
              <a:pathLst>
                <a:path w="660" h="574">
                  <a:moveTo>
                    <a:pt x="349" y="552"/>
                  </a:moveTo>
                  <a:lnTo>
                    <a:pt x="325" y="536"/>
                  </a:lnTo>
                  <a:lnTo>
                    <a:pt x="300" y="518"/>
                  </a:lnTo>
                  <a:lnTo>
                    <a:pt x="277" y="502"/>
                  </a:lnTo>
                  <a:lnTo>
                    <a:pt x="252" y="485"/>
                  </a:lnTo>
                  <a:lnTo>
                    <a:pt x="229" y="468"/>
                  </a:lnTo>
                  <a:lnTo>
                    <a:pt x="206" y="451"/>
                  </a:lnTo>
                  <a:lnTo>
                    <a:pt x="183" y="433"/>
                  </a:lnTo>
                  <a:lnTo>
                    <a:pt x="161" y="415"/>
                  </a:lnTo>
                  <a:lnTo>
                    <a:pt x="139" y="396"/>
                  </a:lnTo>
                  <a:lnTo>
                    <a:pt x="117" y="377"/>
                  </a:lnTo>
                  <a:lnTo>
                    <a:pt x="97" y="357"/>
                  </a:lnTo>
                  <a:lnTo>
                    <a:pt x="77" y="336"/>
                  </a:lnTo>
                  <a:lnTo>
                    <a:pt x="56" y="315"/>
                  </a:lnTo>
                  <a:lnTo>
                    <a:pt x="37" y="293"/>
                  </a:lnTo>
                  <a:lnTo>
                    <a:pt x="18" y="270"/>
                  </a:lnTo>
                  <a:lnTo>
                    <a:pt x="0" y="246"/>
                  </a:lnTo>
                  <a:lnTo>
                    <a:pt x="11" y="242"/>
                  </a:lnTo>
                  <a:lnTo>
                    <a:pt x="19" y="238"/>
                  </a:lnTo>
                  <a:lnTo>
                    <a:pt x="26" y="234"/>
                  </a:lnTo>
                  <a:lnTo>
                    <a:pt x="28" y="229"/>
                  </a:lnTo>
                  <a:lnTo>
                    <a:pt x="34" y="228"/>
                  </a:lnTo>
                  <a:lnTo>
                    <a:pt x="42" y="225"/>
                  </a:lnTo>
                  <a:lnTo>
                    <a:pt x="49" y="223"/>
                  </a:lnTo>
                  <a:lnTo>
                    <a:pt x="55" y="222"/>
                  </a:lnTo>
                  <a:lnTo>
                    <a:pt x="57" y="226"/>
                  </a:lnTo>
                  <a:lnTo>
                    <a:pt x="63" y="230"/>
                  </a:lnTo>
                  <a:lnTo>
                    <a:pt x="67" y="235"/>
                  </a:lnTo>
                  <a:lnTo>
                    <a:pt x="69" y="243"/>
                  </a:lnTo>
                  <a:lnTo>
                    <a:pt x="105" y="243"/>
                  </a:lnTo>
                  <a:lnTo>
                    <a:pt x="109" y="257"/>
                  </a:lnTo>
                  <a:lnTo>
                    <a:pt x="119" y="261"/>
                  </a:lnTo>
                  <a:lnTo>
                    <a:pt x="132" y="258"/>
                  </a:lnTo>
                  <a:lnTo>
                    <a:pt x="148" y="252"/>
                  </a:lnTo>
                  <a:lnTo>
                    <a:pt x="164" y="242"/>
                  </a:lnTo>
                  <a:lnTo>
                    <a:pt x="178" y="233"/>
                  </a:lnTo>
                  <a:lnTo>
                    <a:pt x="187" y="225"/>
                  </a:lnTo>
                  <a:lnTo>
                    <a:pt x="191" y="222"/>
                  </a:lnTo>
                  <a:lnTo>
                    <a:pt x="195" y="207"/>
                  </a:lnTo>
                  <a:lnTo>
                    <a:pt x="202" y="195"/>
                  </a:lnTo>
                  <a:lnTo>
                    <a:pt x="205" y="185"/>
                  </a:lnTo>
                  <a:lnTo>
                    <a:pt x="197" y="173"/>
                  </a:lnTo>
                  <a:lnTo>
                    <a:pt x="170" y="171"/>
                  </a:lnTo>
                  <a:lnTo>
                    <a:pt x="152" y="166"/>
                  </a:lnTo>
                  <a:lnTo>
                    <a:pt x="144" y="159"/>
                  </a:lnTo>
                  <a:lnTo>
                    <a:pt x="140" y="150"/>
                  </a:lnTo>
                  <a:lnTo>
                    <a:pt x="142" y="140"/>
                  </a:lnTo>
                  <a:lnTo>
                    <a:pt x="146" y="129"/>
                  </a:lnTo>
                  <a:lnTo>
                    <a:pt x="151" y="118"/>
                  </a:lnTo>
                  <a:lnTo>
                    <a:pt x="155" y="108"/>
                  </a:lnTo>
                  <a:lnTo>
                    <a:pt x="161" y="108"/>
                  </a:lnTo>
                  <a:lnTo>
                    <a:pt x="167" y="109"/>
                  </a:lnTo>
                  <a:lnTo>
                    <a:pt x="173" y="110"/>
                  </a:lnTo>
                  <a:lnTo>
                    <a:pt x="181" y="111"/>
                  </a:lnTo>
                  <a:lnTo>
                    <a:pt x="188" y="113"/>
                  </a:lnTo>
                  <a:lnTo>
                    <a:pt x="196" y="114"/>
                  </a:lnTo>
                  <a:lnTo>
                    <a:pt x="204" y="115"/>
                  </a:lnTo>
                  <a:lnTo>
                    <a:pt x="212" y="115"/>
                  </a:lnTo>
                  <a:lnTo>
                    <a:pt x="217" y="110"/>
                  </a:lnTo>
                  <a:lnTo>
                    <a:pt x="221" y="105"/>
                  </a:lnTo>
                  <a:lnTo>
                    <a:pt x="225" y="99"/>
                  </a:lnTo>
                  <a:lnTo>
                    <a:pt x="226" y="94"/>
                  </a:lnTo>
                  <a:lnTo>
                    <a:pt x="247" y="94"/>
                  </a:lnTo>
                  <a:lnTo>
                    <a:pt x="251" y="93"/>
                  </a:lnTo>
                  <a:lnTo>
                    <a:pt x="260" y="100"/>
                  </a:lnTo>
                  <a:lnTo>
                    <a:pt x="270" y="112"/>
                  </a:lnTo>
                  <a:lnTo>
                    <a:pt x="276" y="122"/>
                  </a:lnTo>
                  <a:lnTo>
                    <a:pt x="276" y="137"/>
                  </a:lnTo>
                  <a:lnTo>
                    <a:pt x="274" y="156"/>
                  </a:lnTo>
                  <a:lnTo>
                    <a:pt x="267" y="173"/>
                  </a:lnTo>
                  <a:lnTo>
                    <a:pt x="254" y="179"/>
                  </a:lnTo>
                  <a:lnTo>
                    <a:pt x="247" y="201"/>
                  </a:lnTo>
                  <a:lnTo>
                    <a:pt x="252" y="204"/>
                  </a:lnTo>
                  <a:lnTo>
                    <a:pt x="256" y="212"/>
                  </a:lnTo>
                  <a:lnTo>
                    <a:pt x="260" y="222"/>
                  </a:lnTo>
                  <a:lnTo>
                    <a:pt x="261" y="229"/>
                  </a:lnTo>
                  <a:lnTo>
                    <a:pt x="275" y="227"/>
                  </a:lnTo>
                  <a:lnTo>
                    <a:pt x="294" y="222"/>
                  </a:lnTo>
                  <a:lnTo>
                    <a:pt x="316" y="214"/>
                  </a:lnTo>
                  <a:lnTo>
                    <a:pt x="340" y="205"/>
                  </a:lnTo>
                  <a:lnTo>
                    <a:pt x="361" y="193"/>
                  </a:lnTo>
                  <a:lnTo>
                    <a:pt x="379" y="181"/>
                  </a:lnTo>
                  <a:lnTo>
                    <a:pt x="392" y="170"/>
                  </a:lnTo>
                  <a:lnTo>
                    <a:pt x="396" y="158"/>
                  </a:lnTo>
                  <a:lnTo>
                    <a:pt x="404" y="157"/>
                  </a:lnTo>
                  <a:lnTo>
                    <a:pt x="414" y="154"/>
                  </a:lnTo>
                  <a:lnTo>
                    <a:pt x="425" y="148"/>
                  </a:lnTo>
                  <a:lnTo>
                    <a:pt x="435" y="143"/>
                  </a:lnTo>
                  <a:lnTo>
                    <a:pt x="445" y="139"/>
                  </a:lnTo>
                  <a:lnTo>
                    <a:pt x="456" y="133"/>
                  </a:lnTo>
                  <a:lnTo>
                    <a:pt x="465" y="130"/>
                  </a:lnTo>
                  <a:lnTo>
                    <a:pt x="474" y="129"/>
                  </a:lnTo>
                  <a:lnTo>
                    <a:pt x="474" y="108"/>
                  </a:lnTo>
                  <a:lnTo>
                    <a:pt x="487" y="94"/>
                  </a:lnTo>
                  <a:lnTo>
                    <a:pt x="490" y="81"/>
                  </a:lnTo>
                  <a:lnTo>
                    <a:pt x="486" y="60"/>
                  </a:lnTo>
                  <a:lnTo>
                    <a:pt x="481" y="22"/>
                  </a:lnTo>
                  <a:lnTo>
                    <a:pt x="490" y="20"/>
                  </a:lnTo>
                  <a:lnTo>
                    <a:pt x="496" y="17"/>
                  </a:lnTo>
                  <a:lnTo>
                    <a:pt x="501" y="15"/>
                  </a:lnTo>
                  <a:lnTo>
                    <a:pt x="506" y="13"/>
                  </a:lnTo>
                  <a:lnTo>
                    <a:pt x="510" y="10"/>
                  </a:lnTo>
                  <a:lnTo>
                    <a:pt x="515" y="6"/>
                  </a:lnTo>
                  <a:lnTo>
                    <a:pt x="522" y="3"/>
                  </a:lnTo>
                  <a:lnTo>
                    <a:pt x="530" y="0"/>
                  </a:lnTo>
                  <a:lnTo>
                    <a:pt x="524" y="137"/>
                  </a:lnTo>
                  <a:lnTo>
                    <a:pt x="516" y="139"/>
                  </a:lnTo>
                  <a:lnTo>
                    <a:pt x="508" y="143"/>
                  </a:lnTo>
                  <a:lnTo>
                    <a:pt x="500" y="150"/>
                  </a:lnTo>
                  <a:lnTo>
                    <a:pt x="493" y="158"/>
                  </a:lnTo>
                  <a:lnTo>
                    <a:pt x="485" y="165"/>
                  </a:lnTo>
                  <a:lnTo>
                    <a:pt x="479" y="173"/>
                  </a:lnTo>
                  <a:lnTo>
                    <a:pt x="473" y="177"/>
                  </a:lnTo>
                  <a:lnTo>
                    <a:pt x="466" y="179"/>
                  </a:lnTo>
                  <a:lnTo>
                    <a:pt x="478" y="178"/>
                  </a:lnTo>
                  <a:lnTo>
                    <a:pt x="490" y="177"/>
                  </a:lnTo>
                  <a:lnTo>
                    <a:pt x="501" y="175"/>
                  </a:lnTo>
                  <a:lnTo>
                    <a:pt x="514" y="172"/>
                  </a:lnTo>
                  <a:lnTo>
                    <a:pt x="527" y="170"/>
                  </a:lnTo>
                  <a:lnTo>
                    <a:pt x="540" y="167"/>
                  </a:lnTo>
                  <a:lnTo>
                    <a:pt x="552" y="166"/>
                  </a:lnTo>
                  <a:lnTo>
                    <a:pt x="566" y="165"/>
                  </a:lnTo>
                  <a:lnTo>
                    <a:pt x="563" y="169"/>
                  </a:lnTo>
                  <a:lnTo>
                    <a:pt x="558" y="173"/>
                  </a:lnTo>
                  <a:lnTo>
                    <a:pt x="551" y="177"/>
                  </a:lnTo>
                  <a:lnTo>
                    <a:pt x="544" y="182"/>
                  </a:lnTo>
                  <a:lnTo>
                    <a:pt x="536" y="187"/>
                  </a:lnTo>
                  <a:lnTo>
                    <a:pt x="529" y="190"/>
                  </a:lnTo>
                  <a:lnTo>
                    <a:pt x="523" y="192"/>
                  </a:lnTo>
                  <a:lnTo>
                    <a:pt x="516" y="193"/>
                  </a:lnTo>
                  <a:lnTo>
                    <a:pt x="524" y="222"/>
                  </a:lnTo>
                  <a:lnTo>
                    <a:pt x="542" y="225"/>
                  </a:lnTo>
                  <a:lnTo>
                    <a:pt x="561" y="228"/>
                  </a:lnTo>
                  <a:lnTo>
                    <a:pt x="581" y="229"/>
                  </a:lnTo>
                  <a:lnTo>
                    <a:pt x="600" y="226"/>
                  </a:lnTo>
                  <a:lnTo>
                    <a:pt x="617" y="218"/>
                  </a:lnTo>
                  <a:lnTo>
                    <a:pt x="631" y="203"/>
                  </a:lnTo>
                  <a:lnTo>
                    <a:pt x="641" y="178"/>
                  </a:lnTo>
                  <a:lnTo>
                    <a:pt x="644" y="143"/>
                  </a:lnTo>
                  <a:lnTo>
                    <a:pt x="658" y="158"/>
                  </a:lnTo>
                  <a:lnTo>
                    <a:pt x="660" y="178"/>
                  </a:lnTo>
                  <a:lnTo>
                    <a:pt x="657" y="198"/>
                  </a:lnTo>
                  <a:lnTo>
                    <a:pt x="651" y="214"/>
                  </a:lnTo>
                  <a:lnTo>
                    <a:pt x="641" y="217"/>
                  </a:lnTo>
                  <a:lnTo>
                    <a:pt x="628" y="222"/>
                  </a:lnTo>
                  <a:lnTo>
                    <a:pt x="615" y="230"/>
                  </a:lnTo>
                  <a:lnTo>
                    <a:pt x="601" y="239"/>
                  </a:lnTo>
                  <a:lnTo>
                    <a:pt x="586" y="249"/>
                  </a:lnTo>
                  <a:lnTo>
                    <a:pt x="573" y="257"/>
                  </a:lnTo>
                  <a:lnTo>
                    <a:pt x="559" y="262"/>
                  </a:lnTo>
                  <a:lnTo>
                    <a:pt x="545" y="265"/>
                  </a:lnTo>
                  <a:lnTo>
                    <a:pt x="544" y="269"/>
                  </a:lnTo>
                  <a:lnTo>
                    <a:pt x="541" y="273"/>
                  </a:lnTo>
                  <a:lnTo>
                    <a:pt x="535" y="275"/>
                  </a:lnTo>
                  <a:lnTo>
                    <a:pt x="529" y="276"/>
                  </a:lnTo>
                  <a:lnTo>
                    <a:pt x="522" y="277"/>
                  </a:lnTo>
                  <a:lnTo>
                    <a:pt x="515" y="278"/>
                  </a:lnTo>
                  <a:lnTo>
                    <a:pt x="508" y="278"/>
                  </a:lnTo>
                  <a:lnTo>
                    <a:pt x="502" y="278"/>
                  </a:lnTo>
                  <a:lnTo>
                    <a:pt x="495" y="288"/>
                  </a:lnTo>
                  <a:lnTo>
                    <a:pt x="493" y="295"/>
                  </a:lnTo>
                  <a:lnTo>
                    <a:pt x="494" y="301"/>
                  </a:lnTo>
                  <a:lnTo>
                    <a:pt x="497" y="304"/>
                  </a:lnTo>
                  <a:lnTo>
                    <a:pt x="503" y="307"/>
                  </a:lnTo>
                  <a:lnTo>
                    <a:pt x="512" y="308"/>
                  </a:lnTo>
                  <a:lnTo>
                    <a:pt x="520" y="308"/>
                  </a:lnTo>
                  <a:lnTo>
                    <a:pt x="530" y="308"/>
                  </a:lnTo>
                  <a:lnTo>
                    <a:pt x="531" y="320"/>
                  </a:lnTo>
                  <a:lnTo>
                    <a:pt x="534" y="333"/>
                  </a:lnTo>
                  <a:lnTo>
                    <a:pt x="536" y="346"/>
                  </a:lnTo>
                  <a:lnTo>
                    <a:pt x="537" y="357"/>
                  </a:lnTo>
                  <a:lnTo>
                    <a:pt x="534" y="357"/>
                  </a:lnTo>
                  <a:lnTo>
                    <a:pt x="530" y="356"/>
                  </a:lnTo>
                  <a:lnTo>
                    <a:pt x="525" y="355"/>
                  </a:lnTo>
                  <a:lnTo>
                    <a:pt x="519" y="353"/>
                  </a:lnTo>
                  <a:lnTo>
                    <a:pt x="513" y="352"/>
                  </a:lnTo>
                  <a:lnTo>
                    <a:pt x="508" y="351"/>
                  </a:lnTo>
                  <a:lnTo>
                    <a:pt x="501" y="350"/>
                  </a:lnTo>
                  <a:lnTo>
                    <a:pt x="496" y="350"/>
                  </a:lnTo>
                  <a:lnTo>
                    <a:pt x="494" y="356"/>
                  </a:lnTo>
                  <a:lnTo>
                    <a:pt x="489" y="364"/>
                  </a:lnTo>
                  <a:lnTo>
                    <a:pt x="483" y="370"/>
                  </a:lnTo>
                  <a:lnTo>
                    <a:pt x="481" y="372"/>
                  </a:lnTo>
                  <a:lnTo>
                    <a:pt x="473" y="372"/>
                  </a:lnTo>
                  <a:lnTo>
                    <a:pt x="464" y="371"/>
                  </a:lnTo>
                  <a:lnTo>
                    <a:pt x="456" y="370"/>
                  </a:lnTo>
                  <a:lnTo>
                    <a:pt x="446" y="368"/>
                  </a:lnTo>
                  <a:lnTo>
                    <a:pt x="436" y="367"/>
                  </a:lnTo>
                  <a:lnTo>
                    <a:pt x="428" y="366"/>
                  </a:lnTo>
                  <a:lnTo>
                    <a:pt x="419" y="365"/>
                  </a:lnTo>
                  <a:lnTo>
                    <a:pt x="411" y="365"/>
                  </a:lnTo>
                  <a:lnTo>
                    <a:pt x="412" y="371"/>
                  </a:lnTo>
                  <a:lnTo>
                    <a:pt x="413" y="379"/>
                  </a:lnTo>
                  <a:lnTo>
                    <a:pt x="415" y="388"/>
                  </a:lnTo>
                  <a:lnTo>
                    <a:pt x="417" y="400"/>
                  </a:lnTo>
                  <a:lnTo>
                    <a:pt x="429" y="406"/>
                  </a:lnTo>
                  <a:lnTo>
                    <a:pt x="442" y="409"/>
                  </a:lnTo>
                  <a:lnTo>
                    <a:pt x="456" y="410"/>
                  </a:lnTo>
                  <a:lnTo>
                    <a:pt x="469" y="410"/>
                  </a:lnTo>
                  <a:lnTo>
                    <a:pt x="482" y="412"/>
                  </a:lnTo>
                  <a:lnTo>
                    <a:pt x="494" y="416"/>
                  </a:lnTo>
                  <a:lnTo>
                    <a:pt x="503" y="424"/>
                  </a:lnTo>
                  <a:lnTo>
                    <a:pt x="510" y="436"/>
                  </a:lnTo>
                  <a:lnTo>
                    <a:pt x="512" y="449"/>
                  </a:lnTo>
                  <a:lnTo>
                    <a:pt x="509" y="463"/>
                  </a:lnTo>
                  <a:lnTo>
                    <a:pt x="502" y="480"/>
                  </a:lnTo>
                  <a:lnTo>
                    <a:pt x="497" y="497"/>
                  </a:lnTo>
                  <a:lnTo>
                    <a:pt x="493" y="515"/>
                  </a:lnTo>
                  <a:lnTo>
                    <a:pt x="493" y="533"/>
                  </a:lnTo>
                  <a:lnTo>
                    <a:pt x="500" y="549"/>
                  </a:lnTo>
                  <a:lnTo>
                    <a:pt x="516" y="564"/>
                  </a:lnTo>
                  <a:lnTo>
                    <a:pt x="504" y="568"/>
                  </a:lnTo>
                  <a:lnTo>
                    <a:pt x="497" y="570"/>
                  </a:lnTo>
                  <a:lnTo>
                    <a:pt x="491" y="571"/>
                  </a:lnTo>
                  <a:lnTo>
                    <a:pt x="487" y="573"/>
                  </a:lnTo>
                  <a:lnTo>
                    <a:pt x="485" y="573"/>
                  </a:lnTo>
                  <a:lnTo>
                    <a:pt x="483" y="574"/>
                  </a:lnTo>
                  <a:lnTo>
                    <a:pt x="482" y="573"/>
                  </a:lnTo>
                  <a:lnTo>
                    <a:pt x="480" y="573"/>
                  </a:lnTo>
                  <a:lnTo>
                    <a:pt x="477" y="571"/>
                  </a:lnTo>
                  <a:lnTo>
                    <a:pt x="471" y="569"/>
                  </a:lnTo>
                  <a:lnTo>
                    <a:pt x="464" y="567"/>
                  </a:lnTo>
                  <a:lnTo>
                    <a:pt x="453" y="563"/>
                  </a:lnTo>
                  <a:lnTo>
                    <a:pt x="440" y="559"/>
                  </a:lnTo>
                  <a:lnTo>
                    <a:pt x="420" y="555"/>
                  </a:lnTo>
                  <a:lnTo>
                    <a:pt x="397" y="549"/>
                  </a:lnTo>
                  <a:lnTo>
                    <a:pt x="368" y="543"/>
                  </a:lnTo>
                  <a:lnTo>
                    <a:pt x="366" y="545"/>
                  </a:lnTo>
                  <a:lnTo>
                    <a:pt x="361" y="548"/>
                  </a:lnTo>
                  <a:lnTo>
                    <a:pt x="354" y="553"/>
                  </a:lnTo>
                  <a:lnTo>
                    <a:pt x="349" y="552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4" name="Freeform 624"/>
            <p:cNvSpPr>
              <a:spLocks/>
            </p:cNvSpPr>
            <p:nvPr/>
          </p:nvSpPr>
          <p:spPr bwMode="auto">
            <a:xfrm>
              <a:off x="3218" y="1641"/>
              <a:ext cx="76" cy="189"/>
            </a:xfrm>
            <a:custGeom>
              <a:avLst/>
              <a:gdLst/>
              <a:ahLst/>
              <a:cxnLst>
                <a:cxn ang="0">
                  <a:pos x="175" y="567"/>
                </a:cxn>
                <a:cxn ang="0">
                  <a:pos x="207" y="480"/>
                </a:cxn>
                <a:cxn ang="0">
                  <a:pos x="247" y="396"/>
                </a:cxn>
                <a:cxn ang="0">
                  <a:pos x="294" y="316"/>
                </a:cxn>
                <a:cxn ang="0">
                  <a:pos x="350" y="238"/>
                </a:cxn>
                <a:cxn ang="0">
                  <a:pos x="413" y="164"/>
                </a:cxn>
                <a:cxn ang="0">
                  <a:pos x="485" y="95"/>
                </a:cxn>
                <a:cxn ang="0">
                  <a:pos x="565" y="31"/>
                </a:cxn>
                <a:cxn ang="0">
                  <a:pos x="571" y="15"/>
                </a:cxn>
                <a:cxn ang="0">
                  <a:pos x="499" y="49"/>
                </a:cxn>
                <a:cxn ang="0">
                  <a:pos x="432" y="89"/>
                </a:cxn>
                <a:cxn ang="0">
                  <a:pos x="369" y="132"/>
                </a:cxn>
                <a:cxn ang="0">
                  <a:pos x="311" y="180"/>
                </a:cxn>
                <a:cxn ang="0">
                  <a:pos x="257" y="235"/>
                </a:cxn>
                <a:cxn ang="0">
                  <a:pos x="206" y="293"/>
                </a:cxn>
                <a:cxn ang="0">
                  <a:pos x="158" y="358"/>
                </a:cxn>
                <a:cxn ang="0">
                  <a:pos x="84" y="480"/>
                </a:cxn>
                <a:cxn ang="0">
                  <a:pos x="21" y="660"/>
                </a:cxn>
                <a:cxn ang="0">
                  <a:pos x="0" y="838"/>
                </a:cxn>
                <a:cxn ang="0">
                  <a:pos x="11" y="1005"/>
                </a:cxn>
                <a:cxn ang="0">
                  <a:pos x="32" y="1116"/>
                </a:cxn>
                <a:cxn ang="0">
                  <a:pos x="50" y="1180"/>
                </a:cxn>
                <a:cxn ang="0">
                  <a:pos x="73" y="1241"/>
                </a:cxn>
                <a:cxn ang="0">
                  <a:pos x="98" y="1297"/>
                </a:cxn>
                <a:cxn ang="0">
                  <a:pos x="128" y="1351"/>
                </a:cxn>
                <a:cxn ang="0">
                  <a:pos x="160" y="1401"/>
                </a:cxn>
                <a:cxn ang="0">
                  <a:pos x="194" y="1448"/>
                </a:cxn>
                <a:cxn ang="0">
                  <a:pos x="229" y="1492"/>
                </a:cxn>
                <a:cxn ang="0">
                  <a:pos x="202" y="1404"/>
                </a:cxn>
                <a:cxn ang="0">
                  <a:pos x="141" y="1179"/>
                </a:cxn>
                <a:cxn ang="0">
                  <a:pos x="118" y="948"/>
                </a:cxn>
                <a:cxn ang="0">
                  <a:pos x="135" y="721"/>
                </a:cxn>
              </a:cxnLst>
              <a:rect l="0" t="0" r="r" b="b"/>
              <a:pathLst>
                <a:path w="609" h="1513">
                  <a:moveTo>
                    <a:pt x="161" y="610"/>
                  </a:moveTo>
                  <a:lnTo>
                    <a:pt x="175" y="567"/>
                  </a:lnTo>
                  <a:lnTo>
                    <a:pt x="190" y="523"/>
                  </a:lnTo>
                  <a:lnTo>
                    <a:pt x="207" y="480"/>
                  </a:lnTo>
                  <a:lnTo>
                    <a:pt x="226" y="437"/>
                  </a:lnTo>
                  <a:lnTo>
                    <a:pt x="247" y="396"/>
                  </a:lnTo>
                  <a:lnTo>
                    <a:pt x="269" y="355"/>
                  </a:lnTo>
                  <a:lnTo>
                    <a:pt x="294" y="316"/>
                  </a:lnTo>
                  <a:lnTo>
                    <a:pt x="322" y="276"/>
                  </a:lnTo>
                  <a:lnTo>
                    <a:pt x="350" y="238"/>
                  </a:lnTo>
                  <a:lnTo>
                    <a:pt x="380" y="201"/>
                  </a:lnTo>
                  <a:lnTo>
                    <a:pt x="413" y="164"/>
                  </a:lnTo>
                  <a:lnTo>
                    <a:pt x="448" y="129"/>
                  </a:lnTo>
                  <a:lnTo>
                    <a:pt x="485" y="95"/>
                  </a:lnTo>
                  <a:lnTo>
                    <a:pt x="524" y="62"/>
                  </a:lnTo>
                  <a:lnTo>
                    <a:pt x="565" y="31"/>
                  </a:lnTo>
                  <a:lnTo>
                    <a:pt x="609" y="0"/>
                  </a:lnTo>
                  <a:lnTo>
                    <a:pt x="571" y="15"/>
                  </a:lnTo>
                  <a:lnTo>
                    <a:pt x="534" y="32"/>
                  </a:lnTo>
                  <a:lnTo>
                    <a:pt x="499" y="49"/>
                  </a:lnTo>
                  <a:lnTo>
                    <a:pt x="465" y="68"/>
                  </a:lnTo>
                  <a:lnTo>
                    <a:pt x="432" y="89"/>
                  </a:lnTo>
                  <a:lnTo>
                    <a:pt x="400" y="110"/>
                  </a:lnTo>
                  <a:lnTo>
                    <a:pt x="369" y="132"/>
                  </a:lnTo>
                  <a:lnTo>
                    <a:pt x="340" y="156"/>
                  </a:lnTo>
                  <a:lnTo>
                    <a:pt x="311" y="180"/>
                  </a:lnTo>
                  <a:lnTo>
                    <a:pt x="283" y="207"/>
                  </a:lnTo>
                  <a:lnTo>
                    <a:pt x="257" y="235"/>
                  </a:lnTo>
                  <a:lnTo>
                    <a:pt x="230" y="263"/>
                  </a:lnTo>
                  <a:lnTo>
                    <a:pt x="206" y="293"/>
                  </a:lnTo>
                  <a:lnTo>
                    <a:pt x="181" y="325"/>
                  </a:lnTo>
                  <a:lnTo>
                    <a:pt x="158" y="358"/>
                  </a:lnTo>
                  <a:lnTo>
                    <a:pt x="134" y="393"/>
                  </a:lnTo>
                  <a:lnTo>
                    <a:pt x="84" y="480"/>
                  </a:lnTo>
                  <a:lnTo>
                    <a:pt x="47" y="570"/>
                  </a:lnTo>
                  <a:lnTo>
                    <a:pt x="21" y="660"/>
                  </a:lnTo>
                  <a:lnTo>
                    <a:pt x="7" y="750"/>
                  </a:lnTo>
                  <a:lnTo>
                    <a:pt x="0" y="838"/>
                  </a:lnTo>
                  <a:lnTo>
                    <a:pt x="2" y="923"/>
                  </a:lnTo>
                  <a:lnTo>
                    <a:pt x="11" y="1005"/>
                  </a:lnTo>
                  <a:lnTo>
                    <a:pt x="25" y="1082"/>
                  </a:lnTo>
                  <a:lnTo>
                    <a:pt x="32" y="1116"/>
                  </a:lnTo>
                  <a:lnTo>
                    <a:pt x="41" y="1148"/>
                  </a:lnTo>
                  <a:lnTo>
                    <a:pt x="50" y="1180"/>
                  </a:lnTo>
                  <a:lnTo>
                    <a:pt x="61" y="1211"/>
                  </a:lnTo>
                  <a:lnTo>
                    <a:pt x="73" y="1241"/>
                  </a:lnTo>
                  <a:lnTo>
                    <a:pt x="85" y="1270"/>
                  </a:lnTo>
                  <a:lnTo>
                    <a:pt x="98" y="1297"/>
                  </a:lnTo>
                  <a:lnTo>
                    <a:pt x="113" y="1324"/>
                  </a:lnTo>
                  <a:lnTo>
                    <a:pt x="128" y="1351"/>
                  </a:lnTo>
                  <a:lnTo>
                    <a:pt x="144" y="1376"/>
                  </a:lnTo>
                  <a:lnTo>
                    <a:pt x="160" y="1401"/>
                  </a:lnTo>
                  <a:lnTo>
                    <a:pt x="177" y="1424"/>
                  </a:lnTo>
                  <a:lnTo>
                    <a:pt x="194" y="1448"/>
                  </a:lnTo>
                  <a:lnTo>
                    <a:pt x="211" y="1470"/>
                  </a:lnTo>
                  <a:lnTo>
                    <a:pt x="229" y="1492"/>
                  </a:lnTo>
                  <a:lnTo>
                    <a:pt x="247" y="1513"/>
                  </a:lnTo>
                  <a:lnTo>
                    <a:pt x="202" y="1404"/>
                  </a:lnTo>
                  <a:lnTo>
                    <a:pt x="167" y="1292"/>
                  </a:lnTo>
                  <a:lnTo>
                    <a:pt x="141" y="1179"/>
                  </a:lnTo>
                  <a:lnTo>
                    <a:pt x="125" y="1064"/>
                  </a:lnTo>
                  <a:lnTo>
                    <a:pt x="118" y="948"/>
                  </a:lnTo>
                  <a:lnTo>
                    <a:pt x="121" y="834"/>
                  </a:lnTo>
                  <a:lnTo>
                    <a:pt x="135" y="721"/>
                  </a:lnTo>
                  <a:lnTo>
                    <a:pt x="161" y="61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5" name="Freeform 625"/>
            <p:cNvSpPr>
              <a:spLocks/>
            </p:cNvSpPr>
            <p:nvPr/>
          </p:nvSpPr>
          <p:spPr bwMode="auto">
            <a:xfrm>
              <a:off x="3348" y="1742"/>
              <a:ext cx="101" cy="117"/>
            </a:xfrm>
            <a:custGeom>
              <a:avLst/>
              <a:gdLst/>
              <a:ahLst/>
              <a:cxnLst>
                <a:cxn ang="0">
                  <a:pos x="797" y="307"/>
                </a:cxn>
                <a:cxn ang="0">
                  <a:pos x="732" y="516"/>
                </a:cxn>
                <a:cxn ang="0">
                  <a:pos x="620" y="684"/>
                </a:cxn>
                <a:cxn ang="0">
                  <a:pos x="508" y="796"/>
                </a:cxn>
                <a:cxn ang="0">
                  <a:pos x="406" y="865"/>
                </a:cxn>
                <a:cxn ang="0">
                  <a:pos x="308" y="912"/>
                </a:cxn>
                <a:cxn ang="0">
                  <a:pos x="233" y="928"/>
                </a:cxn>
                <a:cxn ang="0">
                  <a:pos x="207" y="901"/>
                </a:cxn>
                <a:cxn ang="0">
                  <a:pos x="111" y="863"/>
                </a:cxn>
                <a:cxn ang="0">
                  <a:pos x="152" y="796"/>
                </a:cxn>
                <a:cxn ang="0">
                  <a:pos x="150" y="754"/>
                </a:cxn>
                <a:cxn ang="0">
                  <a:pos x="195" y="752"/>
                </a:cxn>
                <a:cxn ang="0">
                  <a:pos x="261" y="739"/>
                </a:cxn>
                <a:cxn ang="0">
                  <a:pos x="308" y="746"/>
                </a:cxn>
                <a:cxn ang="0">
                  <a:pos x="343" y="710"/>
                </a:cxn>
                <a:cxn ang="0">
                  <a:pos x="335" y="664"/>
                </a:cxn>
                <a:cxn ang="0">
                  <a:pos x="304" y="642"/>
                </a:cxn>
                <a:cxn ang="0">
                  <a:pos x="278" y="624"/>
                </a:cxn>
                <a:cxn ang="0">
                  <a:pos x="256" y="605"/>
                </a:cxn>
                <a:cxn ang="0">
                  <a:pos x="178" y="572"/>
                </a:cxn>
                <a:cxn ang="0">
                  <a:pos x="145" y="459"/>
                </a:cxn>
                <a:cxn ang="0">
                  <a:pos x="112" y="355"/>
                </a:cxn>
                <a:cxn ang="0">
                  <a:pos x="91" y="326"/>
                </a:cxn>
                <a:cxn ang="0">
                  <a:pos x="40" y="278"/>
                </a:cxn>
                <a:cxn ang="0">
                  <a:pos x="5" y="223"/>
                </a:cxn>
                <a:cxn ang="0">
                  <a:pos x="8" y="158"/>
                </a:cxn>
                <a:cxn ang="0">
                  <a:pos x="72" y="145"/>
                </a:cxn>
                <a:cxn ang="0">
                  <a:pos x="120" y="147"/>
                </a:cxn>
                <a:cxn ang="0">
                  <a:pos x="183" y="153"/>
                </a:cxn>
                <a:cxn ang="0">
                  <a:pos x="262" y="192"/>
                </a:cxn>
                <a:cxn ang="0">
                  <a:pos x="297" y="256"/>
                </a:cxn>
                <a:cxn ang="0">
                  <a:pos x="353" y="173"/>
                </a:cxn>
                <a:cxn ang="0">
                  <a:pos x="467" y="140"/>
                </a:cxn>
                <a:cxn ang="0">
                  <a:pos x="447" y="216"/>
                </a:cxn>
                <a:cxn ang="0">
                  <a:pos x="404" y="264"/>
                </a:cxn>
                <a:cxn ang="0">
                  <a:pos x="372" y="294"/>
                </a:cxn>
                <a:cxn ang="0">
                  <a:pos x="401" y="324"/>
                </a:cxn>
                <a:cxn ang="0">
                  <a:pos x="429" y="367"/>
                </a:cxn>
                <a:cxn ang="0">
                  <a:pos x="446" y="322"/>
                </a:cxn>
                <a:cxn ang="0">
                  <a:pos x="482" y="287"/>
                </a:cxn>
                <a:cxn ang="0">
                  <a:pos x="520" y="330"/>
                </a:cxn>
                <a:cxn ang="0">
                  <a:pos x="551" y="342"/>
                </a:cxn>
                <a:cxn ang="0">
                  <a:pos x="599" y="289"/>
                </a:cxn>
                <a:cxn ang="0">
                  <a:pos x="603" y="182"/>
                </a:cxn>
                <a:cxn ang="0">
                  <a:pos x="638" y="198"/>
                </a:cxn>
                <a:cxn ang="0">
                  <a:pos x="658" y="202"/>
                </a:cxn>
                <a:cxn ang="0">
                  <a:pos x="703" y="173"/>
                </a:cxn>
                <a:cxn ang="0">
                  <a:pos x="722" y="115"/>
                </a:cxn>
                <a:cxn ang="0">
                  <a:pos x="630" y="107"/>
                </a:cxn>
                <a:cxn ang="0">
                  <a:pos x="616" y="75"/>
                </a:cxn>
                <a:cxn ang="0">
                  <a:pos x="588" y="62"/>
                </a:cxn>
                <a:cxn ang="0">
                  <a:pos x="546" y="38"/>
                </a:cxn>
                <a:cxn ang="0">
                  <a:pos x="491" y="49"/>
                </a:cxn>
                <a:cxn ang="0">
                  <a:pos x="547" y="3"/>
                </a:cxn>
                <a:cxn ang="0">
                  <a:pos x="602" y="15"/>
                </a:cxn>
                <a:cxn ang="0">
                  <a:pos x="656" y="23"/>
                </a:cxn>
                <a:cxn ang="0">
                  <a:pos x="686" y="9"/>
                </a:cxn>
                <a:cxn ang="0">
                  <a:pos x="722" y="2"/>
                </a:cxn>
                <a:cxn ang="0">
                  <a:pos x="772" y="6"/>
                </a:cxn>
                <a:cxn ang="0">
                  <a:pos x="796" y="54"/>
                </a:cxn>
                <a:cxn ang="0">
                  <a:pos x="805" y="103"/>
                </a:cxn>
              </a:cxnLst>
              <a:rect l="0" t="0" r="r" b="b"/>
              <a:pathLst>
                <a:path w="807" h="930">
                  <a:moveTo>
                    <a:pt x="805" y="103"/>
                  </a:moveTo>
                  <a:lnTo>
                    <a:pt x="807" y="158"/>
                  </a:lnTo>
                  <a:lnTo>
                    <a:pt x="806" y="209"/>
                  </a:lnTo>
                  <a:lnTo>
                    <a:pt x="803" y="259"/>
                  </a:lnTo>
                  <a:lnTo>
                    <a:pt x="797" y="307"/>
                  </a:lnTo>
                  <a:lnTo>
                    <a:pt x="788" y="352"/>
                  </a:lnTo>
                  <a:lnTo>
                    <a:pt x="778" y="396"/>
                  </a:lnTo>
                  <a:lnTo>
                    <a:pt x="765" y="439"/>
                  </a:lnTo>
                  <a:lnTo>
                    <a:pt x="750" y="478"/>
                  </a:lnTo>
                  <a:lnTo>
                    <a:pt x="732" y="516"/>
                  </a:lnTo>
                  <a:lnTo>
                    <a:pt x="714" y="553"/>
                  </a:lnTo>
                  <a:lnTo>
                    <a:pt x="692" y="588"/>
                  </a:lnTo>
                  <a:lnTo>
                    <a:pt x="670" y="622"/>
                  </a:lnTo>
                  <a:lnTo>
                    <a:pt x="646" y="654"/>
                  </a:lnTo>
                  <a:lnTo>
                    <a:pt x="620" y="684"/>
                  </a:lnTo>
                  <a:lnTo>
                    <a:pt x="593" y="714"/>
                  </a:lnTo>
                  <a:lnTo>
                    <a:pt x="566" y="742"/>
                  </a:lnTo>
                  <a:lnTo>
                    <a:pt x="547" y="761"/>
                  </a:lnTo>
                  <a:lnTo>
                    <a:pt x="527" y="779"/>
                  </a:lnTo>
                  <a:lnTo>
                    <a:pt x="508" y="796"/>
                  </a:lnTo>
                  <a:lnTo>
                    <a:pt x="488" y="811"/>
                  </a:lnTo>
                  <a:lnTo>
                    <a:pt x="468" y="826"/>
                  </a:lnTo>
                  <a:lnTo>
                    <a:pt x="448" y="840"/>
                  </a:lnTo>
                  <a:lnTo>
                    <a:pt x="427" y="854"/>
                  </a:lnTo>
                  <a:lnTo>
                    <a:pt x="406" y="865"/>
                  </a:lnTo>
                  <a:lnTo>
                    <a:pt x="386" y="876"/>
                  </a:lnTo>
                  <a:lnTo>
                    <a:pt x="366" y="887"/>
                  </a:lnTo>
                  <a:lnTo>
                    <a:pt x="347" y="896"/>
                  </a:lnTo>
                  <a:lnTo>
                    <a:pt x="326" y="905"/>
                  </a:lnTo>
                  <a:lnTo>
                    <a:pt x="308" y="912"/>
                  </a:lnTo>
                  <a:lnTo>
                    <a:pt x="289" y="919"/>
                  </a:lnTo>
                  <a:lnTo>
                    <a:pt x="272" y="925"/>
                  </a:lnTo>
                  <a:lnTo>
                    <a:pt x="255" y="930"/>
                  </a:lnTo>
                  <a:lnTo>
                    <a:pt x="242" y="930"/>
                  </a:lnTo>
                  <a:lnTo>
                    <a:pt x="233" y="928"/>
                  </a:lnTo>
                  <a:lnTo>
                    <a:pt x="226" y="923"/>
                  </a:lnTo>
                  <a:lnTo>
                    <a:pt x="220" y="918"/>
                  </a:lnTo>
                  <a:lnTo>
                    <a:pt x="216" y="911"/>
                  </a:lnTo>
                  <a:lnTo>
                    <a:pt x="211" y="905"/>
                  </a:lnTo>
                  <a:lnTo>
                    <a:pt x="207" y="901"/>
                  </a:lnTo>
                  <a:lnTo>
                    <a:pt x="201" y="899"/>
                  </a:lnTo>
                  <a:lnTo>
                    <a:pt x="167" y="871"/>
                  </a:lnTo>
                  <a:lnTo>
                    <a:pt x="141" y="859"/>
                  </a:lnTo>
                  <a:lnTo>
                    <a:pt x="123" y="859"/>
                  </a:lnTo>
                  <a:lnTo>
                    <a:pt x="111" y="863"/>
                  </a:lnTo>
                  <a:lnTo>
                    <a:pt x="106" y="866"/>
                  </a:lnTo>
                  <a:lnTo>
                    <a:pt x="104" y="860"/>
                  </a:lnTo>
                  <a:lnTo>
                    <a:pt x="106" y="839"/>
                  </a:lnTo>
                  <a:lnTo>
                    <a:pt x="110" y="796"/>
                  </a:lnTo>
                  <a:lnTo>
                    <a:pt x="152" y="796"/>
                  </a:lnTo>
                  <a:lnTo>
                    <a:pt x="152" y="770"/>
                  </a:lnTo>
                  <a:lnTo>
                    <a:pt x="144" y="769"/>
                  </a:lnTo>
                  <a:lnTo>
                    <a:pt x="141" y="765"/>
                  </a:lnTo>
                  <a:lnTo>
                    <a:pt x="144" y="761"/>
                  </a:lnTo>
                  <a:lnTo>
                    <a:pt x="150" y="754"/>
                  </a:lnTo>
                  <a:lnTo>
                    <a:pt x="158" y="749"/>
                  </a:lnTo>
                  <a:lnTo>
                    <a:pt x="169" y="745"/>
                  </a:lnTo>
                  <a:lnTo>
                    <a:pt x="179" y="740"/>
                  </a:lnTo>
                  <a:lnTo>
                    <a:pt x="189" y="739"/>
                  </a:lnTo>
                  <a:lnTo>
                    <a:pt x="195" y="752"/>
                  </a:lnTo>
                  <a:lnTo>
                    <a:pt x="231" y="752"/>
                  </a:lnTo>
                  <a:lnTo>
                    <a:pt x="235" y="748"/>
                  </a:lnTo>
                  <a:lnTo>
                    <a:pt x="243" y="744"/>
                  </a:lnTo>
                  <a:lnTo>
                    <a:pt x="254" y="740"/>
                  </a:lnTo>
                  <a:lnTo>
                    <a:pt x="261" y="739"/>
                  </a:lnTo>
                  <a:lnTo>
                    <a:pt x="265" y="747"/>
                  </a:lnTo>
                  <a:lnTo>
                    <a:pt x="272" y="750"/>
                  </a:lnTo>
                  <a:lnTo>
                    <a:pt x="283" y="751"/>
                  </a:lnTo>
                  <a:lnTo>
                    <a:pt x="295" y="749"/>
                  </a:lnTo>
                  <a:lnTo>
                    <a:pt x="308" y="746"/>
                  </a:lnTo>
                  <a:lnTo>
                    <a:pt x="320" y="743"/>
                  </a:lnTo>
                  <a:lnTo>
                    <a:pt x="330" y="740"/>
                  </a:lnTo>
                  <a:lnTo>
                    <a:pt x="334" y="739"/>
                  </a:lnTo>
                  <a:lnTo>
                    <a:pt x="337" y="726"/>
                  </a:lnTo>
                  <a:lnTo>
                    <a:pt x="343" y="710"/>
                  </a:lnTo>
                  <a:lnTo>
                    <a:pt x="349" y="691"/>
                  </a:lnTo>
                  <a:lnTo>
                    <a:pt x="352" y="673"/>
                  </a:lnTo>
                  <a:lnTo>
                    <a:pt x="345" y="672"/>
                  </a:lnTo>
                  <a:lnTo>
                    <a:pt x="340" y="668"/>
                  </a:lnTo>
                  <a:lnTo>
                    <a:pt x="335" y="664"/>
                  </a:lnTo>
                  <a:lnTo>
                    <a:pt x="331" y="657"/>
                  </a:lnTo>
                  <a:lnTo>
                    <a:pt x="325" y="652"/>
                  </a:lnTo>
                  <a:lnTo>
                    <a:pt x="319" y="648"/>
                  </a:lnTo>
                  <a:lnTo>
                    <a:pt x="312" y="643"/>
                  </a:lnTo>
                  <a:lnTo>
                    <a:pt x="304" y="642"/>
                  </a:lnTo>
                  <a:lnTo>
                    <a:pt x="300" y="638"/>
                  </a:lnTo>
                  <a:lnTo>
                    <a:pt x="294" y="635"/>
                  </a:lnTo>
                  <a:lnTo>
                    <a:pt x="289" y="631"/>
                  </a:lnTo>
                  <a:lnTo>
                    <a:pt x="284" y="627"/>
                  </a:lnTo>
                  <a:lnTo>
                    <a:pt x="278" y="624"/>
                  </a:lnTo>
                  <a:lnTo>
                    <a:pt x="273" y="621"/>
                  </a:lnTo>
                  <a:lnTo>
                    <a:pt x="267" y="619"/>
                  </a:lnTo>
                  <a:lnTo>
                    <a:pt x="261" y="618"/>
                  </a:lnTo>
                  <a:lnTo>
                    <a:pt x="259" y="612"/>
                  </a:lnTo>
                  <a:lnTo>
                    <a:pt x="256" y="605"/>
                  </a:lnTo>
                  <a:lnTo>
                    <a:pt x="252" y="599"/>
                  </a:lnTo>
                  <a:lnTo>
                    <a:pt x="250" y="593"/>
                  </a:lnTo>
                  <a:lnTo>
                    <a:pt x="218" y="591"/>
                  </a:lnTo>
                  <a:lnTo>
                    <a:pt x="194" y="584"/>
                  </a:lnTo>
                  <a:lnTo>
                    <a:pt x="178" y="572"/>
                  </a:lnTo>
                  <a:lnTo>
                    <a:pt x="168" y="556"/>
                  </a:lnTo>
                  <a:lnTo>
                    <a:pt x="161" y="537"/>
                  </a:lnTo>
                  <a:lnTo>
                    <a:pt x="156" y="513"/>
                  </a:lnTo>
                  <a:lnTo>
                    <a:pt x="152" y="488"/>
                  </a:lnTo>
                  <a:lnTo>
                    <a:pt x="145" y="459"/>
                  </a:lnTo>
                  <a:lnTo>
                    <a:pt x="145" y="435"/>
                  </a:lnTo>
                  <a:lnTo>
                    <a:pt x="142" y="402"/>
                  </a:lnTo>
                  <a:lnTo>
                    <a:pt x="134" y="373"/>
                  </a:lnTo>
                  <a:lnTo>
                    <a:pt x="117" y="361"/>
                  </a:lnTo>
                  <a:lnTo>
                    <a:pt x="112" y="355"/>
                  </a:lnTo>
                  <a:lnTo>
                    <a:pt x="108" y="349"/>
                  </a:lnTo>
                  <a:lnTo>
                    <a:pt x="105" y="341"/>
                  </a:lnTo>
                  <a:lnTo>
                    <a:pt x="104" y="335"/>
                  </a:lnTo>
                  <a:lnTo>
                    <a:pt x="100" y="333"/>
                  </a:lnTo>
                  <a:lnTo>
                    <a:pt x="91" y="326"/>
                  </a:lnTo>
                  <a:lnTo>
                    <a:pt x="80" y="318"/>
                  </a:lnTo>
                  <a:lnTo>
                    <a:pt x="69" y="307"/>
                  </a:lnTo>
                  <a:lnTo>
                    <a:pt x="57" y="297"/>
                  </a:lnTo>
                  <a:lnTo>
                    <a:pt x="47" y="286"/>
                  </a:lnTo>
                  <a:lnTo>
                    <a:pt x="40" y="278"/>
                  </a:lnTo>
                  <a:lnTo>
                    <a:pt x="38" y="274"/>
                  </a:lnTo>
                  <a:lnTo>
                    <a:pt x="25" y="265"/>
                  </a:lnTo>
                  <a:lnTo>
                    <a:pt x="16" y="252"/>
                  </a:lnTo>
                  <a:lnTo>
                    <a:pt x="9" y="238"/>
                  </a:lnTo>
                  <a:lnTo>
                    <a:pt x="5" y="223"/>
                  </a:lnTo>
                  <a:lnTo>
                    <a:pt x="2" y="20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0" y="158"/>
                  </a:lnTo>
                  <a:lnTo>
                    <a:pt x="8" y="158"/>
                  </a:lnTo>
                  <a:lnTo>
                    <a:pt x="20" y="156"/>
                  </a:lnTo>
                  <a:lnTo>
                    <a:pt x="34" y="154"/>
                  </a:lnTo>
                  <a:lnTo>
                    <a:pt x="47" y="151"/>
                  </a:lnTo>
                  <a:lnTo>
                    <a:pt x="60" y="148"/>
                  </a:lnTo>
                  <a:lnTo>
                    <a:pt x="72" y="145"/>
                  </a:lnTo>
                  <a:lnTo>
                    <a:pt x="80" y="142"/>
                  </a:lnTo>
                  <a:lnTo>
                    <a:pt x="86" y="140"/>
                  </a:lnTo>
                  <a:lnTo>
                    <a:pt x="99" y="141"/>
                  </a:lnTo>
                  <a:lnTo>
                    <a:pt x="109" y="144"/>
                  </a:lnTo>
                  <a:lnTo>
                    <a:pt x="120" y="147"/>
                  </a:lnTo>
                  <a:lnTo>
                    <a:pt x="129" y="150"/>
                  </a:lnTo>
                  <a:lnTo>
                    <a:pt x="140" y="154"/>
                  </a:lnTo>
                  <a:lnTo>
                    <a:pt x="152" y="156"/>
                  </a:lnTo>
                  <a:lnTo>
                    <a:pt x="166" y="156"/>
                  </a:lnTo>
                  <a:lnTo>
                    <a:pt x="183" y="153"/>
                  </a:lnTo>
                  <a:lnTo>
                    <a:pt x="206" y="149"/>
                  </a:lnTo>
                  <a:lnTo>
                    <a:pt x="225" y="153"/>
                  </a:lnTo>
                  <a:lnTo>
                    <a:pt x="241" y="161"/>
                  </a:lnTo>
                  <a:lnTo>
                    <a:pt x="254" y="175"/>
                  </a:lnTo>
                  <a:lnTo>
                    <a:pt x="262" y="192"/>
                  </a:lnTo>
                  <a:lnTo>
                    <a:pt x="269" y="211"/>
                  </a:lnTo>
                  <a:lnTo>
                    <a:pt x="273" y="234"/>
                  </a:lnTo>
                  <a:lnTo>
                    <a:pt x="274" y="256"/>
                  </a:lnTo>
                  <a:lnTo>
                    <a:pt x="288" y="260"/>
                  </a:lnTo>
                  <a:lnTo>
                    <a:pt x="297" y="256"/>
                  </a:lnTo>
                  <a:lnTo>
                    <a:pt x="301" y="245"/>
                  </a:lnTo>
                  <a:lnTo>
                    <a:pt x="304" y="232"/>
                  </a:lnTo>
                  <a:lnTo>
                    <a:pt x="314" y="217"/>
                  </a:lnTo>
                  <a:lnTo>
                    <a:pt x="331" y="195"/>
                  </a:lnTo>
                  <a:lnTo>
                    <a:pt x="353" y="173"/>
                  </a:lnTo>
                  <a:lnTo>
                    <a:pt x="380" y="151"/>
                  </a:lnTo>
                  <a:lnTo>
                    <a:pt x="405" y="134"/>
                  </a:lnTo>
                  <a:lnTo>
                    <a:pt x="431" y="125"/>
                  </a:lnTo>
                  <a:lnTo>
                    <a:pt x="452" y="125"/>
                  </a:lnTo>
                  <a:lnTo>
                    <a:pt x="467" y="140"/>
                  </a:lnTo>
                  <a:lnTo>
                    <a:pt x="474" y="160"/>
                  </a:lnTo>
                  <a:lnTo>
                    <a:pt x="473" y="177"/>
                  </a:lnTo>
                  <a:lnTo>
                    <a:pt x="467" y="191"/>
                  </a:lnTo>
                  <a:lnTo>
                    <a:pt x="457" y="203"/>
                  </a:lnTo>
                  <a:lnTo>
                    <a:pt x="447" y="216"/>
                  </a:lnTo>
                  <a:lnTo>
                    <a:pt x="436" y="228"/>
                  </a:lnTo>
                  <a:lnTo>
                    <a:pt x="429" y="243"/>
                  </a:lnTo>
                  <a:lnTo>
                    <a:pt x="425" y="261"/>
                  </a:lnTo>
                  <a:lnTo>
                    <a:pt x="414" y="262"/>
                  </a:lnTo>
                  <a:lnTo>
                    <a:pt x="404" y="264"/>
                  </a:lnTo>
                  <a:lnTo>
                    <a:pt x="394" y="267"/>
                  </a:lnTo>
                  <a:lnTo>
                    <a:pt x="387" y="272"/>
                  </a:lnTo>
                  <a:lnTo>
                    <a:pt x="380" y="277"/>
                  </a:lnTo>
                  <a:lnTo>
                    <a:pt x="375" y="285"/>
                  </a:lnTo>
                  <a:lnTo>
                    <a:pt x="372" y="294"/>
                  </a:lnTo>
                  <a:lnTo>
                    <a:pt x="371" y="305"/>
                  </a:lnTo>
                  <a:lnTo>
                    <a:pt x="377" y="307"/>
                  </a:lnTo>
                  <a:lnTo>
                    <a:pt x="386" y="313"/>
                  </a:lnTo>
                  <a:lnTo>
                    <a:pt x="394" y="319"/>
                  </a:lnTo>
                  <a:lnTo>
                    <a:pt x="401" y="324"/>
                  </a:lnTo>
                  <a:lnTo>
                    <a:pt x="401" y="392"/>
                  </a:lnTo>
                  <a:lnTo>
                    <a:pt x="409" y="389"/>
                  </a:lnTo>
                  <a:lnTo>
                    <a:pt x="417" y="384"/>
                  </a:lnTo>
                  <a:lnTo>
                    <a:pt x="423" y="377"/>
                  </a:lnTo>
                  <a:lnTo>
                    <a:pt x="429" y="367"/>
                  </a:lnTo>
                  <a:lnTo>
                    <a:pt x="432" y="356"/>
                  </a:lnTo>
                  <a:lnTo>
                    <a:pt x="435" y="346"/>
                  </a:lnTo>
                  <a:lnTo>
                    <a:pt x="436" y="334"/>
                  </a:lnTo>
                  <a:lnTo>
                    <a:pt x="437" y="324"/>
                  </a:lnTo>
                  <a:lnTo>
                    <a:pt x="446" y="322"/>
                  </a:lnTo>
                  <a:lnTo>
                    <a:pt x="453" y="318"/>
                  </a:lnTo>
                  <a:lnTo>
                    <a:pt x="460" y="310"/>
                  </a:lnTo>
                  <a:lnTo>
                    <a:pt x="468" y="302"/>
                  </a:lnTo>
                  <a:lnTo>
                    <a:pt x="474" y="294"/>
                  </a:lnTo>
                  <a:lnTo>
                    <a:pt x="482" y="287"/>
                  </a:lnTo>
                  <a:lnTo>
                    <a:pt x="489" y="283"/>
                  </a:lnTo>
                  <a:lnTo>
                    <a:pt x="498" y="281"/>
                  </a:lnTo>
                  <a:lnTo>
                    <a:pt x="498" y="335"/>
                  </a:lnTo>
                  <a:lnTo>
                    <a:pt x="510" y="334"/>
                  </a:lnTo>
                  <a:lnTo>
                    <a:pt x="520" y="330"/>
                  </a:lnTo>
                  <a:lnTo>
                    <a:pt x="526" y="323"/>
                  </a:lnTo>
                  <a:lnTo>
                    <a:pt x="529" y="312"/>
                  </a:lnTo>
                  <a:lnTo>
                    <a:pt x="538" y="317"/>
                  </a:lnTo>
                  <a:lnTo>
                    <a:pt x="546" y="328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80" y="349"/>
                  </a:lnTo>
                  <a:lnTo>
                    <a:pt x="595" y="335"/>
                  </a:lnTo>
                  <a:lnTo>
                    <a:pt x="600" y="315"/>
                  </a:lnTo>
                  <a:lnTo>
                    <a:pt x="599" y="289"/>
                  </a:lnTo>
                  <a:lnTo>
                    <a:pt x="595" y="261"/>
                  </a:lnTo>
                  <a:lnTo>
                    <a:pt x="591" y="233"/>
                  </a:lnTo>
                  <a:lnTo>
                    <a:pt x="590" y="206"/>
                  </a:lnTo>
                  <a:lnTo>
                    <a:pt x="596" y="182"/>
                  </a:lnTo>
                  <a:lnTo>
                    <a:pt x="603" y="182"/>
                  </a:lnTo>
                  <a:lnTo>
                    <a:pt x="611" y="184"/>
                  </a:lnTo>
                  <a:lnTo>
                    <a:pt x="619" y="186"/>
                  </a:lnTo>
                  <a:lnTo>
                    <a:pt x="626" y="189"/>
                  </a:lnTo>
                  <a:lnTo>
                    <a:pt x="633" y="193"/>
                  </a:lnTo>
                  <a:lnTo>
                    <a:pt x="638" y="198"/>
                  </a:lnTo>
                  <a:lnTo>
                    <a:pt x="642" y="205"/>
                  </a:lnTo>
                  <a:lnTo>
                    <a:pt x="643" y="213"/>
                  </a:lnTo>
                  <a:lnTo>
                    <a:pt x="649" y="209"/>
                  </a:lnTo>
                  <a:lnTo>
                    <a:pt x="653" y="205"/>
                  </a:lnTo>
                  <a:lnTo>
                    <a:pt x="658" y="202"/>
                  </a:lnTo>
                  <a:lnTo>
                    <a:pt x="663" y="201"/>
                  </a:lnTo>
                  <a:lnTo>
                    <a:pt x="663" y="182"/>
                  </a:lnTo>
                  <a:lnTo>
                    <a:pt x="680" y="181"/>
                  </a:lnTo>
                  <a:lnTo>
                    <a:pt x="692" y="178"/>
                  </a:lnTo>
                  <a:lnTo>
                    <a:pt x="703" y="173"/>
                  </a:lnTo>
                  <a:lnTo>
                    <a:pt x="711" y="164"/>
                  </a:lnTo>
                  <a:lnTo>
                    <a:pt x="716" y="156"/>
                  </a:lnTo>
                  <a:lnTo>
                    <a:pt x="720" y="144"/>
                  </a:lnTo>
                  <a:lnTo>
                    <a:pt x="721" y="130"/>
                  </a:lnTo>
                  <a:lnTo>
                    <a:pt x="722" y="115"/>
                  </a:lnTo>
                  <a:lnTo>
                    <a:pt x="709" y="115"/>
                  </a:lnTo>
                  <a:lnTo>
                    <a:pt x="691" y="114"/>
                  </a:lnTo>
                  <a:lnTo>
                    <a:pt x="670" y="113"/>
                  </a:lnTo>
                  <a:lnTo>
                    <a:pt x="649" y="111"/>
                  </a:lnTo>
                  <a:lnTo>
                    <a:pt x="630" y="107"/>
                  </a:lnTo>
                  <a:lnTo>
                    <a:pt x="617" y="100"/>
                  </a:lnTo>
                  <a:lnTo>
                    <a:pt x="613" y="92"/>
                  </a:lnTo>
                  <a:lnTo>
                    <a:pt x="620" y="80"/>
                  </a:lnTo>
                  <a:lnTo>
                    <a:pt x="619" y="78"/>
                  </a:lnTo>
                  <a:lnTo>
                    <a:pt x="616" y="75"/>
                  </a:lnTo>
                  <a:lnTo>
                    <a:pt x="612" y="71"/>
                  </a:lnTo>
                  <a:lnTo>
                    <a:pt x="606" y="68"/>
                  </a:lnTo>
                  <a:lnTo>
                    <a:pt x="600" y="66"/>
                  </a:lnTo>
                  <a:lnTo>
                    <a:pt x="595" y="64"/>
                  </a:lnTo>
                  <a:lnTo>
                    <a:pt x="588" y="62"/>
                  </a:lnTo>
                  <a:lnTo>
                    <a:pt x="583" y="62"/>
                  </a:lnTo>
                  <a:lnTo>
                    <a:pt x="580" y="50"/>
                  </a:lnTo>
                  <a:lnTo>
                    <a:pt x="571" y="43"/>
                  </a:lnTo>
                  <a:lnTo>
                    <a:pt x="559" y="39"/>
                  </a:lnTo>
                  <a:lnTo>
                    <a:pt x="546" y="38"/>
                  </a:lnTo>
                  <a:lnTo>
                    <a:pt x="532" y="41"/>
                  </a:lnTo>
                  <a:lnTo>
                    <a:pt x="519" y="43"/>
                  </a:lnTo>
                  <a:lnTo>
                    <a:pt x="509" y="46"/>
                  </a:lnTo>
                  <a:lnTo>
                    <a:pt x="504" y="49"/>
                  </a:lnTo>
                  <a:lnTo>
                    <a:pt x="491" y="49"/>
                  </a:lnTo>
                  <a:lnTo>
                    <a:pt x="494" y="34"/>
                  </a:lnTo>
                  <a:lnTo>
                    <a:pt x="502" y="22"/>
                  </a:lnTo>
                  <a:lnTo>
                    <a:pt x="515" y="14"/>
                  </a:lnTo>
                  <a:lnTo>
                    <a:pt x="530" y="6"/>
                  </a:lnTo>
                  <a:lnTo>
                    <a:pt x="547" y="3"/>
                  </a:lnTo>
                  <a:lnTo>
                    <a:pt x="564" y="2"/>
                  </a:lnTo>
                  <a:lnTo>
                    <a:pt x="581" y="3"/>
                  </a:lnTo>
                  <a:lnTo>
                    <a:pt x="596" y="6"/>
                  </a:lnTo>
                  <a:lnTo>
                    <a:pt x="596" y="13"/>
                  </a:lnTo>
                  <a:lnTo>
                    <a:pt x="602" y="15"/>
                  </a:lnTo>
                  <a:lnTo>
                    <a:pt x="611" y="18"/>
                  </a:lnTo>
                  <a:lnTo>
                    <a:pt x="621" y="20"/>
                  </a:lnTo>
                  <a:lnTo>
                    <a:pt x="633" y="22"/>
                  </a:lnTo>
                  <a:lnTo>
                    <a:pt x="645" y="23"/>
                  </a:lnTo>
                  <a:lnTo>
                    <a:pt x="656" y="23"/>
                  </a:lnTo>
                  <a:lnTo>
                    <a:pt x="666" y="21"/>
                  </a:lnTo>
                  <a:lnTo>
                    <a:pt x="674" y="18"/>
                  </a:lnTo>
                  <a:lnTo>
                    <a:pt x="674" y="13"/>
                  </a:lnTo>
                  <a:lnTo>
                    <a:pt x="680" y="12"/>
                  </a:lnTo>
                  <a:lnTo>
                    <a:pt x="686" y="9"/>
                  </a:lnTo>
                  <a:lnTo>
                    <a:pt x="690" y="4"/>
                  </a:lnTo>
                  <a:lnTo>
                    <a:pt x="692" y="0"/>
                  </a:lnTo>
                  <a:lnTo>
                    <a:pt x="702" y="0"/>
                  </a:lnTo>
                  <a:lnTo>
                    <a:pt x="712" y="1"/>
                  </a:lnTo>
                  <a:lnTo>
                    <a:pt x="722" y="2"/>
                  </a:lnTo>
                  <a:lnTo>
                    <a:pt x="732" y="3"/>
                  </a:lnTo>
                  <a:lnTo>
                    <a:pt x="742" y="4"/>
                  </a:lnTo>
                  <a:lnTo>
                    <a:pt x="752" y="5"/>
                  </a:lnTo>
                  <a:lnTo>
                    <a:pt x="763" y="6"/>
                  </a:lnTo>
                  <a:lnTo>
                    <a:pt x="772" y="6"/>
                  </a:lnTo>
                  <a:lnTo>
                    <a:pt x="790" y="23"/>
                  </a:lnTo>
                  <a:lnTo>
                    <a:pt x="796" y="36"/>
                  </a:lnTo>
                  <a:lnTo>
                    <a:pt x="795" y="42"/>
                  </a:lnTo>
                  <a:lnTo>
                    <a:pt x="795" y="49"/>
                  </a:lnTo>
                  <a:lnTo>
                    <a:pt x="796" y="54"/>
                  </a:lnTo>
                  <a:lnTo>
                    <a:pt x="801" y="57"/>
                  </a:lnTo>
                  <a:lnTo>
                    <a:pt x="801" y="64"/>
                  </a:lnTo>
                  <a:lnTo>
                    <a:pt x="802" y="76"/>
                  </a:lnTo>
                  <a:lnTo>
                    <a:pt x="804" y="90"/>
                  </a:lnTo>
                  <a:lnTo>
                    <a:pt x="805" y="103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6" name="Freeform 626"/>
            <p:cNvSpPr>
              <a:spLocks/>
            </p:cNvSpPr>
            <p:nvPr/>
          </p:nvSpPr>
          <p:spPr bwMode="auto">
            <a:xfrm>
              <a:off x="3320" y="1682"/>
              <a:ext cx="9" cy="24"/>
            </a:xfrm>
            <a:custGeom>
              <a:avLst/>
              <a:gdLst/>
              <a:ahLst/>
              <a:cxnLst>
                <a:cxn ang="0">
                  <a:pos x="43" y="190"/>
                </a:cxn>
                <a:cxn ang="0">
                  <a:pos x="49" y="189"/>
                </a:cxn>
                <a:cxn ang="0">
                  <a:pos x="57" y="186"/>
                </a:cxn>
                <a:cxn ang="0">
                  <a:pos x="64" y="184"/>
                </a:cxn>
                <a:cxn ang="0">
                  <a:pos x="71" y="183"/>
                </a:cxn>
                <a:cxn ang="0">
                  <a:pos x="70" y="161"/>
                </a:cxn>
                <a:cxn ang="0">
                  <a:pos x="65" y="138"/>
                </a:cxn>
                <a:cxn ang="0">
                  <a:pos x="60" y="115"/>
                </a:cxn>
                <a:cxn ang="0">
                  <a:pos x="54" y="90"/>
                </a:cxn>
                <a:cxn ang="0">
                  <a:pos x="47" y="68"/>
                </a:cxn>
                <a:cxn ang="0">
                  <a:pos x="42" y="45"/>
                </a:cxn>
                <a:cxn ang="0">
                  <a:pos x="38" y="23"/>
                </a:cxn>
                <a:cxn ang="0">
                  <a:pos x="37" y="4"/>
                </a:cxn>
                <a:cxn ang="0">
                  <a:pos x="27" y="1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6"/>
                </a:cxn>
                <a:cxn ang="0">
                  <a:pos x="4" y="13"/>
                </a:cxn>
                <a:cxn ang="0">
                  <a:pos x="1" y="20"/>
                </a:cxn>
                <a:cxn ang="0">
                  <a:pos x="0" y="30"/>
                </a:cxn>
                <a:cxn ang="0">
                  <a:pos x="0" y="40"/>
                </a:cxn>
                <a:cxn ang="0">
                  <a:pos x="8" y="46"/>
                </a:cxn>
                <a:cxn ang="0">
                  <a:pos x="15" y="58"/>
                </a:cxn>
                <a:cxn ang="0">
                  <a:pos x="21" y="77"/>
                </a:cxn>
                <a:cxn ang="0">
                  <a:pos x="25" y="97"/>
                </a:cxn>
                <a:cxn ang="0">
                  <a:pos x="27" y="118"/>
                </a:cxn>
                <a:cxn ang="0">
                  <a:pos x="28" y="136"/>
                </a:cxn>
                <a:cxn ang="0">
                  <a:pos x="26" y="149"/>
                </a:cxn>
                <a:cxn ang="0">
                  <a:pos x="22" y="154"/>
                </a:cxn>
                <a:cxn ang="0">
                  <a:pos x="22" y="183"/>
                </a:cxn>
                <a:cxn ang="0">
                  <a:pos x="27" y="184"/>
                </a:cxn>
                <a:cxn ang="0">
                  <a:pos x="32" y="186"/>
                </a:cxn>
                <a:cxn ang="0">
                  <a:pos x="38" y="189"/>
                </a:cxn>
                <a:cxn ang="0">
                  <a:pos x="43" y="190"/>
                </a:cxn>
              </a:cxnLst>
              <a:rect l="0" t="0" r="r" b="b"/>
              <a:pathLst>
                <a:path w="71" h="190">
                  <a:moveTo>
                    <a:pt x="43" y="190"/>
                  </a:moveTo>
                  <a:lnTo>
                    <a:pt x="49" y="189"/>
                  </a:lnTo>
                  <a:lnTo>
                    <a:pt x="57" y="186"/>
                  </a:lnTo>
                  <a:lnTo>
                    <a:pt x="64" y="184"/>
                  </a:lnTo>
                  <a:lnTo>
                    <a:pt x="71" y="183"/>
                  </a:lnTo>
                  <a:lnTo>
                    <a:pt x="70" y="161"/>
                  </a:lnTo>
                  <a:lnTo>
                    <a:pt x="65" y="138"/>
                  </a:lnTo>
                  <a:lnTo>
                    <a:pt x="60" y="115"/>
                  </a:lnTo>
                  <a:lnTo>
                    <a:pt x="54" y="90"/>
                  </a:lnTo>
                  <a:lnTo>
                    <a:pt x="47" y="68"/>
                  </a:lnTo>
                  <a:lnTo>
                    <a:pt x="42" y="45"/>
                  </a:lnTo>
                  <a:lnTo>
                    <a:pt x="38" y="23"/>
                  </a:lnTo>
                  <a:lnTo>
                    <a:pt x="37" y="4"/>
                  </a:lnTo>
                  <a:lnTo>
                    <a:pt x="27" y="1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6"/>
                  </a:lnTo>
                  <a:lnTo>
                    <a:pt x="4" y="13"/>
                  </a:lnTo>
                  <a:lnTo>
                    <a:pt x="1" y="20"/>
                  </a:lnTo>
                  <a:lnTo>
                    <a:pt x="0" y="30"/>
                  </a:lnTo>
                  <a:lnTo>
                    <a:pt x="0" y="40"/>
                  </a:lnTo>
                  <a:lnTo>
                    <a:pt x="8" y="46"/>
                  </a:lnTo>
                  <a:lnTo>
                    <a:pt x="15" y="58"/>
                  </a:lnTo>
                  <a:lnTo>
                    <a:pt x="21" y="77"/>
                  </a:lnTo>
                  <a:lnTo>
                    <a:pt x="25" y="97"/>
                  </a:lnTo>
                  <a:lnTo>
                    <a:pt x="27" y="118"/>
                  </a:lnTo>
                  <a:lnTo>
                    <a:pt x="28" y="136"/>
                  </a:lnTo>
                  <a:lnTo>
                    <a:pt x="26" y="149"/>
                  </a:lnTo>
                  <a:lnTo>
                    <a:pt x="22" y="154"/>
                  </a:lnTo>
                  <a:lnTo>
                    <a:pt x="22" y="183"/>
                  </a:lnTo>
                  <a:lnTo>
                    <a:pt x="27" y="184"/>
                  </a:lnTo>
                  <a:lnTo>
                    <a:pt x="32" y="186"/>
                  </a:lnTo>
                  <a:lnTo>
                    <a:pt x="38" y="189"/>
                  </a:lnTo>
                  <a:lnTo>
                    <a:pt x="43" y="19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7" name="Freeform 627"/>
            <p:cNvSpPr>
              <a:spLocks/>
            </p:cNvSpPr>
            <p:nvPr/>
          </p:nvSpPr>
          <p:spPr bwMode="auto">
            <a:xfrm>
              <a:off x="3291" y="1698"/>
              <a:ext cx="17" cy="6"/>
            </a:xfrm>
            <a:custGeom>
              <a:avLst/>
              <a:gdLst/>
              <a:ahLst/>
              <a:cxnLst>
                <a:cxn ang="0">
                  <a:pos x="135" y="7"/>
                </a:cxn>
                <a:cxn ang="0">
                  <a:pos x="129" y="6"/>
                </a:cxn>
                <a:cxn ang="0">
                  <a:pos x="120" y="3"/>
                </a:cxn>
                <a:cxn ang="0">
                  <a:pos x="113" y="1"/>
                </a:cxn>
                <a:cxn ang="0">
                  <a:pos x="107" y="0"/>
                </a:cxn>
                <a:cxn ang="0">
                  <a:pos x="99" y="13"/>
                </a:cxn>
                <a:cxn ang="0">
                  <a:pos x="89" y="13"/>
                </a:cxn>
                <a:cxn ang="0">
                  <a:pos x="77" y="15"/>
                </a:cxn>
                <a:cxn ang="0">
                  <a:pos x="66" y="17"/>
                </a:cxn>
                <a:cxn ang="0">
                  <a:pos x="54" y="19"/>
                </a:cxn>
                <a:cxn ang="0">
                  <a:pos x="43" y="22"/>
                </a:cxn>
                <a:cxn ang="0">
                  <a:pos x="33" y="26"/>
                </a:cxn>
                <a:cxn ang="0">
                  <a:pos x="24" y="31"/>
                </a:cxn>
                <a:cxn ang="0">
                  <a:pos x="15" y="36"/>
                </a:cxn>
                <a:cxn ang="0">
                  <a:pos x="15" y="43"/>
                </a:cxn>
                <a:cxn ang="0">
                  <a:pos x="0" y="50"/>
                </a:cxn>
                <a:cxn ang="0">
                  <a:pos x="19" y="50"/>
                </a:cxn>
                <a:cxn ang="0">
                  <a:pos x="43" y="51"/>
                </a:cxn>
                <a:cxn ang="0">
                  <a:pos x="67" y="51"/>
                </a:cxn>
                <a:cxn ang="0">
                  <a:pos x="92" y="50"/>
                </a:cxn>
                <a:cxn ang="0">
                  <a:pos x="113" y="45"/>
                </a:cxn>
                <a:cxn ang="0">
                  <a:pos x="129" y="38"/>
                </a:cxn>
                <a:cxn ang="0">
                  <a:pos x="137" y="25"/>
                </a:cxn>
                <a:cxn ang="0">
                  <a:pos x="135" y="7"/>
                </a:cxn>
              </a:cxnLst>
              <a:rect l="0" t="0" r="r" b="b"/>
              <a:pathLst>
                <a:path w="137" h="51">
                  <a:moveTo>
                    <a:pt x="135" y="7"/>
                  </a:moveTo>
                  <a:lnTo>
                    <a:pt x="129" y="6"/>
                  </a:lnTo>
                  <a:lnTo>
                    <a:pt x="120" y="3"/>
                  </a:lnTo>
                  <a:lnTo>
                    <a:pt x="113" y="1"/>
                  </a:lnTo>
                  <a:lnTo>
                    <a:pt x="107" y="0"/>
                  </a:lnTo>
                  <a:lnTo>
                    <a:pt x="99" y="13"/>
                  </a:lnTo>
                  <a:lnTo>
                    <a:pt x="89" y="13"/>
                  </a:lnTo>
                  <a:lnTo>
                    <a:pt x="77" y="15"/>
                  </a:lnTo>
                  <a:lnTo>
                    <a:pt x="66" y="17"/>
                  </a:lnTo>
                  <a:lnTo>
                    <a:pt x="54" y="19"/>
                  </a:lnTo>
                  <a:lnTo>
                    <a:pt x="43" y="22"/>
                  </a:lnTo>
                  <a:lnTo>
                    <a:pt x="33" y="26"/>
                  </a:lnTo>
                  <a:lnTo>
                    <a:pt x="24" y="31"/>
                  </a:lnTo>
                  <a:lnTo>
                    <a:pt x="15" y="36"/>
                  </a:lnTo>
                  <a:lnTo>
                    <a:pt x="15" y="43"/>
                  </a:lnTo>
                  <a:lnTo>
                    <a:pt x="0" y="50"/>
                  </a:lnTo>
                  <a:lnTo>
                    <a:pt x="19" y="50"/>
                  </a:lnTo>
                  <a:lnTo>
                    <a:pt x="43" y="51"/>
                  </a:lnTo>
                  <a:lnTo>
                    <a:pt x="67" y="51"/>
                  </a:lnTo>
                  <a:lnTo>
                    <a:pt x="92" y="50"/>
                  </a:lnTo>
                  <a:lnTo>
                    <a:pt x="113" y="45"/>
                  </a:lnTo>
                  <a:lnTo>
                    <a:pt x="129" y="38"/>
                  </a:lnTo>
                  <a:lnTo>
                    <a:pt x="137" y="25"/>
                  </a:lnTo>
                  <a:lnTo>
                    <a:pt x="135" y="7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8" name="Freeform 628"/>
            <p:cNvSpPr>
              <a:spLocks/>
            </p:cNvSpPr>
            <p:nvPr/>
          </p:nvSpPr>
          <p:spPr bwMode="auto">
            <a:xfrm>
              <a:off x="3247" y="1708"/>
              <a:ext cx="19" cy="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19" y="0"/>
                </a:cxn>
                <a:cxn ang="0">
                  <a:pos x="110" y="1"/>
                </a:cxn>
                <a:cxn ang="0">
                  <a:pos x="98" y="2"/>
                </a:cxn>
                <a:cxn ang="0">
                  <a:pos x="87" y="3"/>
                </a:cxn>
                <a:cxn ang="0">
                  <a:pos x="78" y="5"/>
                </a:cxn>
                <a:cxn ang="0">
                  <a:pos x="68" y="6"/>
                </a:cxn>
                <a:cxn ang="0">
                  <a:pos x="62" y="7"/>
                </a:cxn>
                <a:cxn ang="0">
                  <a:pos x="58" y="7"/>
                </a:cxn>
                <a:cxn ang="0">
                  <a:pos x="56" y="29"/>
                </a:cxn>
                <a:cxn ang="0">
                  <a:pos x="49" y="52"/>
                </a:cxn>
                <a:cxn ang="0">
                  <a:pos x="40" y="74"/>
                </a:cxn>
                <a:cxn ang="0">
                  <a:pos x="29" y="99"/>
                </a:cxn>
                <a:cxn ang="0">
                  <a:pos x="18" y="123"/>
                </a:cxn>
                <a:cxn ang="0">
                  <a:pos x="9" y="148"/>
                </a:cxn>
                <a:cxn ang="0">
                  <a:pos x="2" y="173"/>
                </a:cxn>
                <a:cxn ang="0">
                  <a:pos x="0" y="200"/>
                </a:cxn>
                <a:cxn ang="0">
                  <a:pos x="15" y="200"/>
                </a:cxn>
                <a:cxn ang="0">
                  <a:pos x="20" y="186"/>
                </a:cxn>
                <a:cxn ang="0">
                  <a:pos x="28" y="172"/>
                </a:cxn>
                <a:cxn ang="0">
                  <a:pos x="38" y="158"/>
                </a:cxn>
                <a:cxn ang="0">
                  <a:pos x="50" y="145"/>
                </a:cxn>
                <a:cxn ang="0">
                  <a:pos x="61" y="131"/>
                </a:cxn>
                <a:cxn ang="0">
                  <a:pos x="70" y="117"/>
                </a:cxn>
                <a:cxn ang="0">
                  <a:pos x="77" y="105"/>
                </a:cxn>
                <a:cxn ang="0">
                  <a:pos x="79" y="93"/>
                </a:cxn>
                <a:cxn ang="0">
                  <a:pos x="86" y="94"/>
                </a:cxn>
                <a:cxn ang="0">
                  <a:pos x="93" y="97"/>
                </a:cxn>
                <a:cxn ang="0">
                  <a:pos x="98" y="100"/>
                </a:cxn>
                <a:cxn ang="0">
                  <a:pos x="102" y="104"/>
                </a:cxn>
                <a:cxn ang="0">
                  <a:pos x="106" y="108"/>
                </a:cxn>
                <a:cxn ang="0">
                  <a:pos x="109" y="112"/>
                </a:cxn>
                <a:cxn ang="0">
                  <a:pos x="112" y="114"/>
                </a:cxn>
                <a:cxn ang="0">
                  <a:pos x="114" y="115"/>
                </a:cxn>
                <a:cxn ang="0">
                  <a:pos x="114" y="132"/>
                </a:cxn>
                <a:cxn ang="0">
                  <a:pos x="115" y="150"/>
                </a:cxn>
                <a:cxn ang="0">
                  <a:pos x="117" y="166"/>
                </a:cxn>
                <a:cxn ang="0">
                  <a:pos x="122" y="179"/>
                </a:cxn>
                <a:cxn ang="0">
                  <a:pos x="135" y="160"/>
                </a:cxn>
                <a:cxn ang="0">
                  <a:pos x="144" y="135"/>
                </a:cxn>
                <a:cxn ang="0">
                  <a:pos x="149" y="109"/>
                </a:cxn>
                <a:cxn ang="0">
                  <a:pos x="150" y="86"/>
                </a:cxn>
                <a:cxn ang="0">
                  <a:pos x="144" y="85"/>
                </a:cxn>
                <a:cxn ang="0">
                  <a:pos x="143" y="82"/>
                </a:cxn>
                <a:cxn ang="0">
                  <a:pos x="142" y="80"/>
                </a:cxn>
                <a:cxn ang="0">
                  <a:pos x="135" y="78"/>
                </a:cxn>
                <a:cxn ang="0">
                  <a:pos x="133" y="67"/>
                </a:cxn>
                <a:cxn ang="0">
                  <a:pos x="129" y="54"/>
                </a:cxn>
                <a:cxn ang="0">
                  <a:pos x="124" y="41"/>
                </a:cxn>
                <a:cxn ang="0">
                  <a:pos x="122" y="29"/>
                </a:cxn>
                <a:cxn ang="0">
                  <a:pos x="128" y="28"/>
                </a:cxn>
                <a:cxn ang="0">
                  <a:pos x="129" y="25"/>
                </a:cxn>
                <a:cxn ang="0">
                  <a:pos x="129" y="23"/>
                </a:cxn>
                <a:cxn ang="0">
                  <a:pos x="135" y="22"/>
                </a:cxn>
                <a:cxn ang="0">
                  <a:pos x="128" y="0"/>
                </a:cxn>
              </a:cxnLst>
              <a:rect l="0" t="0" r="r" b="b"/>
              <a:pathLst>
                <a:path w="150" h="200">
                  <a:moveTo>
                    <a:pt x="128" y="0"/>
                  </a:moveTo>
                  <a:lnTo>
                    <a:pt x="119" y="0"/>
                  </a:lnTo>
                  <a:lnTo>
                    <a:pt x="110" y="1"/>
                  </a:lnTo>
                  <a:lnTo>
                    <a:pt x="98" y="2"/>
                  </a:lnTo>
                  <a:lnTo>
                    <a:pt x="87" y="3"/>
                  </a:lnTo>
                  <a:lnTo>
                    <a:pt x="78" y="5"/>
                  </a:lnTo>
                  <a:lnTo>
                    <a:pt x="68" y="6"/>
                  </a:lnTo>
                  <a:lnTo>
                    <a:pt x="62" y="7"/>
                  </a:lnTo>
                  <a:lnTo>
                    <a:pt x="58" y="7"/>
                  </a:lnTo>
                  <a:lnTo>
                    <a:pt x="56" y="29"/>
                  </a:lnTo>
                  <a:lnTo>
                    <a:pt x="49" y="52"/>
                  </a:lnTo>
                  <a:lnTo>
                    <a:pt x="40" y="74"/>
                  </a:lnTo>
                  <a:lnTo>
                    <a:pt x="29" y="99"/>
                  </a:lnTo>
                  <a:lnTo>
                    <a:pt x="18" y="123"/>
                  </a:lnTo>
                  <a:lnTo>
                    <a:pt x="9" y="148"/>
                  </a:lnTo>
                  <a:lnTo>
                    <a:pt x="2" y="173"/>
                  </a:lnTo>
                  <a:lnTo>
                    <a:pt x="0" y="200"/>
                  </a:lnTo>
                  <a:lnTo>
                    <a:pt x="15" y="200"/>
                  </a:lnTo>
                  <a:lnTo>
                    <a:pt x="20" y="186"/>
                  </a:lnTo>
                  <a:lnTo>
                    <a:pt x="28" y="172"/>
                  </a:lnTo>
                  <a:lnTo>
                    <a:pt x="38" y="158"/>
                  </a:lnTo>
                  <a:lnTo>
                    <a:pt x="50" y="145"/>
                  </a:lnTo>
                  <a:lnTo>
                    <a:pt x="61" y="131"/>
                  </a:lnTo>
                  <a:lnTo>
                    <a:pt x="70" y="117"/>
                  </a:lnTo>
                  <a:lnTo>
                    <a:pt x="77" y="105"/>
                  </a:lnTo>
                  <a:lnTo>
                    <a:pt x="79" y="93"/>
                  </a:lnTo>
                  <a:lnTo>
                    <a:pt x="86" y="94"/>
                  </a:lnTo>
                  <a:lnTo>
                    <a:pt x="93" y="97"/>
                  </a:lnTo>
                  <a:lnTo>
                    <a:pt x="98" y="100"/>
                  </a:lnTo>
                  <a:lnTo>
                    <a:pt x="102" y="104"/>
                  </a:lnTo>
                  <a:lnTo>
                    <a:pt x="106" y="108"/>
                  </a:lnTo>
                  <a:lnTo>
                    <a:pt x="109" y="112"/>
                  </a:lnTo>
                  <a:lnTo>
                    <a:pt x="112" y="114"/>
                  </a:lnTo>
                  <a:lnTo>
                    <a:pt x="114" y="115"/>
                  </a:lnTo>
                  <a:lnTo>
                    <a:pt x="114" y="132"/>
                  </a:lnTo>
                  <a:lnTo>
                    <a:pt x="115" y="150"/>
                  </a:lnTo>
                  <a:lnTo>
                    <a:pt x="117" y="166"/>
                  </a:lnTo>
                  <a:lnTo>
                    <a:pt x="122" y="179"/>
                  </a:lnTo>
                  <a:lnTo>
                    <a:pt x="135" y="160"/>
                  </a:lnTo>
                  <a:lnTo>
                    <a:pt x="144" y="135"/>
                  </a:lnTo>
                  <a:lnTo>
                    <a:pt x="149" y="109"/>
                  </a:lnTo>
                  <a:lnTo>
                    <a:pt x="150" y="86"/>
                  </a:lnTo>
                  <a:lnTo>
                    <a:pt x="144" y="85"/>
                  </a:lnTo>
                  <a:lnTo>
                    <a:pt x="143" y="82"/>
                  </a:lnTo>
                  <a:lnTo>
                    <a:pt x="142" y="80"/>
                  </a:lnTo>
                  <a:lnTo>
                    <a:pt x="135" y="78"/>
                  </a:lnTo>
                  <a:lnTo>
                    <a:pt x="133" y="67"/>
                  </a:lnTo>
                  <a:lnTo>
                    <a:pt x="129" y="54"/>
                  </a:lnTo>
                  <a:lnTo>
                    <a:pt x="124" y="41"/>
                  </a:lnTo>
                  <a:lnTo>
                    <a:pt x="122" y="29"/>
                  </a:lnTo>
                  <a:lnTo>
                    <a:pt x="128" y="28"/>
                  </a:lnTo>
                  <a:lnTo>
                    <a:pt x="129" y="25"/>
                  </a:lnTo>
                  <a:lnTo>
                    <a:pt x="129" y="23"/>
                  </a:lnTo>
                  <a:lnTo>
                    <a:pt x="135" y="22"/>
                  </a:lnTo>
                  <a:lnTo>
                    <a:pt x="128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69" name="Freeform 629"/>
            <p:cNvSpPr>
              <a:spLocks/>
            </p:cNvSpPr>
            <p:nvPr/>
          </p:nvSpPr>
          <p:spPr bwMode="auto">
            <a:xfrm>
              <a:off x="3392" y="1671"/>
              <a:ext cx="39" cy="57"/>
            </a:xfrm>
            <a:custGeom>
              <a:avLst/>
              <a:gdLst/>
              <a:ahLst/>
              <a:cxnLst>
                <a:cxn ang="0">
                  <a:pos x="295" y="363"/>
                </a:cxn>
                <a:cxn ang="0">
                  <a:pos x="287" y="346"/>
                </a:cxn>
                <a:cxn ang="0">
                  <a:pos x="278" y="327"/>
                </a:cxn>
                <a:cxn ang="0">
                  <a:pos x="268" y="309"/>
                </a:cxn>
                <a:cxn ang="0">
                  <a:pos x="244" y="296"/>
                </a:cxn>
                <a:cxn ang="0">
                  <a:pos x="218" y="271"/>
                </a:cxn>
                <a:cxn ang="0">
                  <a:pos x="204" y="232"/>
                </a:cxn>
                <a:cxn ang="0">
                  <a:pos x="199" y="190"/>
                </a:cxn>
                <a:cxn ang="0">
                  <a:pos x="190" y="169"/>
                </a:cxn>
                <a:cxn ang="0">
                  <a:pos x="173" y="146"/>
                </a:cxn>
                <a:cxn ang="0">
                  <a:pos x="160" y="114"/>
                </a:cxn>
                <a:cxn ang="0">
                  <a:pos x="150" y="87"/>
                </a:cxn>
                <a:cxn ang="0">
                  <a:pos x="144" y="78"/>
                </a:cxn>
                <a:cxn ang="0">
                  <a:pos x="136" y="71"/>
                </a:cxn>
                <a:cxn ang="0">
                  <a:pos x="121" y="65"/>
                </a:cxn>
                <a:cxn ang="0">
                  <a:pos x="115" y="54"/>
                </a:cxn>
                <a:cxn ang="0">
                  <a:pos x="99" y="33"/>
                </a:cxn>
                <a:cxn ang="0">
                  <a:pos x="82" y="15"/>
                </a:cxn>
                <a:cxn ang="0">
                  <a:pos x="71" y="8"/>
                </a:cxn>
                <a:cxn ang="0">
                  <a:pos x="22" y="0"/>
                </a:cxn>
                <a:cxn ang="0">
                  <a:pos x="1" y="19"/>
                </a:cxn>
                <a:cxn ang="0">
                  <a:pos x="5" y="45"/>
                </a:cxn>
                <a:cxn ang="0">
                  <a:pos x="35" y="58"/>
                </a:cxn>
                <a:cxn ang="0">
                  <a:pos x="47" y="82"/>
                </a:cxn>
                <a:cxn ang="0">
                  <a:pos x="65" y="100"/>
                </a:cxn>
                <a:cxn ang="0">
                  <a:pos x="62" y="127"/>
                </a:cxn>
                <a:cxn ang="0">
                  <a:pos x="42" y="143"/>
                </a:cxn>
                <a:cxn ang="0">
                  <a:pos x="38" y="161"/>
                </a:cxn>
                <a:cxn ang="0">
                  <a:pos x="54" y="177"/>
                </a:cxn>
                <a:cxn ang="0">
                  <a:pos x="65" y="193"/>
                </a:cxn>
                <a:cxn ang="0">
                  <a:pos x="86" y="224"/>
                </a:cxn>
                <a:cxn ang="0">
                  <a:pos x="92" y="272"/>
                </a:cxn>
                <a:cxn ang="0">
                  <a:pos x="56" y="284"/>
                </a:cxn>
                <a:cxn ang="0">
                  <a:pos x="45" y="285"/>
                </a:cxn>
                <a:cxn ang="0">
                  <a:pos x="56" y="285"/>
                </a:cxn>
                <a:cxn ang="0">
                  <a:pos x="92" y="293"/>
                </a:cxn>
                <a:cxn ang="0">
                  <a:pos x="104" y="303"/>
                </a:cxn>
                <a:cxn ang="0">
                  <a:pos x="121" y="315"/>
                </a:cxn>
                <a:cxn ang="0">
                  <a:pos x="135" y="344"/>
                </a:cxn>
                <a:cxn ang="0">
                  <a:pos x="140" y="355"/>
                </a:cxn>
                <a:cxn ang="0">
                  <a:pos x="149" y="366"/>
                </a:cxn>
                <a:cxn ang="0">
                  <a:pos x="160" y="376"/>
                </a:cxn>
                <a:cxn ang="0">
                  <a:pos x="178" y="379"/>
                </a:cxn>
                <a:cxn ang="0">
                  <a:pos x="186" y="406"/>
                </a:cxn>
                <a:cxn ang="0">
                  <a:pos x="199" y="422"/>
                </a:cxn>
                <a:cxn ang="0">
                  <a:pos x="214" y="445"/>
                </a:cxn>
                <a:cxn ang="0">
                  <a:pos x="248" y="455"/>
                </a:cxn>
                <a:cxn ang="0">
                  <a:pos x="285" y="455"/>
                </a:cxn>
                <a:cxn ang="0">
                  <a:pos x="313" y="450"/>
                </a:cxn>
                <a:cxn ang="0">
                  <a:pos x="314" y="402"/>
                </a:cxn>
                <a:cxn ang="0">
                  <a:pos x="298" y="371"/>
                </a:cxn>
              </a:cxnLst>
              <a:rect l="0" t="0" r="r" b="b"/>
              <a:pathLst>
                <a:path w="314" h="456">
                  <a:moveTo>
                    <a:pt x="298" y="371"/>
                  </a:moveTo>
                  <a:lnTo>
                    <a:pt x="295" y="363"/>
                  </a:lnTo>
                  <a:lnTo>
                    <a:pt x="291" y="354"/>
                  </a:lnTo>
                  <a:lnTo>
                    <a:pt x="287" y="346"/>
                  </a:lnTo>
                  <a:lnTo>
                    <a:pt x="283" y="336"/>
                  </a:lnTo>
                  <a:lnTo>
                    <a:pt x="278" y="327"/>
                  </a:lnTo>
                  <a:lnTo>
                    <a:pt x="273" y="318"/>
                  </a:lnTo>
                  <a:lnTo>
                    <a:pt x="268" y="309"/>
                  </a:lnTo>
                  <a:lnTo>
                    <a:pt x="263" y="300"/>
                  </a:lnTo>
                  <a:lnTo>
                    <a:pt x="244" y="296"/>
                  </a:lnTo>
                  <a:lnTo>
                    <a:pt x="229" y="286"/>
                  </a:lnTo>
                  <a:lnTo>
                    <a:pt x="218" y="271"/>
                  </a:lnTo>
                  <a:lnTo>
                    <a:pt x="210" y="252"/>
                  </a:lnTo>
                  <a:lnTo>
                    <a:pt x="204" y="232"/>
                  </a:lnTo>
                  <a:lnTo>
                    <a:pt x="201" y="210"/>
                  </a:lnTo>
                  <a:lnTo>
                    <a:pt x="199" y="190"/>
                  </a:lnTo>
                  <a:lnTo>
                    <a:pt x="199" y="172"/>
                  </a:lnTo>
                  <a:lnTo>
                    <a:pt x="190" y="169"/>
                  </a:lnTo>
                  <a:lnTo>
                    <a:pt x="182" y="159"/>
                  </a:lnTo>
                  <a:lnTo>
                    <a:pt x="173" y="146"/>
                  </a:lnTo>
                  <a:lnTo>
                    <a:pt x="166" y="130"/>
                  </a:lnTo>
                  <a:lnTo>
                    <a:pt x="160" y="114"/>
                  </a:lnTo>
                  <a:lnTo>
                    <a:pt x="154" y="99"/>
                  </a:lnTo>
                  <a:lnTo>
                    <a:pt x="150" y="87"/>
                  </a:lnTo>
                  <a:lnTo>
                    <a:pt x="149" y="79"/>
                  </a:lnTo>
                  <a:lnTo>
                    <a:pt x="144" y="78"/>
                  </a:lnTo>
                  <a:lnTo>
                    <a:pt x="139" y="75"/>
                  </a:lnTo>
                  <a:lnTo>
                    <a:pt x="136" y="71"/>
                  </a:lnTo>
                  <a:lnTo>
                    <a:pt x="135" y="65"/>
                  </a:lnTo>
                  <a:lnTo>
                    <a:pt x="121" y="65"/>
                  </a:lnTo>
                  <a:lnTo>
                    <a:pt x="119" y="61"/>
                  </a:lnTo>
                  <a:lnTo>
                    <a:pt x="115" y="54"/>
                  </a:lnTo>
                  <a:lnTo>
                    <a:pt x="107" y="44"/>
                  </a:lnTo>
                  <a:lnTo>
                    <a:pt x="99" y="33"/>
                  </a:lnTo>
                  <a:lnTo>
                    <a:pt x="90" y="24"/>
                  </a:lnTo>
                  <a:lnTo>
                    <a:pt x="82" y="15"/>
                  </a:lnTo>
                  <a:lnTo>
                    <a:pt x="75" y="10"/>
                  </a:lnTo>
                  <a:lnTo>
                    <a:pt x="71" y="8"/>
                  </a:lnTo>
                  <a:lnTo>
                    <a:pt x="44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1" y="19"/>
                  </a:lnTo>
                  <a:lnTo>
                    <a:pt x="0" y="32"/>
                  </a:lnTo>
                  <a:lnTo>
                    <a:pt x="5" y="45"/>
                  </a:lnTo>
                  <a:lnTo>
                    <a:pt x="17" y="55"/>
                  </a:lnTo>
                  <a:lnTo>
                    <a:pt x="35" y="58"/>
                  </a:lnTo>
                  <a:lnTo>
                    <a:pt x="38" y="67"/>
                  </a:lnTo>
                  <a:lnTo>
                    <a:pt x="47" y="82"/>
                  </a:lnTo>
                  <a:lnTo>
                    <a:pt x="57" y="95"/>
                  </a:lnTo>
                  <a:lnTo>
                    <a:pt x="65" y="100"/>
                  </a:lnTo>
                  <a:lnTo>
                    <a:pt x="65" y="113"/>
                  </a:lnTo>
                  <a:lnTo>
                    <a:pt x="62" y="127"/>
                  </a:lnTo>
                  <a:lnTo>
                    <a:pt x="55" y="139"/>
                  </a:lnTo>
                  <a:lnTo>
                    <a:pt x="42" y="143"/>
                  </a:lnTo>
                  <a:lnTo>
                    <a:pt x="35" y="151"/>
                  </a:lnTo>
                  <a:lnTo>
                    <a:pt x="38" y="161"/>
                  </a:lnTo>
                  <a:lnTo>
                    <a:pt x="45" y="170"/>
                  </a:lnTo>
                  <a:lnTo>
                    <a:pt x="54" y="177"/>
                  </a:lnTo>
                  <a:lnTo>
                    <a:pt x="65" y="179"/>
                  </a:lnTo>
                  <a:lnTo>
                    <a:pt x="65" y="193"/>
                  </a:lnTo>
                  <a:lnTo>
                    <a:pt x="78" y="203"/>
                  </a:lnTo>
                  <a:lnTo>
                    <a:pt x="86" y="224"/>
                  </a:lnTo>
                  <a:lnTo>
                    <a:pt x="91" y="251"/>
                  </a:lnTo>
                  <a:lnTo>
                    <a:pt x="92" y="272"/>
                  </a:lnTo>
                  <a:lnTo>
                    <a:pt x="71" y="281"/>
                  </a:lnTo>
                  <a:lnTo>
                    <a:pt x="56" y="284"/>
                  </a:lnTo>
                  <a:lnTo>
                    <a:pt x="48" y="285"/>
                  </a:lnTo>
                  <a:lnTo>
                    <a:pt x="45" y="285"/>
                  </a:lnTo>
                  <a:lnTo>
                    <a:pt x="48" y="284"/>
                  </a:lnTo>
                  <a:lnTo>
                    <a:pt x="56" y="285"/>
                  </a:lnTo>
                  <a:lnTo>
                    <a:pt x="71" y="287"/>
                  </a:lnTo>
                  <a:lnTo>
                    <a:pt x="92" y="293"/>
                  </a:lnTo>
                  <a:lnTo>
                    <a:pt x="98" y="296"/>
                  </a:lnTo>
                  <a:lnTo>
                    <a:pt x="104" y="303"/>
                  </a:lnTo>
                  <a:lnTo>
                    <a:pt x="112" y="312"/>
                  </a:lnTo>
                  <a:lnTo>
                    <a:pt x="121" y="315"/>
                  </a:lnTo>
                  <a:lnTo>
                    <a:pt x="129" y="344"/>
                  </a:lnTo>
                  <a:lnTo>
                    <a:pt x="135" y="344"/>
                  </a:lnTo>
                  <a:lnTo>
                    <a:pt x="138" y="349"/>
                  </a:lnTo>
                  <a:lnTo>
                    <a:pt x="140" y="355"/>
                  </a:lnTo>
                  <a:lnTo>
                    <a:pt x="145" y="361"/>
                  </a:lnTo>
                  <a:lnTo>
                    <a:pt x="149" y="366"/>
                  </a:lnTo>
                  <a:lnTo>
                    <a:pt x="153" y="371"/>
                  </a:lnTo>
                  <a:lnTo>
                    <a:pt x="160" y="376"/>
                  </a:lnTo>
                  <a:lnTo>
                    <a:pt x="168" y="378"/>
                  </a:lnTo>
                  <a:lnTo>
                    <a:pt x="178" y="379"/>
                  </a:lnTo>
                  <a:lnTo>
                    <a:pt x="180" y="392"/>
                  </a:lnTo>
                  <a:lnTo>
                    <a:pt x="186" y="406"/>
                  </a:lnTo>
                  <a:lnTo>
                    <a:pt x="193" y="417"/>
                  </a:lnTo>
                  <a:lnTo>
                    <a:pt x="199" y="422"/>
                  </a:lnTo>
                  <a:lnTo>
                    <a:pt x="203" y="435"/>
                  </a:lnTo>
                  <a:lnTo>
                    <a:pt x="214" y="445"/>
                  </a:lnTo>
                  <a:lnTo>
                    <a:pt x="229" y="451"/>
                  </a:lnTo>
                  <a:lnTo>
                    <a:pt x="248" y="455"/>
                  </a:lnTo>
                  <a:lnTo>
                    <a:pt x="267" y="456"/>
                  </a:lnTo>
                  <a:lnTo>
                    <a:pt x="285" y="455"/>
                  </a:lnTo>
                  <a:lnTo>
                    <a:pt x="301" y="454"/>
                  </a:lnTo>
                  <a:lnTo>
                    <a:pt x="313" y="450"/>
                  </a:lnTo>
                  <a:lnTo>
                    <a:pt x="314" y="431"/>
                  </a:lnTo>
                  <a:lnTo>
                    <a:pt x="314" y="402"/>
                  </a:lnTo>
                  <a:lnTo>
                    <a:pt x="310" y="379"/>
                  </a:lnTo>
                  <a:lnTo>
                    <a:pt x="298" y="37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70" name="Freeform 630"/>
            <p:cNvSpPr>
              <a:spLocks/>
            </p:cNvSpPr>
            <p:nvPr/>
          </p:nvSpPr>
          <p:spPr bwMode="auto">
            <a:xfrm>
              <a:off x="3386" y="1693"/>
              <a:ext cx="6" cy="8"/>
            </a:xfrm>
            <a:custGeom>
              <a:avLst/>
              <a:gdLst/>
              <a:ahLst/>
              <a:cxnLst>
                <a:cxn ang="0">
                  <a:pos x="29" y="21"/>
                </a:cxn>
                <a:cxn ang="0">
                  <a:pos x="27" y="15"/>
                </a:cxn>
                <a:cxn ang="0">
                  <a:pos x="21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7" y="5"/>
                </a:cxn>
                <a:cxn ang="0">
                  <a:pos x="5" y="11"/>
                </a:cxn>
                <a:cxn ang="0">
                  <a:pos x="1" y="16"/>
                </a:cxn>
                <a:cxn ang="0">
                  <a:pos x="0" y="21"/>
                </a:cxn>
                <a:cxn ang="0">
                  <a:pos x="6" y="22"/>
                </a:cxn>
                <a:cxn ang="0">
                  <a:pos x="10" y="26"/>
                </a:cxn>
                <a:cxn ang="0">
                  <a:pos x="13" y="30"/>
                </a:cxn>
                <a:cxn ang="0">
                  <a:pos x="14" y="35"/>
                </a:cxn>
                <a:cxn ang="0">
                  <a:pos x="23" y="38"/>
                </a:cxn>
                <a:cxn ang="0">
                  <a:pos x="27" y="47"/>
                </a:cxn>
                <a:cxn ang="0">
                  <a:pos x="29" y="56"/>
                </a:cxn>
                <a:cxn ang="0">
                  <a:pos x="29" y="64"/>
                </a:cxn>
                <a:cxn ang="0">
                  <a:pos x="43" y="64"/>
                </a:cxn>
                <a:cxn ang="0">
                  <a:pos x="43" y="35"/>
                </a:cxn>
                <a:cxn ang="0">
                  <a:pos x="37" y="34"/>
                </a:cxn>
                <a:cxn ang="0">
                  <a:pos x="37" y="31"/>
                </a:cxn>
                <a:cxn ang="0">
                  <a:pos x="35" y="27"/>
                </a:cxn>
                <a:cxn ang="0">
                  <a:pos x="29" y="21"/>
                </a:cxn>
              </a:cxnLst>
              <a:rect l="0" t="0" r="r" b="b"/>
              <a:pathLst>
                <a:path w="43" h="64">
                  <a:moveTo>
                    <a:pt x="29" y="21"/>
                  </a:moveTo>
                  <a:lnTo>
                    <a:pt x="27" y="15"/>
                  </a:lnTo>
                  <a:lnTo>
                    <a:pt x="21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7" y="5"/>
                  </a:lnTo>
                  <a:lnTo>
                    <a:pt x="5" y="11"/>
                  </a:lnTo>
                  <a:lnTo>
                    <a:pt x="1" y="16"/>
                  </a:lnTo>
                  <a:lnTo>
                    <a:pt x="0" y="21"/>
                  </a:lnTo>
                  <a:lnTo>
                    <a:pt x="6" y="22"/>
                  </a:lnTo>
                  <a:lnTo>
                    <a:pt x="10" y="26"/>
                  </a:lnTo>
                  <a:lnTo>
                    <a:pt x="13" y="30"/>
                  </a:lnTo>
                  <a:lnTo>
                    <a:pt x="14" y="35"/>
                  </a:lnTo>
                  <a:lnTo>
                    <a:pt x="23" y="38"/>
                  </a:lnTo>
                  <a:lnTo>
                    <a:pt x="27" y="47"/>
                  </a:lnTo>
                  <a:lnTo>
                    <a:pt x="29" y="56"/>
                  </a:lnTo>
                  <a:lnTo>
                    <a:pt x="29" y="64"/>
                  </a:lnTo>
                  <a:lnTo>
                    <a:pt x="43" y="64"/>
                  </a:lnTo>
                  <a:lnTo>
                    <a:pt x="43" y="35"/>
                  </a:lnTo>
                  <a:lnTo>
                    <a:pt x="37" y="34"/>
                  </a:lnTo>
                  <a:lnTo>
                    <a:pt x="37" y="31"/>
                  </a:lnTo>
                  <a:lnTo>
                    <a:pt x="35" y="27"/>
                  </a:lnTo>
                  <a:lnTo>
                    <a:pt x="29" y="2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71" name="Freeform 631"/>
            <p:cNvSpPr>
              <a:spLocks/>
            </p:cNvSpPr>
            <p:nvPr/>
          </p:nvSpPr>
          <p:spPr bwMode="auto">
            <a:xfrm>
              <a:off x="3369" y="1674"/>
              <a:ext cx="21" cy="7"/>
            </a:xfrm>
            <a:custGeom>
              <a:avLst/>
              <a:gdLst/>
              <a:ahLst/>
              <a:cxnLst>
                <a:cxn ang="0">
                  <a:pos x="155" y="15"/>
                </a:cxn>
                <a:cxn ang="0">
                  <a:pos x="146" y="14"/>
                </a:cxn>
                <a:cxn ang="0">
                  <a:pos x="136" y="13"/>
                </a:cxn>
                <a:cxn ang="0">
                  <a:pos x="126" y="11"/>
                </a:cxn>
                <a:cxn ang="0">
                  <a:pos x="117" y="8"/>
                </a:cxn>
                <a:cxn ang="0">
                  <a:pos x="108" y="5"/>
                </a:cxn>
                <a:cxn ang="0">
                  <a:pos x="99" y="3"/>
                </a:cxn>
                <a:cxn ang="0">
                  <a:pos x="88" y="2"/>
                </a:cxn>
                <a:cxn ang="0">
                  <a:pos x="78" y="0"/>
                </a:cxn>
                <a:cxn ang="0">
                  <a:pos x="78" y="29"/>
                </a:cxn>
                <a:cxn ang="0">
                  <a:pos x="70" y="29"/>
                </a:cxn>
                <a:cxn ang="0">
                  <a:pos x="60" y="28"/>
                </a:cxn>
                <a:cxn ang="0">
                  <a:pos x="52" y="27"/>
                </a:cxn>
                <a:cxn ang="0">
                  <a:pos x="42" y="26"/>
                </a:cxn>
                <a:cxn ang="0">
                  <a:pos x="34" y="25"/>
                </a:cxn>
                <a:cxn ang="0">
                  <a:pos x="24" y="24"/>
                </a:cxn>
                <a:cxn ang="0">
                  <a:pos x="16" y="23"/>
                </a:cxn>
                <a:cxn ang="0">
                  <a:pos x="7" y="23"/>
                </a:cxn>
                <a:cxn ang="0">
                  <a:pos x="0" y="29"/>
                </a:cxn>
                <a:cxn ang="0">
                  <a:pos x="2" y="36"/>
                </a:cxn>
                <a:cxn ang="0">
                  <a:pos x="7" y="43"/>
                </a:cxn>
                <a:cxn ang="0">
                  <a:pos x="12" y="52"/>
                </a:cxn>
                <a:cxn ang="0">
                  <a:pos x="14" y="58"/>
                </a:cxn>
                <a:cxn ang="0">
                  <a:pos x="114" y="51"/>
                </a:cxn>
                <a:cxn ang="0">
                  <a:pos x="114" y="58"/>
                </a:cxn>
                <a:cxn ang="0">
                  <a:pos x="163" y="58"/>
                </a:cxn>
                <a:cxn ang="0">
                  <a:pos x="165" y="51"/>
                </a:cxn>
                <a:cxn ang="0">
                  <a:pos x="168" y="41"/>
                </a:cxn>
                <a:cxn ang="0">
                  <a:pos x="168" y="33"/>
                </a:cxn>
                <a:cxn ang="0">
                  <a:pos x="163" y="29"/>
                </a:cxn>
                <a:cxn ang="0">
                  <a:pos x="163" y="29"/>
                </a:cxn>
                <a:cxn ang="0">
                  <a:pos x="165" y="28"/>
                </a:cxn>
                <a:cxn ang="0">
                  <a:pos x="163" y="25"/>
                </a:cxn>
                <a:cxn ang="0">
                  <a:pos x="161" y="21"/>
                </a:cxn>
                <a:cxn ang="0">
                  <a:pos x="163" y="15"/>
                </a:cxn>
                <a:cxn ang="0">
                  <a:pos x="155" y="15"/>
                </a:cxn>
                <a:cxn ang="0">
                  <a:pos x="155" y="15"/>
                </a:cxn>
              </a:cxnLst>
              <a:rect l="0" t="0" r="r" b="b"/>
              <a:pathLst>
                <a:path w="168" h="58">
                  <a:moveTo>
                    <a:pt x="155" y="15"/>
                  </a:moveTo>
                  <a:lnTo>
                    <a:pt x="146" y="14"/>
                  </a:lnTo>
                  <a:lnTo>
                    <a:pt x="136" y="13"/>
                  </a:lnTo>
                  <a:lnTo>
                    <a:pt x="126" y="11"/>
                  </a:lnTo>
                  <a:lnTo>
                    <a:pt x="117" y="8"/>
                  </a:lnTo>
                  <a:lnTo>
                    <a:pt x="108" y="5"/>
                  </a:lnTo>
                  <a:lnTo>
                    <a:pt x="99" y="3"/>
                  </a:lnTo>
                  <a:lnTo>
                    <a:pt x="88" y="2"/>
                  </a:lnTo>
                  <a:lnTo>
                    <a:pt x="78" y="0"/>
                  </a:lnTo>
                  <a:lnTo>
                    <a:pt x="78" y="29"/>
                  </a:lnTo>
                  <a:lnTo>
                    <a:pt x="70" y="29"/>
                  </a:lnTo>
                  <a:lnTo>
                    <a:pt x="60" y="28"/>
                  </a:lnTo>
                  <a:lnTo>
                    <a:pt x="52" y="27"/>
                  </a:lnTo>
                  <a:lnTo>
                    <a:pt x="42" y="26"/>
                  </a:lnTo>
                  <a:lnTo>
                    <a:pt x="34" y="25"/>
                  </a:lnTo>
                  <a:lnTo>
                    <a:pt x="24" y="24"/>
                  </a:lnTo>
                  <a:lnTo>
                    <a:pt x="16" y="23"/>
                  </a:lnTo>
                  <a:lnTo>
                    <a:pt x="7" y="23"/>
                  </a:lnTo>
                  <a:lnTo>
                    <a:pt x="0" y="29"/>
                  </a:lnTo>
                  <a:lnTo>
                    <a:pt x="2" y="36"/>
                  </a:lnTo>
                  <a:lnTo>
                    <a:pt x="7" y="43"/>
                  </a:lnTo>
                  <a:lnTo>
                    <a:pt x="12" y="52"/>
                  </a:lnTo>
                  <a:lnTo>
                    <a:pt x="14" y="58"/>
                  </a:lnTo>
                  <a:lnTo>
                    <a:pt x="114" y="51"/>
                  </a:lnTo>
                  <a:lnTo>
                    <a:pt x="114" y="58"/>
                  </a:lnTo>
                  <a:lnTo>
                    <a:pt x="163" y="58"/>
                  </a:lnTo>
                  <a:lnTo>
                    <a:pt x="165" y="51"/>
                  </a:lnTo>
                  <a:lnTo>
                    <a:pt x="168" y="41"/>
                  </a:lnTo>
                  <a:lnTo>
                    <a:pt x="168" y="33"/>
                  </a:lnTo>
                  <a:lnTo>
                    <a:pt x="163" y="29"/>
                  </a:lnTo>
                  <a:lnTo>
                    <a:pt x="163" y="29"/>
                  </a:lnTo>
                  <a:lnTo>
                    <a:pt x="165" y="28"/>
                  </a:lnTo>
                  <a:lnTo>
                    <a:pt x="163" y="25"/>
                  </a:lnTo>
                  <a:lnTo>
                    <a:pt x="161" y="21"/>
                  </a:lnTo>
                  <a:lnTo>
                    <a:pt x="163" y="15"/>
                  </a:lnTo>
                  <a:lnTo>
                    <a:pt x="155" y="15"/>
                  </a:lnTo>
                  <a:lnTo>
                    <a:pt x="155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72" name="Freeform 632"/>
            <p:cNvSpPr>
              <a:spLocks/>
            </p:cNvSpPr>
            <p:nvPr/>
          </p:nvSpPr>
          <p:spPr bwMode="auto">
            <a:xfrm>
              <a:off x="3366" y="1740"/>
              <a:ext cx="22" cy="17"/>
            </a:xfrm>
            <a:custGeom>
              <a:avLst/>
              <a:gdLst/>
              <a:ahLst/>
              <a:cxnLst>
                <a:cxn ang="0">
                  <a:pos x="154" y="91"/>
                </a:cxn>
                <a:cxn ang="0">
                  <a:pos x="104" y="91"/>
                </a:cxn>
                <a:cxn ang="0">
                  <a:pos x="97" y="85"/>
                </a:cxn>
                <a:cxn ang="0">
                  <a:pos x="94" y="81"/>
                </a:cxn>
                <a:cxn ang="0">
                  <a:pos x="85" y="72"/>
                </a:cxn>
                <a:cxn ang="0">
                  <a:pos x="74" y="63"/>
                </a:cxn>
                <a:cxn ang="0">
                  <a:pos x="61" y="52"/>
                </a:cxn>
                <a:cxn ang="0">
                  <a:pos x="47" y="40"/>
                </a:cxn>
                <a:cxn ang="0">
                  <a:pos x="34" y="30"/>
                </a:cxn>
                <a:cxn ang="0">
                  <a:pos x="25" y="20"/>
                </a:cxn>
                <a:cxn ang="0">
                  <a:pos x="19" y="14"/>
                </a:cxn>
                <a:cxn ang="0">
                  <a:pos x="12" y="14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22"/>
                </a:cxn>
                <a:cxn ang="0">
                  <a:pos x="5" y="38"/>
                </a:cxn>
                <a:cxn ang="0">
                  <a:pos x="12" y="52"/>
                </a:cxn>
                <a:cxn ang="0">
                  <a:pos x="19" y="64"/>
                </a:cxn>
                <a:cxn ang="0">
                  <a:pos x="26" y="64"/>
                </a:cxn>
                <a:cxn ang="0">
                  <a:pos x="26" y="66"/>
                </a:cxn>
                <a:cxn ang="0">
                  <a:pos x="28" y="70"/>
                </a:cxn>
                <a:cxn ang="0">
                  <a:pos x="31" y="75"/>
                </a:cxn>
                <a:cxn ang="0">
                  <a:pos x="40" y="78"/>
                </a:cxn>
                <a:cxn ang="0">
                  <a:pos x="41" y="83"/>
                </a:cxn>
                <a:cxn ang="0">
                  <a:pos x="45" y="87"/>
                </a:cxn>
                <a:cxn ang="0">
                  <a:pos x="51" y="90"/>
                </a:cxn>
                <a:cxn ang="0">
                  <a:pos x="59" y="94"/>
                </a:cxn>
                <a:cxn ang="0">
                  <a:pos x="66" y="96"/>
                </a:cxn>
                <a:cxn ang="0">
                  <a:pos x="74" y="98"/>
                </a:cxn>
                <a:cxn ang="0">
                  <a:pos x="79" y="99"/>
                </a:cxn>
                <a:cxn ang="0">
                  <a:pos x="83" y="99"/>
                </a:cxn>
                <a:cxn ang="0">
                  <a:pos x="88" y="110"/>
                </a:cxn>
                <a:cxn ang="0">
                  <a:pos x="98" y="119"/>
                </a:cxn>
                <a:cxn ang="0">
                  <a:pos x="114" y="127"/>
                </a:cxn>
                <a:cxn ang="0">
                  <a:pos x="132" y="131"/>
                </a:cxn>
                <a:cxn ang="0">
                  <a:pos x="150" y="132"/>
                </a:cxn>
                <a:cxn ang="0">
                  <a:pos x="166" y="128"/>
                </a:cxn>
                <a:cxn ang="0">
                  <a:pos x="177" y="117"/>
                </a:cxn>
                <a:cxn ang="0">
                  <a:pos x="181" y="99"/>
                </a:cxn>
                <a:cxn ang="0">
                  <a:pos x="175" y="91"/>
                </a:cxn>
                <a:cxn ang="0">
                  <a:pos x="172" y="90"/>
                </a:cxn>
                <a:cxn ang="0">
                  <a:pos x="166" y="89"/>
                </a:cxn>
                <a:cxn ang="0">
                  <a:pos x="161" y="88"/>
                </a:cxn>
                <a:cxn ang="0">
                  <a:pos x="157" y="86"/>
                </a:cxn>
                <a:cxn ang="0">
                  <a:pos x="152" y="85"/>
                </a:cxn>
                <a:cxn ang="0">
                  <a:pos x="150" y="86"/>
                </a:cxn>
                <a:cxn ang="0">
                  <a:pos x="150" y="87"/>
                </a:cxn>
                <a:cxn ang="0">
                  <a:pos x="154" y="91"/>
                </a:cxn>
              </a:cxnLst>
              <a:rect l="0" t="0" r="r" b="b"/>
              <a:pathLst>
                <a:path w="181" h="132">
                  <a:moveTo>
                    <a:pt x="154" y="91"/>
                  </a:moveTo>
                  <a:lnTo>
                    <a:pt x="104" y="91"/>
                  </a:lnTo>
                  <a:lnTo>
                    <a:pt x="97" y="85"/>
                  </a:lnTo>
                  <a:lnTo>
                    <a:pt x="94" y="81"/>
                  </a:lnTo>
                  <a:lnTo>
                    <a:pt x="85" y="72"/>
                  </a:lnTo>
                  <a:lnTo>
                    <a:pt x="74" y="63"/>
                  </a:lnTo>
                  <a:lnTo>
                    <a:pt x="61" y="52"/>
                  </a:lnTo>
                  <a:lnTo>
                    <a:pt x="47" y="40"/>
                  </a:lnTo>
                  <a:lnTo>
                    <a:pt x="34" y="30"/>
                  </a:lnTo>
                  <a:lnTo>
                    <a:pt x="25" y="20"/>
                  </a:lnTo>
                  <a:lnTo>
                    <a:pt x="19" y="14"/>
                  </a:lnTo>
                  <a:lnTo>
                    <a:pt x="12" y="14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22"/>
                  </a:lnTo>
                  <a:lnTo>
                    <a:pt x="5" y="38"/>
                  </a:lnTo>
                  <a:lnTo>
                    <a:pt x="12" y="52"/>
                  </a:lnTo>
                  <a:lnTo>
                    <a:pt x="19" y="64"/>
                  </a:lnTo>
                  <a:lnTo>
                    <a:pt x="26" y="64"/>
                  </a:lnTo>
                  <a:lnTo>
                    <a:pt x="26" y="66"/>
                  </a:lnTo>
                  <a:lnTo>
                    <a:pt x="28" y="70"/>
                  </a:lnTo>
                  <a:lnTo>
                    <a:pt x="31" y="75"/>
                  </a:lnTo>
                  <a:lnTo>
                    <a:pt x="40" y="78"/>
                  </a:lnTo>
                  <a:lnTo>
                    <a:pt x="41" y="83"/>
                  </a:lnTo>
                  <a:lnTo>
                    <a:pt x="45" y="87"/>
                  </a:lnTo>
                  <a:lnTo>
                    <a:pt x="51" y="90"/>
                  </a:lnTo>
                  <a:lnTo>
                    <a:pt x="59" y="94"/>
                  </a:lnTo>
                  <a:lnTo>
                    <a:pt x="66" y="96"/>
                  </a:lnTo>
                  <a:lnTo>
                    <a:pt x="74" y="98"/>
                  </a:lnTo>
                  <a:lnTo>
                    <a:pt x="79" y="99"/>
                  </a:lnTo>
                  <a:lnTo>
                    <a:pt x="83" y="99"/>
                  </a:lnTo>
                  <a:lnTo>
                    <a:pt x="88" y="110"/>
                  </a:lnTo>
                  <a:lnTo>
                    <a:pt x="98" y="119"/>
                  </a:lnTo>
                  <a:lnTo>
                    <a:pt x="114" y="127"/>
                  </a:lnTo>
                  <a:lnTo>
                    <a:pt x="132" y="131"/>
                  </a:lnTo>
                  <a:lnTo>
                    <a:pt x="150" y="132"/>
                  </a:lnTo>
                  <a:lnTo>
                    <a:pt x="166" y="128"/>
                  </a:lnTo>
                  <a:lnTo>
                    <a:pt x="177" y="117"/>
                  </a:lnTo>
                  <a:lnTo>
                    <a:pt x="181" y="99"/>
                  </a:lnTo>
                  <a:lnTo>
                    <a:pt x="175" y="91"/>
                  </a:lnTo>
                  <a:lnTo>
                    <a:pt x="172" y="90"/>
                  </a:lnTo>
                  <a:lnTo>
                    <a:pt x="166" y="89"/>
                  </a:lnTo>
                  <a:lnTo>
                    <a:pt x="161" y="88"/>
                  </a:lnTo>
                  <a:lnTo>
                    <a:pt x="157" y="86"/>
                  </a:lnTo>
                  <a:lnTo>
                    <a:pt x="152" y="85"/>
                  </a:lnTo>
                  <a:lnTo>
                    <a:pt x="150" y="86"/>
                  </a:lnTo>
                  <a:lnTo>
                    <a:pt x="150" y="87"/>
                  </a:lnTo>
                  <a:lnTo>
                    <a:pt x="154" y="91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50000">
                  <a:srgbClr val="FFFFCC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0930" name="Group 690"/>
          <p:cNvGrpSpPr>
            <a:grpSpLocks/>
          </p:cNvGrpSpPr>
          <p:nvPr/>
        </p:nvGrpSpPr>
        <p:grpSpPr bwMode="auto">
          <a:xfrm>
            <a:off x="5334000" y="5257800"/>
            <a:ext cx="842963" cy="895350"/>
            <a:chOff x="3600" y="3132"/>
            <a:chExt cx="531" cy="564"/>
          </a:xfrm>
        </p:grpSpPr>
        <p:sp>
          <p:nvSpPr>
            <p:cNvPr id="10336" name="Freeform 96"/>
            <p:cNvSpPr>
              <a:spLocks/>
            </p:cNvSpPr>
            <p:nvPr/>
          </p:nvSpPr>
          <p:spPr bwMode="auto">
            <a:xfrm>
              <a:off x="4013" y="3676"/>
              <a:ext cx="21" cy="20"/>
            </a:xfrm>
            <a:custGeom>
              <a:avLst/>
              <a:gdLst/>
              <a:ahLst/>
              <a:cxnLst>
                <a:cxn ang="0">
                  <a:pos x="43" y="38"/>
                </a:cxn>
                <a:cxn ang="0">
                  <a:pos x="43" y="60"/>
                </a:cxn>
                <a:cxn ang="0">
                  <a:pos x="28" y="49"/>
                </a:cxn>
                <a:cxn ang="0">
                  <a:pos x="8" y="55"/>
                </a:cxn>
                <a:cxn ang="0">
                  <a:pos x="14" y="36"/>
                </a:cxn>
                <a:cxn ang="0">
                  <a:pos x="0" y="17"/>
                </a:cxn>
                <a:cxn ang="0">
                  <a:pos x="21" y="17"/>
                </a:cxn>
                <a:cxn ang="0">
                  <a:pos x="36" y="0"/>
                </a:cxn>
                <a:cxn ang="0">
                  <a:pos x="41" y="20"/>
                </a:cxn>
                <a:cxn ang="0">
                  <a:pos x="62" y="28"/>
                </a:cxn>
                <a:cxn ang="0">
                  <a:pos x="43" y="38"/>
                </a:cxn>
              </a:cxnLst>
              <a:rect l="0" t="0" r="r" b="b"/>
              <a:pathLst>
                <a:path w="62" h="60">
                  <a:moveTo>
                    <a:pt x="43" y="38"/>
                  </a:moveTo>
                  <a:lnTo>
                    <a:pt x="43" y="60"/>
                  </a:lnTo>
                  <a:lnTo>
                    <a:pt x="28" y="49"/>
                  </a:lnTo>
                  <a:lnTo>
                    <a:pt x="8" y="55"/>
                  </a:lnTo>
                  <a:lnTo>
                    <a:pt x="14" y="36"/>
                  </a:lnTo>
                  <a:lnTo>
                    <a:pt x="0" y="17"/>
                  </a:lnTo>
                  <a:lnTo>
                    <a:pt x="21" y="17"/>
                  </a:lnTo>
                  <a:lnTo>
                    <a:pt x="36" y="0"/>
                  </a:lnTo>
                  <a:lnTo>
                    <a:pt x="41" y="20"/>
                  </a:lnTo>
                  <a:lnTo>
                    <a:pt x="62" y="28"/>
                  </a:lnTo>
                  <a:lnTo>
                    <a:pt x="43" y="38"/>
                  </a:lnTo>
                  <a:close/>
                </a:path>
              </a:pathLst>
            </a:custGeom>
            <a:gradFill rotWithShape="0">
              <a:gsLst>
                <a:gs pos="0">
                  <a:srgbClr val="BFFFFF"/>
                </a:gs>
                <a:gs pos="50000">
                  <a:srgbClr val="FFFFFF"/>
                </a:gs>
                <a:gs pos="100000">
                  <a:srgbClr val="B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18" name="Freeform 378"/>
            <p:cNvSpPr>
              <a:spLocks/>
            </p:cNvSpPr>
            <p:nvPr/>
          </p:nvSpPr>
          <p:spPr bwMode="auto">
            <a:xfrm>
              <a:off x="3600" y="3246"/>
              <a:ext cx="367" cy="368"/>
            </a:xfrm>
            <a:custGeom>
              <a:avLst/>
              <a:gdLst/>
              <a:ahLst/>
              <a:cxnLst>
                <a:cxn ang="0">
                  <a:pos x="1456" y="174"/>
                </a:cxn>
                <a:cxn ang="0">
                  <a:pos x="1354" y="110"/>
                </a:cxn>
                <a:cxn ang="0">
                  <a:pos x="1244" y="59"/>
                </a:cxn>
                <a:cxn ang="0">
                  <a:pos x="1126" y="24"/>
                </a:cxn>
                <a:cxn ang="0">
                  <a:pos x="1003" y="4"/>
                </a:cxn>
                <a:cxn ang="0">
                  <a:pos x="872" y="1"/>
                </a:cxn>
                <a:cxn ang="0">
                  <a:pos x="736" y="18"/>
                </a:cxn>
                <a:cxn ang="0">
                  <a:pos x="606" y="55"/>
                </a:cxn>
                <a:cxn ang="0">
                  <a:pos x="484" y="109"/>
                </a:cxn>
                <a:cxn ang="0">
                  <a:pos x="374" y="180"/>
                </a:cxn>
                <a:cxn ang="0">
                  <a:pos x="274" y="266"/>
                </a:cxn>
                <a:cxn ang="0">
                  <a:pos x="186" y="366"/>
                </a:cxn>
                <a:cxn ang="0">
                  <a:pos x="113" y="479"/>
                </a:cxn>
                <a:cxn ang="0">
                  <a:pos x="57" y="602"/>
                </a:cxn>
                <a:cxn ang="0">
                  <a:pos x="19" y="733"/>
                </a:cxn>
                <a:cxn ang="0">
                  <a:pos x="1" y="872"/>
                </a:cxn>
                <a:cxn ang="0">
                  <a:pos x="4" y="1010"/>
                </a:cxn>
                <a:cxn ang="0">
                  <a:pos x="27" y="1140"/>
                </a:cxn>
                <a:cxn ang="0">
                  <a:pos x="66" y="1264"/>
                </a:cxn>
                <a:cxn ang="0">
                  <a:pos x="123" y="1379"/>
                </a:cxn>
                <a:cxn ang="0">
                  <a:pos x="194" y="1485"/>
                </a:cxn>
                <a:cxn ang="0">
                  <a:pos x="281" y="1582"/>
                </a:cxn>
                <a:cxn ang="0">
                  <a:pos x="387" y="1670"/>
                </a:cxn>
                <a:cxn ang="0">
                  <a:pos x="506" y="1741"/>
                </a:cxn>
                <a:cxn ang="0">
                  <a:pos x="635" y="1796"/>
                </a:cxn>
                <a:cxn ang="0">
                  <a:pos x="774" y="1829"/>
                </a:cxn>
                <a:cxn ang="0">
                  <a:pos x="919" y="1840"/>
                </a:cxn>
                <a:cxn ang="0">
                  <a:pos x="997" y="1837"/>
                </a:cxn>
                <a:cxn ang="0">
                  <a:pos x="1073" y="1827"/>
                </a:cxn>
                <a:cxn ang="0">
                  <a:pos x="1147" y="1811"/>
                </a:cxn>
                <a:cxn ang="0">
                  <a:pos x="1219" y="1789"/>
                </a:cxn>
                <a:cxn ang="0">
                  <a:pos x="1288" y="1762"/>
                </a:cxn>
                <a:cxn ang="0">
                  <a:pos x="1355" y="1729"/>
                </a:cxn>
                <a:cxn ang="0">
                  <a:pos x="1418" y="1691"/>
                </a:cxn>
                <a:cxn ang="0">
                  <a:pos x="1478" y="1648"/>
                </a:cxn>
                <a:cxn ang="0">
                  <a:pos x="1534" y="1602"/>
                </a:cxn>
                <a:cxn ang="0">
                  <a:pos x="1587" y="1549"/>
                </a:cxn>
                <a:cxn ang="0">
                  <a:pos x="1644" y="1483"/>
                </a:cxn>
                <a:cxn ang="0">
                  <a:pos x="1710" y="1384"/>
                </a:cxn>
                <a:cxn ang="0">
                  <a:pos x="1764" y="1278"/>
                </a:cxn>
                <a:cxn ang="0">
                  <a:pos x="1803" y="1164"/>
                </a:cxn>
                <a:cxn ang="0">
                  <a:pos x="1828" y="1044"/>
                </a:cxn>
                <a:cxn ang="0">
                  <a:pos x="1836" y="920"/>
                </a:cxn>
                <a:cxn ang="0">
                  <a:pos x="1824" y="768"/>
                </a:cxn>
                <a:cxn ang="0">
                  <a:pos x="1787" y="623"/>
                </a:cxn>
                <a:cxn ang="0">
                  <a:pos x="1729" y="488"/>
                </a:cxn>
                <a:cxn ang="0">
                  <a:pos x="1651" y="365"/>
                </a:cxn>
                <a:cxn ang="0">
                  <a:pos x="1554" y="256"/>
                </a:cxn>
              </a:cxnLst>
              <a:rect l="0" t="0" r="r" b="b"/>
              <a:pathLst>
                <a:path w="1836" h="1840">
                  <a:moveTo>
                    <a:pt x="1518" y="224"/>
                  </a:moveTo>
                  <a:lnTo>
                    <a:pt x="1487" y="199"/>
                  </a:lnTo>
                  <a:lnTo>
                    <a:pt x="1456" y="174"/>
                  </a:lnTo>
                  <a:lnTo>
                    <a:pt x="1422" y="151"/>
                  </a:lnTo>
                  <a:lnTo>
                    <a:pt x="1389" y="130"/>
                  </a:lnTo>
                  <a:lnTo>
                    <a:pt x="1354" y="110"/>
                  </a:lnTo>
                  <a:lnTo>
                    <a:pt x="1318" y="92"/>
                  </a:lnTo>
                  <a:lnTo>
                    <a:pt x="1281" y="75"/>
                  </a:lnTo>
                  <a:lnTo>
                    <a:pt x="1244" y="59"/>
                  </a:lnTo>
                  <a:lnTo>
                    <a:pt x="1206" y="46"/>
                  </a:lnTo>
                  <a:lnTo>
                    <a:pt x="1166" y="34"/>
                  </a:lnTo>
                  <a:lnTo>
                    <a:pt x="1126" y="24"/>
                  </a:lnTo>
                  <a:lnTo>
                    <a:pt x="1086" y="15"/>
                  </a:lnTo>
                  <a:lnTo>
                    <a:pt x="1045" y="8"/>
                  </a:lnTo>
                  <a:lnTo>
                    <a:pt x="1003" y="4"/>
                  </a:lnTo>
                  <a:lnTo>
                    <a:pt x="962" y="1"/>
                  </a:lnTo>
                  <a:lnTo>
                    <a:pt x="919" y="0"/>
                  </a:lnTo>
                  <a:lnTo>
                    <a:pt x="872" y="1"/>
                  </a:lnTo>
                  <a:lnTo>
                    <a:pt x="826" y="4"/>
                  </a:lnTo>
                  <a:lnTo>
                    <a:pt x="780" y="10"/>
                  </a:lnTo>
                  <a:lnTo>
                    <a:pt x="736" y="18"/>
                  </a:lnTo>
                  <a:lnTo>
                    <a:pt x="692" y="28"/>
                  </a:lnTo>
                  <a:lnTo>
                    <a:pt x="648" y="40"/>
                  </a:lnTo>
                  <a:lnTo>
                    <a:pt x="606" y="55"/>
                  </a:lnTo>
                  <a:lnTo>
                    <a:pt x="565" y="71"/>
                  </a:lnTo>
                  <a:lnTo>
                    <a:pt x="524" y="89"/>
                  </a:lnTo>
                  <a:lnTo>
                    <a:pt x="484" y="109"/>
                  </a:lnTo>
                  <a:lnTo>
                    <a:pt x="446" y="131"/>
                  </a:lnTo>
                  <a:lnTo>
                    <a:pt x="409" y="154"/>
                  </a:lnTo>
                  <a:lnTo>
                    <a:pt x="374" y="180"/>
                  </a:lnTo>
                  <a:lnTo>
                    <a:pt x="338" y="207"/>
                  </a:lnTo>
                  <a:lnTo>
                    <a:pt x="306" y="236"/>
                  </a:lnTo>
                  <a:lnTo>
                    <a:pt x="274" y="266"/>
                  </a:lnTo>
                  <a:lnTo>
                    <a:pt x="243" y="298"/>
                  </a:lnTo>
                  <a:lnTo>
                    <a:pt x="213" y="332"/>
                  </a:lnTo>
                  <a:lnTo>
                    <a:pt x="186" y="366"/>
                  </a:lnTo>
                  <a:lnTo>
                    <a:pt x="160" y="402"/>
                  </a:lnTo>
                  <a:lnTo>
                    <a:pt x="135" y="440"/>
                  </a:lnTo>
                  <a:lnTo>
                    <a:pt x="113" y="479"/>
                  </a:lnTo>
                  <a:lnTo>
                    <a:pt x="93" y="518"/>
                  </a:lnTo>
                  <a:lnTo>
                    <a:pt x="74" y="560"/>
                  </a:lnTo>
                  <a:lnTo>
                    <a:pt x="57" y="602"/>
                  </a:lnTo>
                  <a:lnTo>
                    <a:pt x="43" y="645"/>
                  </a:lnTo>
                  <a:lnTo>
                    <a:pt x="29" y="688"/>
                  </a:lnTo>
                  <a:lnTo>
                    <a:pt x="19" y="733"/>
                  </a:lnTo>
                  <a:lnTo>
                    <a:pt x="10" y="779"/>
                  </a:lnTo>
                  <a:lnTo>
                    <a:pt x="5" y="825"/>
                  </a:lnTo>
                  <a:lnTo>
                    <a:pt x="1" y="872"/>
                  </a:lnTo>
                  <a:lnTo>
                    <a:pt x="0" y="920"/>
                  </a:lnTo>
                  <a:lnTo>
                    <a:pt x="1" y="965"/>
                  </a:lnTo>
                  <a:lnTo>
                    <a:pt x="4" y="1010"/>
                  </a:lnTo>
                  <a:lnTo>
                    <a:pt x="9" y="1055"/>
                  </a:lnTo>
                  <a:lnTo>
                    <a:pt x="18" y="1097"/>
                  </a:lnTo>
                  <a:lnTo>
                    <a:pt x="27" y="1140"/>
                  </a:lnTo>
                  <a:lnTo>
                    <a:pt x="38" y="1183"/>
                  </a:lnTo>
                  <a:lnTo>
                    <a:pt x="51" y="1224"/>
                  </a:lnTo>
                  <a:lnTo>
                    <a:pt x="66" y="1264"/>
                  </a:lnTo>
                  <a:lnTo>
                    <a:pt x="83" y="1303"/>
                  </a:lnTo>
                  <a:lnTo>
                    <a:pt x="102" y="1342"/>
                  </a:lnTo>
                  <a:lnTo>
                    <a:pt x="123" y="1379"/>
                  </a:lnTo>
                  <a:lnTo>
                    <a:pt x="145" y="1416"/>
                  </a:lnTo>
                  <a:lnTo>
                    <a:pt x="169" y="1451"/>
                  </a:lnTo>
                  <a:lnTo>
                    <a:pt x="194" y="1485"/>
                  </a:lnTo>
                  <a:lnTo>
                    <a:pt x="221" y="1518"/>
                  </a:lnTo>
                  <a:lnTo>
                    <a:pt x="249" y="1549"/>
                  </a:lnTo>
                  <a:lnTo>
                    <a:pt x="281" y="1582"/>
                  </a:lnTo>
                  <a:lnTo>
                    <a:pt x="316" y="1613"/>
                  </a:lnTo>
                  <a:lnTo>
                    <a:pt x="351" y="1642"/>
                  </a:lnTo>
                  <a:lnTo>
                    <a:pt x="387" y="1670"/>
                  </a:lnTo>
                  <a:lnTo>
                    <a:pt x="426" y="1695"/>
                  </a:lnTo>
                  <a:lnTo>
                    <a:pt x="466" y="1719"/>
                  </a:lnTo>
                  <a:lnTo>
                    <a:pt x="506" y="1741"/>
                  </a:lnTo>
                  <a:lnTo>
                    <a:pt x="548" y="1762"/>
                  </a:lnTo>
                  <a:lnTo>
                    <a:pt x="592" y="1780"/>
                  </a:lnTo>
                  <a:lnTo>
                    <a:pt x="635" y="1796"/>
                  </a:lnTo>
                  <a:lnTo>
                    <a:pt x="680" y="1809"/>
                  </a:lnTo>
                  <a:lnTo>
                    <a:pt x="727" y="1820"/>
                  </a:lnTo>
                  <a:lnTo>
                    <a:pt x="774" y="1829"/>
                  </a:lnTo>
                  <a:lnTo>
                    <a:pt x="821" y="1835"/>
                  </a:lnTo>
                  <a:lnTo>
                    <a:pt x="870" y="1839"/>
                  </a:lnTo>
                  <a:lnTo>
                    <a:pt x="919" y="1840"/>
                  </a:lnTo>
                  <a:lnTo>
                    <a:pt x="945" y="1840"/>
                  </a:lnTo>
                  <a:lnTo>
                    <a:pt x="971" y="1839"/>
                  </a:lnTo>
                  <a:lnTo>
                    <a:pt x="997" y="1837"/>
                  </a:lnTo>
                  <a:lnTo>
                    <a:pt x="1022" y="1834"/>
                  </a:lnTo>
                  <a:lnTo>
                    <a:pt x="1048" y="1831"/>
                  </a:lnTo>
                  <a:lnTo>
                    <a:pt x="1073" y="1827"/>
                  </a:lnTo>
                  <a:lnTo>
                    <a:pt x="1098" y="1823"/>
                  </a:lnTo>
                  <a:lnTo>
                    <a:pt x="1122" y="1818"/>
                  </a:lnTo>
                  <a:lnTo>
                    <a:pt x="1147" y="1811"/>
                  </a:lnTo>
                  <a:lnTo>
                    <a:pt x="1171" y="1805"/>
                  </a:lnTo>
                  <a:lnTo>
                    <a:pt x="1195" y="1798"/>
                  </a:lnTo>
                  <a:lnTo>
                    <a:pt x="1219" y="1789"/>
                  </a:lnTo>
                  <a:lnTo>
                    <a:pt x="1242" y="1781"/>
                  </a:lnTo>
                  <a:lnTo>
                    <a:pt x="1265" y="1772"/>
                  </a:lnTo>
                  <a:lnTo>
                    <a:pt x="1288" y="1762"/>
                  </a:lnTo>
                  <a:lnTo>
                    <a:pt x="1311" y="1752"/>
                  </a:lnTo>
                  <a:lnTo>
                    <a:pt x="1333" y="1741"/>
                  </a:lnTo>
                  <a:lnTo>
                    <a:pt x="1355" y="1729"/>
                  </a:lnTo>
                  <a:lnTo>
                    <a:pt x="1376" y="1717"/>
                  </a:lnTo>
                  <a:lnTo>
                    <a:pt x="1397" y="1705"/>
                  </a:lnTo>
                  <a:lnTo>
                    <a:pt x="1418" y="1691"/>
                  </a:lnTo>
                  <a:lnTo>
                    <a:pt x="1438" y="1678"/>
                  </a:lnTo>
                  <a:lnTo>
                    <a:pt x="1459" y="1663"/>
                  </a:lnTo>
                  <a:lnTo>
                    <a:pt x="1478" y="1648"/>
                  </a:lnTo>
                  <a:lnTo>
                    <a:pt x="1497" y="1633"/>
                  </a:lnTo>
                  <a:lnTo>
                    <a:pt x="1516" y="1617"/>
                  </a:lnTo>
                  <a:lnTo>
                    <a:pt x="1534" y="1602"/>
                  </a:lnTo>
                  <a:lnTo>
                    <a:pt x="1553" y="1585"/>
                  </a:lnTo>
                  <a:lnTo>
                    <a:pt x="1569" y="1567"/>
                  </a:lnTo>
                  <a:lnTo>
                    <a:pt x="1587" y="1549"/>
                  </a:lnTo>
                  <a:lnTo>
                    <a:pt x="1604" y="1532"/>
                  </a:lnTo>
                  <a:lnTo>
                    <a:pt x="1619" y="1513"/>
                  </a:lnTo>
                  <a:lnTo>
                    <a:pt x="1644" y="1483"/>
                  </a:lnTo>
                  <a:lnTo>
                    <a:pt x="1667" y="1450"/>
                  </a:lnTo>
                  <a:lnTo>
                    <a:pt x="1689" y="1418"/>
                  </a:lnTo>
                  <a:lnTo>
                    <a:pt x="1710" y="1384"/>
                  </a:lnTo>
                  <a:lnTo>
                    <a:pt x="1730" y="1350"/>
                  </a:lnTo>
                  <a:lnTo>
                    <a:pt x="1747" y="1315"/>
                  </a:lnTo>
                  <a:lnTo>
                    <a:pt x="1764" y="1278"/>
                  </a:lnTo>
                  <a:lnTo>
                    <a:pt x="1779" y="1240"/>
                  </a:lnTo>
                  <a:lnTo>
                    <a:pt x="1791" y="1203"/>
                  </a:lnTo>
                  <a:lnTo>
                    <a:pt x="1803" y="1164"/>
                  </a:lnTo>
                  <a:lnTo>
                    <a:pt x="1813" y="1125"/>
                  </a:lnTo>
                  <a:lnTo>
                    <a:pt x="1821" y="1085"/>
                  </a:lnTo>
                  <a:lnTo>
                    <a:pt x="1828" y="1044"/>
                  </a:lnTo>
                  <a:lnTo>
                    <a:pt x="1832" y="1004"/>
                  </a:lnTo>
                  <a:lnTo>
                    <a:pt x="1835" y="962"/>
                  </a:lnTo>
                  <a:lnTo>
                    <a:pt x="1836" y="920"/>
                  </a:lnTo>
                  <a:lnTo>
                    <a:pt x="1835" y="868"/>
                  </a:lnTo>
                  <a:lnTo>
                    <a:pt x="1831" y="818"/>
                  </a:lnTo>
                  <a:lnTo>
                    <a:pt x="1824" y="768"/>
                  </a:lnTo>
                  <a:lnTo>
                    <a:pt x="1814" y="718"/>
                  </a:lnTo>
                  <a:lnTo>
                    <a:pt x="1802" y="670"/>
                  </a:lnTo>
                  <a:lnTo>
                    <a:pt x="1787" y="623"/>
                  </a:lnTo>
                  <a:lnTo>
                    <a:pt x="1769" y="577"/>
                  </a:lnTo>
                  <a:lnTo>
                    <a:pt x="1751" y="531"/>
                  </a:lnTo>
                  <a:lnTo>
                    <a:pt x="1729" y="488"/>
                  </a:lnTo>
                  <a:lnTo>
                    <a:pt x="1705" y="445"/>
                  </a:lnTo>
                  <a:lnTo>
                    <a:pt x="1679" y="405"/>
                  </a:lnTo>
                  <a:lnTo>
                    <a:pt x="1651" y="365"/>
                  </a:lnTo>
                  <a:lnTo>
                    <a:pt x="1620" y="327"/>
                  </a:lnTo>
                  <a:lnTo>
                    <a:pt x="1588" y="291"/>
                  </a:lnTo>
                  <a:lnTo>
                    <a:pt x="1554" y="256"/>
                  </a:lnTo>
                  <a:lnTo>
                    <a:pt x="1518" y="22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19" name="Freeform 379"/>
            <p:cNvSpPr>
              <a:spLocks/>
            </p:cNvSpPr>
            <p:nvPr/>
          </p:nvSpPr>
          <p:spPr bwMode="auto">
            <a:xfrm>
              <a:off x="3732" y="3247"/>
              <a:ext cx="235" cy="367"/>
            </a:xfrm>
            <a:custGeom>
              <a:avLst/>
              <a:gdLst/>
              <a:ahLst/>
              <a:cxnLst>
                <a:cxn ang="0">
                  <a:pos x="618" y="68"/>
                </a:cxn>
                <a:cxn ang="0">
                  <a:pos x="563" y="46"/>
                </a:cxn>
                <a:cxn ang="0">
                  <a:pos x="505" y="28"/>
                </a:cxn>
                <a:cxn ang="0">
                  <a:pos x="443" y="14"/>
                </a:cxn>
                <a:cxn ang="0">
                  <a:pos x="380" y="5"/>
                </a:cxn>
                <a:cxn ang="0">
                  <a:pos x="314" y="1"/>
                </a:cxn>
                <a:cxn ang="0">
                  <a:pos x="244" y="1"/>
                </a:cxn>
                <a:cxn ang="0">
                  <a:pos x="172" y="6"/>
                </a:cxn>
                <a:cxn ang="0">
                  <a:pos x="208" y="130"/>
                </a:cxn>
                <a:cxn ang="0">
                  <a:pos x="313" y="387"/>
                </a:cxn>
                <a:cxn ang="0">
                  <a:pos x="368" y="654"/>
                </a:cxn>
                <a:cxn ang="0">
                  <a:pos x="378" y="921"/>
                </a:cxn>
                <a:cxn ang="0">
                  <a:pos x="347" y="1176"/>
                </a:cxn>
                <a:cxn ang="0">
                  <a:pos x="283" y="1406"/>
                </a:cxn>
                <a:cxn ang="0">
                  <a:pos x="188" y="1602"/>
                </a:cxn>
                <a:cxn ang="0">
                  <a:pos x="68" y="1750"/>
                </a:cxn>
                <a:cxn ang="0">
                  <a:pos x="32" y="1811"/>
                </a:cxn>
                <a:cxn ang="0">
                  <a:pos x="96" y="1825"/>
                </a:cxn>
                <a:cxn ang="0">
                  <a:pos x="162" y="1833"/>
                </a:cxn>
                <a:cxn ang="0">
                  <a:pos x="229" y="1837"/>
                </a:cxn>
                <a:cxn ang="0">
                  <a:pos x="296" y="1837"/>
                </a:cxn>
                <a:cxn ang="0">
                  <a:pos x="364" y="1831"/>
                </a:cxn>
                <a:cxn ang="0">
                  <a:pos x="432" y="1821"/>
                </a:cxn>
                <a:cxn ang="0">
                  <a:pos x="499" y="1805"/>
                </a:cxn>
                <a:cxn ang="0">
                  <a:pos x="558" y="1786"/>
                </a:cxn>
                <a:cxn ang="0">
                  <a:pos x="611" y="1765"/>
                </a:cxn>
                <a:cxn ang="0">
                  <a:pos x="662" y="1741"/>
                </a:cxn>
                <a:cxn ang="0">
                  <a:pos x="713" y="1713"/>
                </a:cxn>
                <a:cxn ang="0">
                  <a:pos x="762" y="1681"/>
                </a:cxn>
                <a:cxn ang="0">
                  <a:pos x="809" y="1645"/>
                </a:cxn>
                <a:cxn ang="0">
                  <a:pos x="855" y="1606"/>
                </a:cxn>
                <a:cxn ang="0">
                  <a:pos x="900" y="1562"/>
                </a:cxn>
                <a:cxn ang="0">
                  <a:pos x="946" y="1518"/>
                </a:cxn>
                <a:cxn ang="0">
                  <a:pos x="996" y="1465"/>
                </a:cxn>
                <a:cxn ang="0">
                  <a:pos x="1044" y="1396"/>
                </a:cxn>
                <a:cxn ang="0">
                  <a:pos x="1087" y="1315"/>
                </a:cxn>
                <a:cxn ang="0">
                  <a:pos x="1126" y="1223"/>
                </a:cxn>
                <a:cxn ang="0">
                  <a:pos x="1155" y="1120"/>
                </a:cxn>
                <a:cxn ang="0">
                  <a:pos x="1174" y="1011"/>
                </a:cxn>
                <a:cxn ang="0">
                  <a:pos x="1179" y="896"/>
                </a:cxn>
                <a:cxn ang="0">
                  <a:pos x="1173" y="805"/>
                </a:cxn>
                <a:cxn ang="0">
                  <a:pos x="1162" y="743"/>
                </a:cxn>
                <a:cxn ang="0">
                  <a:pos x="1148" y="680"/>
                </a:cxn>
                <a:cxn ang="0">
                  <a:pos x="1128" y="616"/>
                </a:cxn>
                <a:cxn ang="0">
                  <a:pos x="1103" y="554"/>
                </a:cxn>
                <a:cxn ang="0">
                  <a:pos x="1072" y="491"/>
                </a:cxn>
                <a:cxn ang="0">
                  <a:pos x="1034" y="430"/>
                </a:cxn>
                <a:cxn ang="0">
                  <a:pos x="990" y="369"/>
                </a:cxn>
                <a:cxn ang="0">
                  <a:pos x="950" y="320"/>
                </a:cxn>
                <a:cxn ang="0">
                  <a:pos x="917" y="281"/>
                </a:cxn>
                <a:cxn ang="0">
                  <a:pos x="882" y="245"/>
                </a:cxn>
                <a:cxn ang="0">
                  <a:pos x="845" y="211"/>
                </a:cxn>
                <a:cxn ang="0">
                  <a:pos x="804" y="177"/>
                </a:cxn>
                <a:cxn ang="0">
                  <a:pos x="761" y="146"/>
                </a:cxn>
                <a:cxn ang="0">
                  <a:pos x="716" y="118"/>
                </a:cxn>
                <a:cxn ang="0">
                  <a:pos x="669" y="92"/>
                </a:cxn>
              </a:cxnLst>
              <a:rect l="0" t="0" r="r" b="b"/>
              <a:pathLst>
                <a:path w="1179" h="1837">
                  <a:moveTo>
                    <a:pt x="644" y="79"/>
                  </a:moveTo>
                  <a:lnTo>
                    <a:pt x="618" y="68"/>
                  </a:lnTo>
                  <a:lnTo>
                    <a:pt x="590" y="56"/>
                  </a:lnTo>
                  <a:lnTo>
                    <a:pt x="563" y="46"/>
                  </a:lnTo>
                  <a:lnTo>
                    <a:pt x="534" y="36"/>
                  </a:lnTo>
                  <a:lnTo>
                    <a:pt x="505" y="28"/>
                  </a:lnTo>
                  <a:lnTo>
                    <a:pt x="475" y="21"/>
                  </a:lnTo>
                  <a:lnTo>
                    <a:pt x="443" y="14"/>
                  </a:lnTo>
                  <a:lnTo>
                    <a:pt x="412" y="9"/>
                  </a:lnTo>
                  <a:lnTo>
                    <a:pt x="380" y="5"/>
                  </a:lnTo>
                  <a:lnTo>
                    <a:pt x="347" y="2"/>
                  </a:lnTo>
                  <a:lnTo>
                    <a:pt x="314" y="1"/>
                  </a:lnTo>
                  <a:lnTo>
                    <a:pt x="280" y="0"/>
                  </a:lnTo>
                  <a:lnTo>
                    <a:pt x="244" y="1"/>
                  </a:lnTo>
                  <a:lnTo>
                    <a:pt x="209" y="2"/>
                  </a:lnTo>
                  <a:lnTo>
                    <a:pt x="172" y="6"/>
                  </a:lnTo>
                  <a:lnTo>
                    <a:pt x="135" y="10"/>
                  </a:lnTo>
                  <a:lnTo>
                    <a:pt x="208" y="130"/>
                  </a:lnTo>
                  <a:lnTo>
                    <a:pt x="267" y="256"/>
                  </a:lnTo>
                  <a:lnTo>
                    <a:pt x="313" y="387"/>
                  </a:lnTo>
                  <a:lnTo>
                    <a:pt x="346" y="519"/>
                  </a:lnTo>
                  <a:lnTo>
                    <a:pt x="368" y="654"/>
                  </a:lnTo>
                  <a:lnTo>
                    <a:pt x="378" y="789"/>
                  </a:lnTo>
                  <a:lnTo>
                    <a:pt x="378" y="921"/>
                  </a:lnTo>
                  <a:lnTo>
                    <a:pt x="367" y="1051"/>
                  </a:lnTo>
                  <a:lnTo>
                    <a:pt x="347" y="1176"/>
                  </a:lnTo>
                  <a:lnTo>
                    <a:pt x="319" y="1295"/>
                  </a:lnTo>
                  <a:lnTo>
                    <a:pt x="283" y="1406"/>
                  </a:lnTo>
                  <a:lnTo>
                    <a:pt x="238" y="1510"/>
                  </a:lnTo>
                  <a:lnTo>
                    <a:pt x="188" y="1602"/>
                  </a:lnTo>
                  <a:lnTo>
                    <a:pt x="131" y="1683"/>
                  </a:lnTo>
                  <a:lnTo>
                    <a:pt x="68" y="1750"/>
                  </a:lnTo>
                  <a:lnTo>
                    <a:pt x="0" y="1803"/>
                  </a:lnTo>
                  <a:lnTo>
                    <a:pt x="32" y="1811"/>
                  </a:lnTo>
                  <a:lnTo>
                    <a:pt x="64" y="1819"/>
                  </a:lnTo>
                  <a:lnTo>
                    <a:pt x="96" y="1825"/>
                  </a:lnTo>
                  <a:lnTo>
                    <a:pt x="130" y="1829"/>
                  </a:lnTo>
                  <a:lnTo>
                    <a:pt x="162" y="1833"/>
                  </a:lnTo>
                  <a:lnTo>
                    <a:pt x="195" y="1836"/>
                  </a:lnTo>
                  <a:lnTo>
                    <a:pt x="229" y="1837"/>
                  </a:lnTo>
                  <a:lnTo>
                    <a:pt x="263" y="1837"/>
                  </a:lnTo>
                  <a:lnTo>
                    <a:pt x="296" y="1837"/>
                  </a:lnTo>
                  <a:lnTo>
                    <a:pt x="330" y="1835"/>
                  </a:lnTo>
                  <a:lnTo>
                    <a:pt x="364" y="1831"/>
                  </a:lnTo>
                  <a:lnTo>
                    <a:pt x="397" y="1827"/>
                  </a:lnTo>
                  <a:lnTo>
                    <a:pt x="432" y="1821"/>
                  </a:lnTo>
                  <a:lnTo>
                    <a:pt x="465" y="1813"/>
                  </a:lnTo>
                  <a:lnTo>
                    <a:pt x="499" y="1805"/>
                  </a:lnTo>
                  <a:lnTo>
                    <a:pt x="532" y="1795"/>
                  </a:lnTo>
                  <a:lnTo>
                    <a:pt x="558" y="1786"/>
                  </a:lnTo>
                  <a:lnTo>
                    <a:pt x="585" y="1776"/>
                  </a:lnTo>
                  <a:lnTo>
                    <a:pt x="611" y="1765"/>
                  </a:lnTo>
                  <a:lnTo>
                    <a:pt x="637" y="1754"/>
                  </a:lnTo>
                  <a:lnTo>
                    <a:pt x="662" y="1741"/>
                  </a:lnTo>
                  <a:lnTo>
                    <a:pt x="688" y="1728"/>
                  </a:lnTo>
                  <a:lnTo>
                    <a:pt x="713" y="1713"/>
                  </a:lnTo>
                  <a:lnTo>
                    <a:pt x="737" y="1698"/>
                  </a:lnTo>
                  <a:lnTo>
                    <a:pt x="762" y="1681"/>
                  </a:lnTo>
                  <a:lnTo>
                    <a:pt x="786" y="1664"/>
                  </a:lnTo>
                  <a:lnTo>
                    <a:pt x="809" y="1645"/>
                  </a:lnTo>
                  <a:lnTo>
                    <a:pt x="833" y="1627"/>
                  </a:lnTo>
                  <a:lnTo>
                    <a:pt x="855" y="1606"/>
                  </a:lnTo>
                  <a:lnTo>
                    <a:pt x="878" y="1585"/>
                  </a:lnTo>
                  <a:lnTo>
                    <a:pt x="900" y="1562"/>
                  </a:lnTo>
                  <a:lnTo>
                    <a:pt x="921" y="1539"/>
                  </a:lnTo>
                  <a:lnTo>
                    <a:pt x="946" y="1518"/>
                  </a:lnTo>
                  <a:lnTo>
                    <a:pt x="971" y="1494"/>
                  </a:lnTo>
                  <a:lnTo>
                    <a:pt x="996" y="1465"/>
                  </a:lnTo>
                  <a:lnTo>
                    <a:pt x="1020" y="1433"/>
                  </a:lnTo>
                  <a:lnTo>
                    <a:pt x="1044" y="1396"/>
                  </a:lnTo>
                  <a:lnTo>
                    <a:pt x="1067" y="1357"/>
                  </a:lnTo>
                  <a:lnTo>
                    <a:pt x="1087" y="1315"/>
                  </a:lnTo>
                  <a:lnTo>
                    <a:pt x="1108" y="1270"/>
                  </a:lnTo>
                  <a:lnTo>
                    <a:pt x="1126" y="1223"/>
                  </a:lnTo>
                  <a:lnTo>
                    <a:pt x="1142" y="1173"/>
                  </a:lnTo>
                  <a:lnTo>
                    <a:pt x="1155" y="1120"/>
                  </a:lnTo>
                  <a:lnTo>
                    <a:pt x="1166" y="1066"/>
                  </a:lnTo>
                  <a:lnTo>
                    <a:pt x="1174" y="1011"/>
                  </a:lnTo>
                  <a:lnTo>
                    <a:pt x="1178" y="954"/>
                  </a:lnTo>
                  <a:lnTo>
                    <a:pt x="1179" y="896"/>
                  </a:lnTo>
                  <a:lnTo>
                    <a:pt x="1176" y="837"/>
                  </a:lnTo>
                  <a:lnTo>
                    <a:pt x="1173" y="805"/>
                  </a:lnTo>
                  <a:lnTo>
                    <a:pt x="1169" y="774"/>
                  </a:lnTo>
                  <a:lnTo>
                    <a:pt x="1162" y="743"/>
                  </a:lnTo>
                  <a:lnTo>
                    <a:pt x="1156" y="711"/>
                  </a:lnTo>
                  <a:lnTo>
                    <a:pt x="1148" y="680"/>
                  </a:lnTo>
                  <a:lnTo>
                    <a:pt x="1138" y="648"/>
                  </a:lnTo>
                  <a:lnTo>
                    <a:pt x="1128" y="616"/>
                  </a:lnTo>
                  <a:lnTo>
                    <a:pt x="1117" y="585"/>
                  </a:lnTo>
                  <a:lnTo>
                    <a:pt x="1103" y="554"/>
                  </a:lnTo>
                  <a:lnTo>
                    <a:pt x="1087" y="523"/>
                  </a:lnTo>
                  <a:lnTo>
                    <a:pt x="1072" y="491"/>
                  </a:lnTo>
                  <a:lnTo>
                    <a:pt x="1053" y="460"/>
                  </a:lnTo>
                  <a:lnTo>
                    <a:pt x="1034" y="430"/>
                  </a:lnTo>
                  <a:lnTo>
                    <a:pt x="1012" y="399"/>
                  </a:lnTo>
                  <a:lnTo>
                    <a:pt x="990" y="369"/>
                  </a:lnTo>
                  <a:lnTo>
                    <a:pt x="965" y="339"/>
                  </a:lnTo>
                  <a:lnTo>
                    <a:pt x="950" y="320"/>
                  </a:lnTo>
                  <a:lnTo>
                    <a:pt x="934" y="300"/>
                  </a:lnTo>
                  <a:lnTo>
                    <a:pt x="917" y="281"/>
                  </a:lnTo>
                  <a:lnTo>
                    <a:pt x="900" y="264"/>
                  </a:lnTo>
                  <a:lnTo>
                    <a:pt x="882" y="245"/>
                  </a:lnTo>
                  <a:lnTo>
                    <a:pt x="863" y="228"/>
                  </a:lnTo>
                  <a:lnTo>
                    <a:pt x="845" y="211"/>
                  </a:lnTo>
                  <a:lnTo>
                    <a:pt x="825" y="194"/>
                  </a:lnTo>
                  <a:lnTo>
                    <a:pt x="804" y="177"/>
                  </a:lnTo>
                  <a:lnTo>
                    <a:pt x="783" y="161"/>
                  </a:lnTo>
                  <a:lnTo>
                    <a:pt x="761" y="146"/>
                  </a:lnTo>
                  <a:lnTo>
                    <a:pt x="739" y="131"/>
                  </a:lnTo>
                  <a:lnTo>
                    <a:pt x="716" y="118"/>
                  </a:lnTo>
                  <a:lnTo>
                    <a:pt x="693" y="104"/>
                  </a:lnTo>
                  <a:lnTo>
                    <a:pt x="669" y="92"/>
                  </a:lnTo>
                  <a:lnTo>
                    <a:pt x="644" y="7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0" name="Freeform 380"/>
            <p:cNvSpPr>
              <a:spLocks/>
            </p:cNvSpPr>
            <p:nvPr/>
          </p:nvSpPr>
          <p:spPr bwMode="auto">
            <a:xfrm>
              <a:off x="3699" y="3333"/>
              <a:ext cx="10" cy="1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6"/>
                </a:cxn>
                <a:cxn ang="0">
                  <a:pos x="14" y="86"/>
                </a:cxn>
                <a:cxn ang="0">
                  <a:pos x="24" y="89"/>
                </a:cxn>
                <a:cxn ang="0">
                  <a:pos x="34" y="86"/>
                </a:cxn>
                <a:cxn ang="0">
                  <a:pos x="42" y="76"/>
                </a:cxn>
                <a:cxn ang="0">
                  <a:pos x="47" y="62"/>
                </a:cxn>
                <a:cxn ang="0">
                  <a:pos x="49" y="45"/>
                </a:cxn>
                <a:cxn ang="0">
                  <a:pos x="47" y="27"/>
                </a:cxn>
                <a:cxn ang="0">
                  <a:pos x="42" y="12"/>
                </a:cxn>
                <a:cxn ang="0">
                  <a:pos x="34" y="3"/>
                </a:cxn>
                <a:cxn ang="0">
                  <a:pos x="24" y="0"/>
                </a:cxn>
              </a:cxnLst>
              <a:rect l="0" t="0" r="r" b="b"/>
              <a:pathLst>
                <a:path w="49" h="89">
                  <a:moveTo>
                    <a:pt x="24" y="0"/>
                  </a:moveTo>
                  <a:lnTo>
                    <a:pt x="14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6"/>
                  </a:lnTo>
                  <a:lnTo>
                    <a:pt x="14" y="86"/>
                  </a:lnTo>
                  <a:lnTo>
                    <a:pt x="24" y="89"/>
                  </a:lnTo>
                  <a:lnTo>
                    <a:pt x="34" y="86"/>
                  </a:lnTo>
                  <a:lnTo>
                    <a:pt x="42" y="76"/>
                  </a:lnTo>
                  <a:lnTo>
                    <a:pt x="47" y="62"/>
                  </a:lnTo>
                  <a:lnTo>
                    <a:pt x="49" y="45"/>
                  </a:lnTo>
                  <a:lnTo>
                    <a:pt x="47" y="27"/>
                  </a:lnTo>
                  <a:lnTo>
                    <a:pt x="42" y="12"/>
                  </a:lnTo>
                  <a:lnTo>
                    <a:pt x="34" y="3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1" name="Freeform 381"/>
            <p:cNvSpPr>
              <a:spLocks/>
            </p:cNvSpPr>
            <p:nvPr/>
          </p:nvSpPr>
          <p:spPr bwMode="auto">
            <a:xfrm>
              <a:off x="3773" y="3307"/>
              <a:ext cx="9" cy="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3"/>
                </a:cxn>
                <a:cxn ang="0">
                  <a:pos x="7" y="13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3"/>
                </a:cxn>
                <a:cxn ang="0">
                  <a:pos x="7" y="76"/>
                </a:cxn>
                <a:cxn ang="0">
                  <a:pos x="14" y="87"/>
                </a:cxn>
                <a:cxn ang="0">
                  <a:pos x="24" y="90"/>
                </a:cxn>
                <a:cxn ang="0">
                  <a:pos x="34" y="87"/>
                </a:cxn>
                <a:cxn ang="0">
                  <a:pos x="41" y="76"/>
                </a:cxn>
                <a:cxn ang="0">
                  <a:pos x="47" y="63"/>
                </a:cxn>
                <a:cxn ang="0">
                  <a:pos x="49" y="45"/>
                </a:cxn>
                <a:cxn ang="0">
                  <a:pos x="47" y="27"/>
                </a:cxn>
                <a:cxn ang="0">
                  <a:pos x="41" y="13"/>
                </a:cxn>
                <a:cxn ang="0">
                  <a:pos x="34" y="3"/>
                </a:cxn>
                <a:cxn ang="0">
                  <a:pos x="24" y="0"/>
                </a:cxn>
              </a:cxnLst>
              <a:rect l="0" t="0" r="r" b="b"/>
              <a:pathLst>
                <a:path w="49" h="90">
                  <a:moveTo>
                    <a:pt x="24" y="0"/>
                  </a:moveTo>
                  <a:lnTo>
                    <a:pt x="14" y="3"/>
                  </a:lnTo>
                  <a:lnTo>
                    <a:pt x="7" y="13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3"/>
                  </a:lnTo>
                  <a:lnTo>
                    <a:pt x="7" y="76"/>
                  </a:lnTo>
                  <a:lnTo>
                    <a:pt x="14" y="87"/>
                  </a:lnTo>
                  <a:lnTo>
                    <a:pt x="24" y="90"/>
                  </a:lnTo>
                  <a:lnTo>
                    <a:pt x="34" y="87"/>
                  </a:lnTo>
                  <a:lnTo>
                    <a:pt x="41" y="76"/>
                  </a:lnTo>
                  <a:lnTo>
                    <a:pt x="47" y="63"/>
                  </a:lnTo>
                  <a:lnTo>
                    <a:pt x="49" y="45"/>
                  </a:lnTo>
                  <a:lnTo>
                    <a:pt x="47" y="27"/>
                  </a:lnTo>
                  <a:lnTo>
                    <a:pt x="41" y="13"/>
                  </a:lnTo>
                  <a:lnTo>
                    <a:pt x="34" y="3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2" name="Freeform 382"/>
            <p:cNvSpPr>
              <a:spLocks/>
            </p:cNvSpPr>
            <p:nvPr/>
          </p:nvSpPr>
          <p:spPr bwMode="auto">
            <a:xfrm>
              <a:off x="3784" y="3261"/>
              <a:ext cx="10" cy="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5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6"/>
                </a:cxn>
                <a:cxn ang="0">
                  <a:pos x="15" y="86"/>
                </a:cxn>
                <a:cxn ang="0">
                  <a:pos x="24" y="90"/>
                </a:cxn>
                <a:cxn ang="0">
                  <a:pos x="33" y="86"/>
                </a:cxn>
                <a:cxn ang="0">
                  <a:pos x="42" y="76"/>
                </a:cxn>
                <a:cxn ang="0">
                  <a:pos x="47" y="62"/>
                </a:cxn>
                <a:cxn ang="0">
                  <a:pos x="49" y="45"/>
                </a:cxn>
                <a:cxn ang="0">
                  <a:pos x="47" y="27"/>
                </a:cxn>
                <a:cxn ang="0">
                  <a:pos x="42" y="12"/>
                </a:cxn>
                <a:cxn ang="0">
                  <a:pos x="33" y="3"/>
                </a:cxn>
                <a:cxn ang="0">
                  <a:pos x="24" y="0"/>
                </a:cxn>
              </a:cxnLst>
              <a:rect l="0" t="0" r="r" b="b"/>
              <a:pathLst>
                <a:path w="49" h="90">
                  <a:moveTo>
                    <a:pt x="24" y="0"/>
                  </a:moveTo>
                  <a:lnTo>
                    <a:pt x="15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6"/>
                  </a:lnTo>
                  <a:lnTo>
                    <a:pt x="15" y="86"/>
                  </a:lnTo>
                  <a:lnTo>
                    <a:pt x="24" y="90"/>
                  </a:lnTo>
                  <a:lnTo>
                    <a:pt x="33" y="86"/>
                  </a:lnTo>
                  <a:lnTo>
                    <a:pt x="42" y="76"/>
                  </a:lnTo>
                  <a:lnTo>
                    <a:pt x="47" y="62"/>
                  </a:lnTo>
                  <a:lnTo>
                    <a:pt x="49" y="45"/>
                  </a:lnTo>
                  <a:lnTo>
                    <a:pt x="47" y="27"/>
                  </a:lnTo>
                  <a:lnTo>
                    <a:pt x="42" y="12"/>
                  </a:lnTo>
                  <a:lnTo>
                    <a:pt x="33" y="3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3" name="Freeform 383"/>
            <p:cNvSpPr>
              <a:spLocks/>
            </p:cNvSpPr>
            <p:nvPr/>
          </p:nvSpPr>
          <p:spPr bwMode="auto">
            <a:xfrm>
              <a:off x="3797" y="3328"/>
              <a:ext cx="10" cy="1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6"/>
                </a:cxn>
                <a:cxn ang="0">
                  <a:pos x="15" y="86"/>
                </a:cxn>
                <a:cxn ang="0">
                  <a:pos x="25" y="90"/>
                </a:cxn>
                <a:cxn ang="0">
                  <a:pos x="34" y="86"/>
                </a:cxn>
                <a:cxn ang="0">
                  <a:pos x="42" y="76"/>
                </a:cxn>
                <a:cxn ang="0">
                  <a:pos x="47" y="62"/>
                </a:cxn>
                <a:cxn ang="0">
                  <a:pos x="50" y="45"/>
                </a:cxn>
                <a:cxn ang="0">
                  <a:pos x="47" y="27"/>
                </a:cxn>
                <a:cxn ang="0">
                  <a:pos x="42" y="12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90">
                  <a:moveTo>
                    <a:pt x="25" y="0"/>
                  </a:moveTo>
                  <a:lnTo>
                    <a:pt x="15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6"/>
                  </a:lnTo>
                  <a:lnTo>
                    <a:pt x="15" y="86"/>
                  </a:lnTo>
                  <a:lnTo>
                    <a:pt x="25" y="90"/>
                  </a:lnTo>
                  <a:lnTo>
                    <a:pt x="34" y="86"/>
                  </a:lnTo>
                  <a:lnTo>
                    <a:pt x="42" y="76"/>
                  </a:lnTo>
                  <a:lnTo>
                    <a:pt x="47" y="62"/>
                  </a:lnTo>
                  <a:lnTo>
                    <a:pt x="50" y="45"/>
                  </a:lnTo>
                  <a:lnTo>
                    <a:pt x="47" y="27"/>
                  </a:lnTo>
                  <a:lnTo>
                    <a:pt x="42" y="12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4" name="Freeform 384"/>
            <p:cNvSpPr>
              <a:spLocks/>
            </p:cNvSpPr>
            <p:nvPr/>
          </p:nvSpPr>
          <p:spPr bwMode="auto">
            <a:xfrm>
              <a:off x="3828" y="3285"/>
              <a:ext cx="13" cy="16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" y="9"/>
                </a:cxn>
                <a:cxn ang="0">
                  <a:pos x="0" y="22"/>
                </a:cxn>
                <a:cxn ang="0">
                  <a:pos x="3" y="37"/>
                </a:cxn>
                <a:cxn ang="0">
                  <a:pos x="9" y="53"/>
                </a:cxn>
                <a:cxn ang="0">
                  <a:pos x="15" y="60"/>
                </a:cxn>
                <a:cxn ang="0">
                  <a:pos x="21" y="66"/>
                </a:cxn>
                <a:cxn ang="0">
                  <a:pos x="26" y="72"/>
                </a:cxn>
                <a:cxn ang="0">
                  <a:pos x="32" y="76"/>
                </a:cxn>
                <a:cxn ang="0">
                  <a:pos x="39" y="79"/>
                </a:cxn>
                <a:cxn ang="0">
                  <a:pos x="44" y="80"/>
                </a:cxn>
                <a:cxn ang="0">
                  <a:pos x="49" y="80"/>
                </a:cxn>
                <a:cxn ang="0">
                  <a:pos x="54" y="78"/>
                </a:cxn>
                <a:cxn ang="0">
                  <a:pos x="60" y="71"/>
                </a:cxn>
                <a:cxn ang="0">
                  <a:pos x="63" y="58"/>
                </a:cxn>
                <a:cxn ang="0">
                  <a:pos x="59" y="44"/>
                </a:cxn>
                <a:cxn ang="0">
                  <a:pos x="52" y="28"/>
                </a:cxn>
                <a:cxn ang="0">
                  <a:pos x="47" y="21"/>
                </a:cxn>
                <a:cxn ang="0">
                  <a:pos x="42" y="14"/>
                </a:cxn>
                <a:cxn ang="0">
                  <a:pos x="35" y="8"/>
                </a:cxn>
                <a:cxn ang="0">
                  <a:pos x="30" y="4"/>
                </a:cxn>
                <a:cxn ang="0">
                  <a:pos x="24" y="1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7" y="1"/>
                </a:cxn>
              </a:cxnLst>
              <a:rect l="0" t="0" r="r" b="b"/>
              <a:pathLst>
                <a:path w="63" h="80">
                  <a:moveTo>
                    <a:pt x="7" y="1"/>
                  </a:moveTo>
                  <a:lnTo>
                    <a:pt x="1" y="9"/>
                  </a:lnTo>
                  <a:lnTo>
                    <a:pt x="0" y="22"/>
                  </a:lnTo>
                  <a:lnTo>
                    <a:pt x="3" y="37"/>
                  </a:lnTo>
                  <a:lnTo>
                    <a:pt x="9" y="53"/>
                  </a:lnTo>
                  <a:lnTo>
                    <a:pt x="15" y="60"/>
                  </a:lnTo>
                  <a:lnTo>
                    <a:pt x="21" y="66"/>
                  </a:lnTo>
                  <a:lnTo>
                    <a:pt x="26" y="72"/>
                  </a:lnTo>
                  <a:lnTo>
                    <a:pt x="32" y="76"/>
                  </a:lnTo>
                  <a:lnTo>
                    <a:pt x="39" y="79"/>
                  </a:lnTo>
                  <a:lnTo>
                    <a:pt x="44" y="80"/>
                  </a:lnTo>
                  <a:lnTo>
                    <a:pt x="49" y="80"/>
                  </a:lnTo>
                  <a:lnTo>
                    <a:pt x="54" y="78"/>
                  </a:lnTo>
                  <a:lnTo>
                    <a:pt x="60" y="71"/>
                  </a:lnTo>
                  <a:lnTo>
                    <a:pt x="63" y="58"/>
                  </a:lnTo>
                  <a:lnTo>
                    <a:pt x="59" y="44"/>
                  </a:lnTo>
                  <a:lnTo>
                    <a:pt x="52" y="28"/>
                  </a:lnTo>
                  <a:lnTo>
                    <a:pt x="47" y="21"/>
                  </a:lnTo>
                  <a:lnTo>
                    <a:pt x="42" y="14"/>
                  </a:lnTo>
                  <a:lnTo>
                    <a:pt x="35" y="8"/>
                  </a:lnTo>
                  <a:lnTo>
                    <a:pt x="30" y="4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5" name="Freeform 385"/>
            <p:cNvSpPr>
              <a:spLocks/>
            </p:cNvSpPr>
            <p:nvPr/>
          </p:nvSpPr>
          <p:spPr bwMode="auto">
            <a:xfrm>
              <a:off x="3838" y="3364"/>
              <a:ext cx="12" cy="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10"/>
                </a:cxn>
                <a:cxn ang="0">
                  <a:pos x="0" y="22"/>
                </a:cxn>
                <a:cxn ang="0">
                  <a:pos x="3" y="37"/>
                </a:cxn>
                <a:cxn ang="0">
                  <a:pos x="9" y="52"/>
                </a:cxn>
                <a:cxn ang="0">
                  <a:pos x="14" y="60"/>
                </a:cxn>
                <a:cxn ang="0">
                  <a:pos x="21" y="66"/>
                </a:cxn>
                <a:cxn ang="0">
                  <a:pos x="26" y="72"/>
                </a:cxn>
                <a:cxn ang="0">
                  <a:pos x="32" y="76"/>
                </a:cxn>
                <a:cxn ang="0">
                  <a:pos x="38" y="78"/>
                </a:cxn>
                <a:cxn ang="0">
                  <a:pos x="44" y="81"/>
                </a:cxn>
                <a:cxn ang="0">
                  <a:pos x="49" y="81"/>
                </a:cxn>
                <a:cxn ang="0">
                  <a:pos x="54" y="78"/>
                </a:cxn>
                <a:cxn ang="0">
                  <a:pos x="60" y="71"/>
                </a:cxn>
                <a:cxn ang="0">
                  <a:pos x="62" y="59"/>
                </a:cxn>
                <a:cxn ang="0">
                  <a:pos x="59" y="44"/>
                </a:cxn>
                <a:cxn ang="0">
                  <a:pos x="52" y="27"/>
                </a:cxn>
                <a:cxn ang="0">
                  <a:pos x="47" y="20"/>
                </a:cxn>
                <a:cxn ang="0">
                  <a:pos x="42" y="14"/>
                </a:cxn>
                <a:cxn ang="0">
                  <a:pos x="35" y="9"/>
                </a:cxn>
                <a:cxn ang="0">
                  <a:pos x="30" y="4"/>
                </a:cxn>
                <a:cxn ang="0">
                  <a:pos x="24" y="1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8" y="1"/>
                </a:cxn>
              </a:cxnLst>
              <a:rect l="0" t="0" r="r" b="b"/>
              <a:pathLst>
                <a:path w="62" h="81">
                  <a:moveTo>
                    <a:pt x="8" y="1"/>
                  </a:moveTo>
                  <a:lnTo>
                    <a:pt x="2" y="10"/>
                  </a:lnTo>
                  <a:lnTo>
                    <a:pt x="0" y="22"/>
                  </a:lnTo>
                  <a:lnTo>
                    <a:pt x="3" y="37"/>
                  </a:lnTo>
                  <a:lnTo>
                    <a:pt x="9" y="52"/>
                  </a:lnTo>
                  <a:lnTo>
                    <a:pt x="14" y="60"/>
                  </a:lnTo>
                  <a:lnTo>
                    <a:pt x="21" y="66"/>
                  </a:lnTo>
                  <a:lnTo>
                    <a:pt x="26" y="72"/>
                  </a:lnTo>
                  <a:lnTo>
                    <a:pt x="32" y="76"/>
                  </a:lnTo>
                  <a:lnTo>
                    <a:pt x="38" y="78"/>
                  </a:lnTo>
                  <a:lnTo>
                    <a:pt x="44" y="81"/>
                  </a:lnTo>
                  <a:lnTo>
                    <a:pt x="49" y="81"/>
                  </a:lnTo>
                  <a:lnTo>
                    <a:pt x="54" y="78"/>
                  </a:lnTo>
                  <a:lnTo>
                    <a:pt x="60" y="71"/>
                  </a:lnTo>
                  <a:lnTo>
                    <a:pt x="62" y="59"/>
                  </a:lnTo>
                  <a:lnTo>
                    <a:pt x="59" y="44"/>
                  </a:lnTo>
                  <a:lnTo>
                    <a:pt x="52" y="27"/>
                  </a:lnTo>
                  <a:lnTo>
                    <a:pt x="47" y="20"/>
                  </a:lnTo>
                  <a:lnTo>
                    <a:pt x="42" y="14"/>
                  </a:lnTo>
                  <a:lnTo>
                    <a:pt x="35" y="9"/>
                  </a:lnTo>
                  <a:lnTo>
                    <a:pt x="30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8" y="1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6" name="Freeform 386"/>
            <p:cNvSpPr>
              <a:spLocks/>
            </p:cNvSpPr>
            <p:nvPr/>
          </p:nvSpPr>
          <p:spPr bwMode="auto">
            <a:xfrm>
              <a:off x="3910" y="3325"/>
              <a:ext cx="13" cy="16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2" y="11"/>
                </a:cxn>
                <a:cxn ang="0">
                  <a:pos x="0" y="23"/>
                </a:cxn>
                <a:cxn ang="0">
                  <a:pos x="3" y="38"/>
                </a:cxn>
                <a:cxn ang="0">
                  <a:pos x="9" y="53"/>
                </a:cxn>
                <a:cxn ang="0">
                  <a:pos x="14" y="61"/>
                </a:cxn>
                <a:cxn ang="0">
                  <a:pos x="20" y="67"/>
                </a:cxn>
                <a:cxn ang="0">
                  <a:pos x="26" y="73"/>
                </a:cxn>
                <a:cxn ang="0">
                  <a:pos x="32" y="77"/>
                </a:cxn>
                <a:cxn ang="0">
                  <a:pos x="38" y="79"/>
                </a:cxn>
                <a:cxn ang="0">
                  <a:pos x="43" y="82"/>
                </a:cxn>
                <a:cxn ang="0">
                  <a:pos x="49" y="82"/>
                </a:cxn>
                <a:cxn ang="0">
                  <a:pos x="54" y="79"/>
                </a:cxn>
                <a:cxn ang="0">
                  <a:pos x="60" y="71"/>
                </a:cxn>
                <a:cxn ang="0">
                  <a:pos x="62" y="59"/>
                </a:cxn>
                <a:cxn ang="0">
                  <a:pos x="59" y="44"/>
                </a:cxn>
                <a:cxn ang="0">
                  <a:pos x="52" y="28"/>
                </a:cxn>
                <a:cxn ang="0">
                  <a:pos x="46" y="21"/>
                </a:cxn>
                <a:cxn ang="0">
                  <a:pos x="41" y="15"/>
                </a:cxn>
                <a:cxn ang="0">
                  <a:pos x="36" y="8"/>
                </a:cxn>
                <a:cxn ang="0">
                  <a:pos x="30" y="4"/>
                </a:cxn>
                <a:cxn ang="0">
                  <a:pos x="23" y="2"/>
                </a:cxn>
                <a:cxn ang="0">
                  <a:pos x="18" y="0"/>
                </a:cxn>
                <a:cxn ang="0">
                  <a:pos x="13" y="0"/>
                </a:cxn>
                <a:cxn ang="0">
                  <a:pos x="8" y="2"/>
                </a:cxn>
              </a:cxnLst>
              <a:rect l="0" t="0" r="r" b="b"/>
              <a:pathLst>
                <a:path w="62" h="82">
                  <a:moveTo>
                    <a:pt x="8" y="2"/>
                  </a:moveTo>
                  <a:lnTo>
                    <a:pt x="2" y="11"/>
                  </a:lnTo>
                  <a:lnTo>
                    <a:pt x="0" y="23"/>
                  </a:lnTo>
                  <a:lnTo>
                    <a:pt x="3" y="38"/>
                  </a:lnTo>
                  <a:lnTo>
                    <a:pt x="9" y="53"/>
                  </a:lnTo>
                  <a:lnTo>
                    <a:pt x="14" y="61"/>
                  </a:lnTo>
                  <a:lnTo>
                    <a:pt x="20" y="67"/>
                  </a:lnTo>
                  <a:lnTo>
                    <a:pt x="26" y="73"/>
                  </a:lnTo>
                  <a:lnTo>
                    <a:pt x="32" y="77"/>
                  </a:lnTo>
                  <a:lnTo>
                    <a:pt x="38" y="79"/>
                  </a:lnTo>
                  <a:lnTo>
                    <a:pt x="43" y="82"/>
                  </a:lnTo>
                  <a:lnTo>
                    <a:pt x="49" y="82"/>
                  </a:lnTo>
                  <a:lnTo>
                    <a:pt x="54" y="79"/>
                  </a:lnTo>
                  <a:lnTo>
                    <a:pt x="60" y="71"/>
                  </a:lnTo>
                  <a:lnTo>
                    <a:pt x="62" y="59"/>
                  </a:lnTo>
                  <a:lnTo>
                    <a:pt x="59" y="44"/>
                  </a:lnTo>
                  <a:lnTo>
                    <a:pt x="52" y="28"/>
                  </a:lnTo>
                  <a:lnTo>
                    <a:pt x="46" y="21"/>
                  </a:lnTo>
                  <a:lnTo>
                    <a:pt x="41" y="15"/>
                  </a:lnTo>
                  <a:lnTo>
                    <a:pt x="36" y="8"/>
                  </a:lnTo>
                  <a:lnTo>
                    <a:pt x="30" y="4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8" y="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7" name="Freeform 387"/>
            <p:cNvSpPr>
              <a:spLocks/>
            </p:cNvSpPr>
            <p:nvPr/>
          </p:nvSpPr>
          <p:spPr bwMode="auto">
            <a:xfrm>
              <a:off x="3902" y="3443"/>
              <a:ext cx="12" cy="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9"/>
                </a:cxn>
                <a:cxn ang="0">
                  <a:pos x="0" y="22"/>
                </a:cxn>
                <a:cxn ang="0">
                  <a:pos x="3" y="36"/>
                </a:cxn>
                <a:cxn ang="0">
                  <a:pos x="10" y="52"/>
                </a:cxn>
                <a:cxn ang="0">
                  <a:pos x="15" y="59"/>
                </a:cxn>
                <a:cxn ang="0">
                  <a:pos x="21" y="66"/>
                </a:cxn>
                <a:cxn ang="0">
                  <a:pos x="27" y="72"/>
                </a:cxn>
                <a:cxn ang="0">
                  <a:pos x="32" y="76"/>
                </a:cxn>
                <a:cxn ang="0">
                  <a:pos x="38" y="79"/>
                </a:cxn>
                <a:cxn ang="0">
                  <a:pos x="44" y="80"/>
                </a:cxn>
                <a:cxn ang="0">
                  <a:pos x="50" y="80"/>
                </a:cxn>
                <a:cxn ang="0">
                  <a:pos x="54" y="78"/>
                </a:cxn>
                <a:cxn ang="0">
                  <a:pos x="61" y="71"/>
                </a:cxn>
                <a:cxn ang="0">
                  <a:pos x="62" y="58"/>
                </a:cxn>
                <a:cxn ang="0">
                  <a:pos x="59" y="43"/>
                </a:cxn>
                <a:cxn ang="0">
                  <a:pos x="52" y="28"/>
                </a:cxn>
                <a:cxn ang="0">
                  <a:pos x="47" y="20"/>
                </a:cxn>
                <a:cxn ang="0">
                  <a:pos x="42" y="13"/>
                </a:cxn>
                <a:cxn ang="0">
                  <a:pos x="36" y="8"/>
                </a:cxn>
                <a:cxn ang="0">
                  <a:pos x="30" y="4"/>
                </a:cxn>
                <a:cxn ang="0">
                  <a:pos x="24" y="1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8" y="1"/>
                </a:cxn>
              </a:cxnLst>
              <a:rect l="0" t="0" r="r" b="b"/>
              <a:pathLst>
                <a:path w="62" h="80">
                  <a:moveTo>
                    <a:pt x="8" y="1"/>
                  </a:moveTo>
                  <a:lnTo>
                    <a:pt x="2" y="9"/>
                  </a:lnTo>
                  <a:lnTo>
                    <a:pt x="0" y="22"/>
                  </a:lnTo>
                  <a:lnTo>
                    <a:pt x="3" y="36"/>
                  </a:lnTo>
                  <a:lnTo>
                    <a:pt x="10" y="52"/>
                  </a:lnTo>
                  <a:lnTo>
                    <a:pt x="15" y="59"/>
                  </a:lnTo>
                  <a:lnTo>
                    <a:pt x="21" y="66"/>
                  </a:lnTo>
                  <a:lnTo>
                    <a:pt x="27" y="72"/>
                  </a:lnTo>
                  <a:lnTo>
                    <a:pt x="32" y="76"/>
                  </a:lnTo>
                  <a:lnTo>
                    <a:pt x="38" y="79"/>
                  </a:lnTo>
                  <a:lnTo>
                    <a:pt x="44" y="80"/>
                  </a:lnTo>
                  <a:lnTo>
                    <a:pt x="50" y="80"/>
                  </a:lnTo>
                  <a:lnTo>
                    <a:pt x="54" y="78"/>
                  </a:lnTo>
                  <a:lnTo>
                    <a:pt x="61" y="71"/>
                  </a:lnTo>
                  <a:lnTo>
                    <a:pt x="62" y="58"/>
                  </a:lnTo>
                  <a:lnTo>
                    <a:pt x="59" y="43"/>
                  </a:lnTo>
                  <a:lnTo>
                    <a:pt x="52" y="28"/>
                  </a:lnTo>
                  <a:lnTo>
                    <a:pt x="47" y="20"/>
                  </a:lnTo>
                  <a:lnTo>
                    <a:pt x="42" y="13"/>
                  </a:lnTo>
                  <a:lnTo>
                    <a:pt x="36" y="8"/>
                  </a:lnTo>
                  <a:lnTo>
                    <a:pt x="30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8" y="1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8" name="Freeform 388"/>
            <p:cNvSpPr>
              <a:spLocks/>
            </p:cNvSpPr>
            <p:nvPr/>
          </p:nvSpPr>
          <p:spPr bwMode="auto">
            <a:xfrm>
              <a:off x="3937" y="3390"/>
              <a:ext cx="13" cy="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9"/>
                </a:cxn>
                <a:cxn ang="0">
                  <a:pos x="0" y="22"/>
                </a:cxn>
                <a:cxn ang="0">
                  <a:pos x="3" y="36"/>
                </a:cxn>
                <a:cxn ang="0">
                  <a:pos x="10" y="52"/>
                </a:cxn>
                <a:cxn ang="0">
                  <a:pos x="16" y="59"/>
                </a:cxn>
                <a:cxn ang="0">
                  <a:pos x="21" y="65"/>
                </a:cxn>
                <a:cxn ang="0">
                  <a:pos x="27" y="72"/>
                </a:cxn>
                <a:cxn ang="0">
                  <a:pos x="32" y="76"/>
                </a:cxn>
                <a:cxn ang="0">
                  <a:pos x="39" y="78"/>
                </a:cxn>
                <a:cxn ang="0">
                  <a:pos x="44" y="80"/>
                </a:cxn>
                <a:cxn ang="0">
                  <a:pos x="50" y="80"/>
                </a:cxn>
                <a:cxn ang="0">
                  <a:pos x="54" y="78"/>
                </a:cxn>
                <a:cxn ang="0">
                  <a:pos x="61" y="71"/>
                </a:cxn>
                <a:cxn ang="0">
                  <a:pos x="63" y="58"/>
                </a:cxn>
                <a:cxn ang="0">
                  <a:pos x="59" y="44"/>
                </a:cxn>
                <a:cxn ang="0">
                  <a:pos x="52" y="27"/>
                </a:cxn>
                <a:cxn ang="0">
                  <a:pos x="48" y="20"/>
                </a:cxn>
                <a:cxn ang="0">
                  <a:pos x="42" y="13"/>
                </a:cxn>
                <a:cxn ang="0">
                  <a:pos x="36" y="8"/>
                </a:cxn>
                <a:cxn ang="0">
                  <a:pos x="30" y="4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14" y="0"/>
                </a:cxn>
                <a:cxn ang="0">
                  <a:pos x="8" y="1"/>
                </a:cxn>
              </a:cxnLst>
              <a:rect l="0" t="0" r="r" b="b"/>
              <a:pathLst>
                <a:path w="63" h="80">
                  <a:moveTo>
                    <a:pt x="8" y="1"/>
                  </a:moveTo>
                  <a:lnTo>
                    <a:pt x="2" y="9"/>
                  </a:lnTo>
                  <a:lnTo>
                    <a:pt x="0" y="22"/>
                  </a:lnTo>
                  <a:lnTo>
                    <a:pt x="3" y="36"/>
                  </a:lnTo>
                  <a:lnTo>
                    <a:pt x="10" y="52"/>
                  </a:lnTo>
                  <a:lnTo>
                    <a:pt x="16" y="59"/>
                  </a:lnTo>
                  <a:lnTo>
                    <a:pt x="21" y="65"/>
                  </a:lnTo>
                  <a:lnTo>
                    <a:pt x="27" y="72"/>
                  </a:lnTo>
                  <a:lnTo>
                    <a:pt x="32" y="76"/>
                  </a:lnTo>
                  <a:lnTo>
                    <a:pt x="39" y="78"/>
                  </a:lnTo>
                  <a:lnTo>
                    <a:pt x="44" y="80"/>
                  </a:lnTo>
                  <a:lnTo>
                    <a:pt x="50" y="80"/>
                  </a:lnTo>
                  <a:lnTo>
                    <a:pt x="54" y="78"/>
                  </a:lnTo>
                  <a:lnTo>
                    <a:pt x="61" y="71"/>
                  </a:lnTo>
                  <a:lnTo>
                    <a:pt x="63" y="58"/>
                  </a:lnTo>
                  <a:lnTo>
                    <a:pt x="59" y="44"/>
                  </a:lnTo>
                  <a:lnTo>
                    <a:pt x="52" y="27"/>
                  </a:lnTo>
                  <a:lnTo>
                    <a:pt x="48" y="20"/>
                  </a:lnTo>
                  <a:lnTo>
                    <a:pt x="42" y="13"/>
                  </a:lnTo>
                  <a:lnTo>
                    <a:pt x="36" y="8"/>
                  </a:lnTo>
                  <a:lnTo>
                    <a:pt x="30" y="4"/>
                  </a:lnTo>
                  <a:lnTo>
                    <a:pt x="25" y="1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8" y="1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29" name="Freeform 389"/>
            <p:cNvSpPr>
              <a:spLocks/>
            </p:cNvSpPr>
            <p:nvPr/>
          </p:nvSpPr>
          <p:spPr bwMode="auto">
            <a:xfrm>
              <a:off x="3790" y="3366"/>
              <a:ext cx="10" cy="1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8" y="13"/>
                </a:cxn>
                <a:cxn ang="0">
                  <a:pos x="2" y="28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8" y="77"/>
                </a:cxn>
                <a:cxn ang="0">
                  <a:pos x="15" y="86"/>
                </a:cxn>
                <a:cxn ang="0">
                  <a:pos x="25" y="91"/>
                </a:cxn>
                <a:cxn ang="0">
                  <a:pos x="35" y="86"/>
                </a:cxn>
                <a:cxn ang="0">
                  <a:pos x="43" y="77"/>
                </a:cxn>
                <a:cxn ang="0">
                  <a:pos x="48" y="62"/>
                </a:cxn>
                <a:cxn ang="0">
                  <a:pos x="50" y="45"/>
                </a:cxn>
                <a:cxn ang="0">
                  <a:pos x="48" y="28"/>
                </a:cxn>
                <a:cxn ang="0">
                  <a:pos x="43" y="13"/>
                </a:cxn>
                <a:cxn ang="0">
                  <a:pos x="35" y="3"/>
                </a:cxn>
                <a:cxn ang="0">
                  <a:pos x="25" y="0"/>
                </a:cxn>
              </a:cxnLst>
              <a:rect l="0" t="0" r="r" b="b"/>
              <a:pathLst>
                <a:path w="50" h="91">
                  <a:moveTo>
                    <a:pt x="25" y="0"/>
                  </a:moveTo>
                  <a:lnTo>
                    <a:pt x="15" y="3"/>
                  </a:lnTo>
                  <a:lnTo>
                    <a:pt x="8" y="13"/>
                  </a:lnTo>
                  <a:lnTo>
                    <a:pt x="2" y="28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8" y="77"/>
                  </a:lnTo>
                  <a:lnTo>
                    <a:pt x="15" y="86"/>
                  </a:lnTo>
                  <a:lnTo>
                    <a:pt x="25" y="91"/>
                  </a:lnTo>
                  <a:lnTo>
                    <a:pt x="35" y="86"/>
                  </a:lnTo>
                  <a:lnTo>
                    <a:pt x="43" y="77"/>
                  </a:lnTo>
                  <a:lnTo>
                    <a:pt x="48" y="62"/>
                  </a:lnTo>
                  <a:lnTo>
                    <a:pt x="50" y="45"/>
                  </a:lnTo>
                  <a:lnTo>
                    <a:pt x="48" y="28"/>
                  </a:lnTo>
                  <a:lnTo>
                    <a:pt x="43" y="13"/>
                  </a:lnTo>
                  <a:lnTo>
                    <a:pt x="35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0" name="Freeform 390"/>
            <p:cNvSpPr>
              <a:spLocks/>
            </p:cNvSpPr>
            <p:nvPr/>
          </p:nvSpPr>
          <p:spPr bwMode="auto">
            <a:xfrm>
              <a:off x="3792" y="3388"/>
              <a:ext cx="20" cy="1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9" y="1"/>
                </a:cxn>
                <a:cxn ang="0">
                  <a:pos x="31" y="3"/>
                </a:cxn>
                <a:cxn ang="0">
                  <a:pos x="22" y="9"/>
                </a:cxn>
                <a:cxn ang="0">
                  <a:pos x="14" y="14"/>
                </a:cxn>
                <a:cxn ang="0">
                  <a:pos x="8" y="21"/>
                </a:cxn>
                <a:cxn ang="0">
                  <a:pos x="4" y="28"/>
                </a:cxn>
                <a:cxn ang="0">
                  <a:pos x="1" y="37"/>
                </a:cxn>
                <a:cxn ang="0">
                  <a:pos x="0" y="46"/>
                </a:cxn>
                <a:cxn ang="0">
                  <a:pos x="1" y="54"/>
                </a:cxn>
                <a:cxn ang="0">
                  <a:pos x="4" y="63"/>
                </a:cxn>
                <a:cxn ang="0">
                  <a:pos x="8" y="71"/>
                </a:cxn>
                <a:cxn ang="0">
                  <a:pos x="14" y="77"/>
                </a:cxn>
                <a:cxn ang="0">
                  <a:pos x="22" y="83"/>
                </a:cxn>
                <a:cxn ang="0">
                  <a:pos x="31" y="88"/>
                </a:cxn>
                <a:cxn ang="0">
                  <a:pos x="39" y="90"/>
                </a:cxn>
                <a:cxn ang="0">
                  <a:pos x="50" y="91"/>
                </a:cxn>
                <a:cxn ang="0">
                  <a:pos x="60" y="90"/>
                </a:cxn>
                <a:cxn ang="0">
                  <a:pos x="70" y="88"/>
                </a:cxn>
                <a:cxn ang="0">
                  <a:pos x="78" y="83"/>
                </a:cxn>
                <a:cxn ang="0">
                  <a:pos x="85" y="77"/>
                </a:cxn>
                <a:cxn ang="0">
                  <a:pos x="91" y="71"/>
                </a:cxn>
                <a:cxn ang="0">
                  <a:pos x="96" y="63"/>
                </a:cxn>
                <a:cxn ang="0">
                  <a:pos x="99" y="54"/>
                </a:cxn>
                <a:cxn ang="0">
                  <a:pos x="100" y="46"/>
                </a:cxn>
                <a:cxn ang="0">
                  <a:pos x="99" y="37"/>
                </a:cxn>
                <a:cxn ang="0">
                  <a:pos x="96" y="28"/>
                </a:cxn>
                <a:cxn ang="0">
                  <a:pos x="91" y="21"/>
                </a:cxn>
                <a:cxn ang="0">
                  <a:pos x="85" y="14"/>
                </a:cxn>
                <a:cxn ang="0">
                  <a:pos x="78" y="9"/>
                </a:cxn>
                <a:cxn ang="0">
                  <a:pos x="70" y="3"/>
                </a:cxn>
                <a:cxn ang="0">
                  <a:pos x="60" y="1"/>
                </a:cxn>
                <a:cxn ang="0">
                  <a:pos x="50" y="0"/>
                </a:cxn>
              </a:cxnLst>
              <a:rect l="0" t="0" r="r" b="b"/>
              <a:pathLst>
                <a:path w="100" h="91">
                  <a:moveTo>
                    <a:pt x="50" y="0"/>
                  </a:moveTo>
                  <a:lnTo>
                    <a:pt x="39" y="1"/>
                  </a:lnTo>
                  <a:lnTo>
                    <a:pt x="31" y="3"/>
                  </a:lnTo>
                  <a:lnTo>
                    <a:pt x="22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28"/>
                  </a:lnTo>
                  <a:lnTo>
                    <a:pt x="1" y="37"/>
                  </a:lnTo>
                  <a:lnTo>
                    <a:pt x="0" y="46"/>
                  </a:lnTo>
                  <a:lnTo>
                    <a:pt x="1" y="54"/>
                  </a:lnTo>
                  <a:lnTo>
                    <a:pt x="4" y="63"/>
                  </a:lnTo>
                  <a:lnTo>
                    <a:pt x="8" y="71"/>
                  </a:lnTo>
                  <a:lnTo>
                    <a:pt x="14" y="77"/>
                  </a:lnTo>
                  <a:lnTo>
                    <a:pt x="22" y="83"/>
                  </a:lnTo>
                  <a:lnTo>
                    <a:pt x="31" y="88"/>
                  </a:lnTo>
                  <a:lnTo>
                    <a:pt x="39" y="90"/>
                  </a:lnTo>
                  <a:lnTo>
                    <a:pt x="50" y="91"/>
                  </a:lnTo>
                  <a:lnTo>
                    <a:pt x="60" y="90"/>
                  </a:lnTo>
                  <a:lnTo>
                    <a:pt x="70" y="88"/>
                  </a:lnTo>
                  <a:lnTo>
                    <a:pt x="78" y="83"/>
                  </a:lnTo>
                  <a:lnTo>
                    <a:pt x="85" y="77"/>
                  </a:lnTo>
                  <a:lnTo>
                    <a:pt x="91" y="71"/>
                  </a:lnTo>
                  <a:lnTo>
                    <a:pt x="96" y="63"/>
                  </a:lnTo>
                  <a:lnTo>
                    <a:pt x="99" y="54"/>
                  </a:lnTo>
                  <a:lnTo>
                    <a:pt x="100" y="46"/>
                  </a:lnTo>
                  <a:lnTo>
                    <a:pt x="99" y="37"/>
                  </a:lnTo>
                  <a:lnTo>
                    <a:pt x="96" y="28"/>
                  </a:lnTo>
                  <a:lnTo>
                    <a:pt x="91" y="21"/>
                  </a:lnTo>
                  <a:lnTo>
                    <a:pt x="85" y="14"/>
                  </a:lnTo>
                  <a:lnTo>
                    <a:pt x="78" y="9"/>
                  </a:lnTo>
                  <a:lnTo>
                    <a:pt x="70" y="3"/>
                  </a:lnTo>
                  <a:lnTo>
                    <a:pt x="60" y="1"/>
                  </a:lnTo>
                  <a:lnTo>
                    <a:pt x="5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1" name="Freeform 391"/>
            <p:cNvSpPr>
              <a:spLocks/>
            </p:cNvSpPr>
            <p:nvPr/>
          </p:nvSpPr>
          <p:spPr bwMode="auto">
            <a:xfrm>
              <a:off x="3844" y="3403"/>
              <a:ext cx="20" cy="18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1" y="1"/>
                </a:cxn>
                <a:cxn ang="0">
                  <a:pos x="31" y="3"/>
                </a:cxn>
                <a:cxn ang="0">
                  <a:pos x="23" y="8"/>
                </a:cxn>
                <a:cxn ang="0">
                  <a:pos x="15" y="13"/>
                </a:cxn>
                <a:cxn ang="0">
                  <a:pos x="9" y="20"/>
                </a:cxn>
                <a:cxn ang="0">
                  <a:pos x="4" y="27"/>
                </a:cxn>
                <a:cxn ang="0">
                  <a:pos x="1" y="36"/>
                </a:cxn>
                <a:cxn ang="0">
                  <a:pos x="0" y="45"/>
                </a:cxn>
                <a:cxn ang="0">
                  <a:pos x="1" y="55"/>
                </a:cxn>
                <a:cxn ang="0">
                  <a:pos x="4" y="63"/>
                </a:cxn>
                <a:cxn ang="0">
                  <a:pos x="9" y="70"/>
                </a:cxn>
                <a:cxn ang="0">
                  <a:pos x="15" y="76"/>
                </a:cxn>
                <a:cxn ang="0">
                  <a:pos x="23" y="83"/>
                </a:cxn>
                <a:cxn ang="0">
                  <a:pos x="31" y="87"/>
                </a:cxn>
                <a:cxn ang="0">
                  <a:pos x="41" y="89"/>
                </a:cxn>
                <a:cxn ang="0">
                  <a:pos x="51" y="90"/>
                </a:cxn>
                <a:cxn ang="0">
                  <a:pos x="61" y="89"/>
                </a:cxn>
                <a:cxn ang="0">
                  <a:pos x="70" y="87"/>
                </a:cxn>
                <a:cxn ang="0">
                  <a:pos x="78" y="83"/>
                </a:cxn>
                <a:cxn ang="0">
                  <a:pos x="86" y="76"/>
                </a:cxn>
                <a:cxn ang="0">
                  <a:pos x="92" y="70"/>
                </a:cxn>
                <a:cxn ang="0">
                  <a:pos x="96" y="63"/>
                </a:cxn>
                <a:cxn ang="0">
                  <a:pos x="99" y="55"/>
                </a:cxn>
                <a:cxn ang="0">
                  <a:pos x="100" y="45"/>
                </a:cxn>
                <a:cxn ang="0">
                  <a:pos x="99" y="36"/>
                </a:cxn>
                <a:cxn ang="0">
                  <a:pos x="96" y="27"/>
                </a:cxn>
                <a:cxn ang="0">
                  <a:pos x="92" y="20"/>
                </a:cxn>
                <a:cxn ang="0">
                  <a:pos x="86" y="13"/>
                </a:cxn>
                <a:cxn ang="0">
                  <a:pos x="78" y="8"/>
                </a:cxn>
                <a:cxn ang="0">
                  <a:pos x="70" y="3"/>
                </a:cxn>
                <a:cxn ang="0">
                  <a:pos x="61" y="1"/>
                </a:cxn>
                <a:cxn ang="0">
                  <a:pos x="51" y="0"/>
                </a:cxn>
              </a:cxnLst>
              <a:rect l="0" t="0" r="r" b="b"/>
              <a:pathLst>
                <a:path w="100" h="90">
                  <a:moveTo>
                    <a:pt x="51" y="0"/>
                  </a:moveTo>
                  <a:lnTo>
                    <a:pt x="41" y="1"/>
                  </a:lnTo>
                  <a:lnTo>
                    <a:pt x="31" y="3"/>
                  </a:lnTo>
                  <a:lnTo>
                    <a:pt x="23" y="8"/>
                  </a:lnTo>
                  <a:lnTo>
                    <a:pt x="15" y="13"/>
                  </a:lnTo>
                  <a:lnTo>
                    <a:pt x="9" y="20"/>
                  </a:lnTo>
                  <a:lnTo>
                    <a:pt x="4" y="27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0"/>
                  </a:lnTo>
                  <a:lnTo>
                    <a:pt x="15" y="76"/>
                  </a:lnTo>
                  <a:lnTo>
                    <a:pt x="23" y="83"/>
                  </a:lnTo>
                  <a:lnTo>
                    <a:pt x="31" y="87"/>
                  </a:lnTo>
                  <a:lnTo>
                    <a:pt x="41" y="89"/>
                  </a:lnTo>
                  <a:lnTo>
                    <a:pt x="51" y="90"/>
                  </a:lnTo>
                  <a:lnTo>
                    <a:pt x="61" y="89"/>
                  </a:lnTo>
                  <a:lnTo>
                    <a:pt x="70" y="87"/>
                  </a:lnTo>
                  <a:lnTo>
                    <a:pt x="78" y="83"/>
                  </a:lnTo>
                  <a:lnTo>
                    <a:pt x="86" y="76"/>
                  </a:lnTo>
                  <a:lnTo>
                    <a:pt x="92" y="70"/>
                  </a:lnTo>
                  <a:lnTo>
                    <a:pt x="96" y="63"/>
                  </a:lnTo>
                  <a:lnTo>
                    <a:pt x="99" y="55"/>
                  </a:lnTo>
                  <a:lnTo>
                    <a:pt x="100" y="45"/>
                  </a:lnTo>
                  <a:lnTo>
                    <a:pt x="99" y="36"/>
                  </a:lnTo>
                  <a:lnTo>
                    <a:pt x="96" y="27"/>
                  </a:lnTo>
                  <a:lnTo>
                    <a:pt x="92" y="20"/>
                  </a:lnTo>
                  <a:lnTo>
                    <a:pt x="86" y="13"/>
                  </a:lnTo>
                  <a:lnTo>
                    <a:pt x="78" y="8"/>
                  </a:lnTo>
                  <a:lnTo>
                    <a:pt x="70" y="3"/>
                  </a:lnTo>
                  <a:lnTo>
                    <a:pt x="61" y="1"/>
                  </a:lnTo>
                  <a:lnTo>
                    <a:pt x="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2" name="Freeform 392"/>
            <p:cNvSpPr>
              <a:spLocks/>
            </p:cNvSpPr>
            <p:nvPr/>
          </p:nvSpPr>
          <p:spPr bwMode="auto">
            <a:xfrm>
              <a:off x="3875" y="3367"/>
              <a:ext cx="15" cy="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1" y="1"/>
                </a:cxn>
                <a:cxn ang="0">
                  <a:pos x="23" y="2"/>
                </a:cxn>
                <a:cxn ang="0">
                  <a:pos x="17" y="5"/>
                </a:cxn>
                <a:cxn ang="0">
                  <a:pos x="12" y="9"/>
                </a:cxn>
                <a:cxn ang="0">
                  <a:pos x="7" y="15"/>
                </a:cxn>
                <a:cxn ang="0">
                  <a:pos x="4" y="20"/>
                </a:cxn>
                <a:cxn ang="0">
                  <a:pos x="2" y="26"/>
                </a:cxn>
                <a:cxn ang="0">
                  <a:pos x="0" y="32"/>
                </a:cxn>
                <a:cxn ang="0">
                  <a:pos x="2" y="40"/>
                </a:cxn>
                <a:cxn ang="0">
                  <a:pos x="4" y="46"/>
                </a:cxn>
                <a:cxn ang="0">
                  <a:pos x="7" y="51"/>
                </a:cxn>
                <a:cxn ang="0">
                  <a:pos x="12" y="56"/>
                </a:cxn>
                <a:cxn ang="0">
                  <a:pos x="17" y="60"/>
                </a:cxn>
                <a:cxn ang="0">
                  <a:pos x="23" y="64"/>
                </a:cxn>
                <a:cxn ang="0">
                  <a:pos x="31" y="66"/>
                </a:cxn>
                <a:cxn ang="0">
                  <a:pos x="38" y="67"/>
                </a:cxn>
                <a:cxn ang="0">
                  <a:pos x="45" y="66"/>
                </a:cxn>
                <a:cxn ang="0">
                  <a:pos x="53" y="64"/>
                </a:cxn>
                <a:cxn ang="0">
                  <a:pos x="59" y="60"/>
                </a:cxn>
                <a:cxn ang="0">
                  <a:pos x="64" y="56"/>
                </a:cxn>
                <a:cxn ang="0">
                  <a:pos x="68" y="51"/>
                </a:cxn>
                <a:cxn ang="0">
                  <a:pos x="71" y="46"/>
                </a:cxn>
                <a:cxn ang="0">
                  <a:pos x="73" y="40"/>
                </a:cxn>
                <a:cxn ang="0">
                  <a:pos x="74" y="32"/>
                </a:cxn>
                <a:cxn ang="0">
                  <a:pos x="73" y="26"/>
                </a:cxn>
                <a:cxn ang="0">
                  <a:pos x="71" y="20"/>
                </a:cxn>
                <a:cxn ang="0">
                  <a:pos x="68" y="15"/>
                </a:cxn>
                <a:cxn ang="0">
                  <a:pos x="64" y="9"/>
                </a:cxn>
                <a:cxn ang="0">
                  <a:pos x="59" y="5"/>
                </a:cxn>
                <a:cxn ang="0">
                  <a:pos x="53" y="2"/>
                </a:cxn>
                <a:cxn ang="0">
                  <a:pos x="45" y="1"/>
                </a:cxn>
                <a:cxn ang="0">
                  <a:pos x="38" y="0"/>
                </a:cxn>
              </a:cxnLst>
              <a:rect l="0" t="0" r="r" b="b"/>
              <a:pathLst>
                <a:path w="74" h="67">
                  <a:moveTo>
                    <a:pt x="38" y="0"/>
                  </a:moveTo>
                  <a:lnTo>
                    <a:pt x="31" y="1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2" y="9"/>
                  </a:lnTo>
                  <a:lnTo>
                    <a:pt x="7" y="15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7" y="51"/>
                  </a:lnTo>
                  <a:lnTo>
                    <a:pt x="12" y="56"/>
                  </a:lnTo>
                  <a:lnTo>
                    <a:pt x="17" y="60"/>
                  </a:lnTo>
                  <a:lnTo>
                    <a:pt x="23" y="64"/>
                  </a:lnTo>
                  <a:lnTo>
                    <a:pt x="31" y="66"/>
                  </a:lnTo>
                  <a:lnTo>
                    <a:pt x="38" y="67"/>
                  </a:lnTo>
                  <a:lnTo>
                    <a:pt x="45" y="66"/>
                  </a:lnTo>
                  <a:lnTo>
                    <a:pt x="53" y="64"/>
                  </a:lnTo>
                  <a:lnTo>
                    <a:pt x="59" y="60"/>
                  </a:lnTo>
                  <a:lnTo>
                    <a:pt x="64" y="56"/>
                  </a:lnTo>
                  <a:lnTo>
                    <a:pt x="68" y="51"/>
                  </a:lnTo>
                  <a:lnTo>
                    <a:pt x="71" y="46"/>
                  </a:lnTo>
                  <a:lnTo>
                    <a:pt x="73" y="40"/>
                  </a:lnTo>
                  <a:lnTo>
                    <a:pt x="74" y="32"/>
                  </a:lnTo>
                  <a:lnTo>
                    <a:pt x="73" y="26"/>
                  </a:lnTo>
                  <a:lnTo>
                    <a:pt x="71" y="20"/>
                  </a:lnTo>
                  <a:lnTo>
                    <a:pt x="68" y="15"/>
                  </a:lnTo>
                  <a:lnTo>
                    <a:pt x="64" y="9"/>
                  </a:lnTo>
                  <a:lnTo>
                    <a:pt x="59" y="5"/>
                  </a:lnTo>
                  <a:lnTo>
                    <a:pt x="53" y="2"/>
                  </a:lnTo>
                  <a:lnTo>
                    <a:pt x="45" y="1"/>
                  </a:lnTo>
                  <a:lnTo>
                    <a:pt x="3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3" name="Freeform 393"/>
            <p:cNvSpPr>
              <a:spLocks/>
            </p:cNvSpPr>
            <p:nvPr/>
          </p:nvSpPr>
          <p:spPr bwMode="auto">
            <a:xfrm>
              <a:off x="3793" y="3424"/>
              <a:ext cx="10" cy="1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6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6"/>
                </a:cxn>
                <a:cxn ang="0">
                  <a:pos x="16" y="86"/>
                </a:cxn>
                <a:cxn ang="0">
                  <a:pos x="25" y="89"/>
                </a:cxn>
                <a:cxn ang="0">
                  <a:pos x="34" y="86"/>
                </a:cxn>
                <a:cxn ang="0">
                  <a:pos x="43" y="76"/>
                </a:cxn>
                <a:cxn ang="0">
                  <a:pos x="48" y="62"/>
                </a:cxn>
                <a:cxn ang="0">
                  <a:pos x="50" y="45"/>
                </a:cxn>
                <a:cxn ang="0">
                  <a:pos x="48" y="27"/>
                </a:cxn>
                <a:cxn ang="0">
                  <a:pos x="43" y="12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89">
                  <a:moveTo>
                    <a:pt x="25" y="0"/>
                  </a:moveTo>
                  <a:lnTo>
                    <a:pt x="16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6"/>
                  </a:lnTo>
                  <a:lnTo>
                    <a:pt x="16" y="86"/>
                  </a:lnTo>
                  <a:lnTo>
                    <a:pt x="25" y="89"/>
                  </a:lnTo>
                  <a:lnTo>
                    <a:pt x="34" y="86"/>
                  </a:lnTo>
                  <a:lnTo>
                    <a:pt x="43" y="76"/>
                  </a:lnTo>
                  <a:lnTo>
                    <a:pt x="48" y="62"/>
                  </a:lnTo>
                  <a:lnTo>
                    <a:pt x="50" y="45"/>
                  </a:lnTo>
                  <a:lnTo>
                    <a:pt x="48" y="27"/>
                  </a:lnTo>
                  <a:lnTo>
                    <a:pt x="43" y="12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4" name="Freeform 394"/>
            <p:cNvSpPr>
              <a:spLocks/>
            </p:cNvSpPr>
            <p:nvPr/>
          </p:nvSpPr>
          <p:spPr bwMode="auto">
            <a:xfrm>
              <a:off x="3788" y="3477"/>
              <a:ext cx="9" cy="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3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7"/>
                </a:cxn>
                <a:cxn ang="0">
                  <a:pos x="14" y="86"/>
                </a:cxn>
                <a:cxn ang="0">
                  <a:pos x="24" y="91"/>
                </a:cxn>
                <a:cxn ang="0">
                  <a:pos x="33" y="86"/>
                </a:cxn>
                <a:cxn ang="0">
                  <a:pos x="41" y="77"/>
                </a:cxn>
                <a:cxn ang="0">
                  <a:pos x="47" y="62"/>
                </a:cxn>
                <a:cxn ang="0">
                  <a:pos x="49" y="45"/>
                </a:cxn>
                <a:cxn ang="0">
                  <a:pos x="47" y="28"/>
                </a:cxn>
                <a:cxn ang="0">
                  <a:pos x="41" y="13"/>
                </a:cxn>
                <a:cxn ang="0">
                  <a:pos x="33" y="3"/>
                </a:cxn>
                <a:cxn ang="0">
                  <a:pos x="24" y="0"/>
                </a:cxn>
              </a:cxnLst>
              <a:rect l="0" t="0" r="r" b="b"/>
              <a:pathLst>
                <a:path w="49" h="91">
                  <a:moveTo>
                    <a:pt x="24" y="0"/>
                  </a:moveTo>
                  <a:lnTo>
                    <a:pt x="14" y="3"/>
                  </a:lnTo>
                  <a:lnTo>
                    <a:pt x="7" y="13"/>
                  </a:lnTo>
                  <a:lnTo>
                    <a:pt x="2" y="28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7"/>
                  </a:lnTo>
                  <a:lnTo>
                    <a:pt x="14" y="86"/>
                  </a:lnTo>
                  <a:lnTo>
                    <a:pt x="24" y="91"/>
                  </a:lnTo>
                  <a:lnTo>
                    <a:pt x="33" y="86"/>
                  </a:lnTo>
                  <a:lnTo>
                    <a:pt x="41" y="77"/>
                  </a:lnTo>
                  <a:lnTo>
                    <a:pt x="47" y="62"/>
                  </a:lnTo>
                  <a:lnTo>
                    <a:pt x="49" y="45"/>
                  </a:lnTo>
                  <a:lnTo>
                    <a:pt x="47" y="28"/>
                  </a:lnTo>
                  <a:lnTo>
                    <a:pt x="41" y="13"/>
                  </a:lnTo>
                  <a:lnTo>
                    <a:pt x="33" y="3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5" name="Freeform 395"/>
            <p:cNvSpPr>
              <a:spLocks/>
            </p:cNvSpPr>
            <p:nvPr/>
          </p:nvSpPr>
          <p:spPr bwMode="auto">
            <a:xfrm>
              <a:off x="3774" y="3520"/>
              <a:ext cx="14" cy="17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2" y="3"/>
                </a:cxn>
                <a:cxn ang="0">
                  <a:pos x="16" y="7"/>
                </a:cxn>
                <a:cxn ang="0">
                  <a:pos x="10" y="12"/>
                </a:cxn>
                <a:cxn ang="0">
                  <a:pos x="6" y="20"/>
                </a:cxn>
                <a:cxn ang="0">
                  <a:pos x="3" y="27"/>
                </a:cxn>
                <a:cxn ang="0">
                  <a:pos x="1" y="35"/>
                </a:cxn>
                <a:cxn ang="0">
                  <a:pos x="0" y="45"/>
                </a:cxn>
                <a:cxn ang="0">
                  <a:pos x="1" y="54"/>
                </a:cxn>
                <a:cxn ang="0">
                  <a:pos x="3" y="62"/>
                </a:cxn>
                <a:cxn ang="0">
                  <a:pos x="6" y="70"/>
                </a:cxn>
                <a:cxn ang="0">
                  <a:pos x="10" y="76"/>
                </a:cxn>
                <a:cxn ang="0">
                  <a:pos x="16" y="82"/>
                </a:cxn>
                <a:cxn ang="0">
                  <a:pos x="22" y="86"/>
                </a:cxn>
                <a:cxn ang="0">
                  <a:pos x="28" y="88"/>
                </a:cxn>
                <a:cxn ang="0">
                  <a:pos x="35" y="89"/>
                </a:cxn>
                <a:cxn ang="0">
                  <a:pos x="43" y="88"/>
                </a:cxn>
                <a:cxn ang="0">
                  <a:pos x="49" y="86"/>
                </a:cxn>
                <a:cxn ang="0">
                  <a:pos x="54" y="82"/>
                </a:cxn>
                <a:cxn ang="0">
                  <a:pos x="59" y="76"/>
                </a:cxn>
                <a:cxn ang="0">
                  <a:pos x="64" y="70"/>
                </a:cxn>
                <a:cxn ang="0">
                  <a:pos x="67" y="62"/>
                </a:cxn>
                <a:cxn ang="0">
                  <a:pos x="68" y="54"/>
                </a:cxn>
                <a:cxn ang="0">
                  <a:pos x="69" y="45"/>
                </a:cxn>
                <a:cxn ang="0">
                  <a:pos x="68" y="35"/>
                </a:cxn>
                <a:cxn ang="0">
                  <a:pos x="67" y="27"/>
                </a:cxn>
                <a:cxn ang="0">
                  <a:pos x="64" y="20"/>
                </a:cxn>
                <a:cxn ang="0">
                  <a:pos x="59" y="12"/>
                </a:cxn>
                <a:cxn ang="0">
                  <a:pos x="54" y="7"/>
                </a:cxn>
                <a:cxn ang="0">
                  <a:pos x="49" y="3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69" h="89">
                  <a:moveTo>
                    <a:pt x="35" y="0"/>
                  </a:moveTo>
                  <a:lnTo>
                    <a:pt x="28" y="1"/>
                  </a:lnTo>
                  <a:lnTo>
                    <a:pt x="22" y="3"/>
                  </a:lnTo>
                  <a:lnTo>
                    <a:pt x="16" y="7"/>
                  </a:lnTo>
                  <a:lnTo>
                    <a:pt x="10" y="12"/>
                  </a:lnTo>
                  <a:lnTo>
                    <a:pt x="6" y="20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3" y="62"/>
                  </a:lnTo>
                  <a:lnTo>
                    <a:pt x="6" y="70"/>
                  </a:lnTo>
                  <a:lnTo>
                    <a:pt x="10" y="76"/>
                  </a:lnTo>
                  <a:lnTo>
                    <a:pt x="16" y="82"/>
                  </a:lnTo>
                  <a:lnTo>
                    <a:pt x="22" y="86"/>
                  </a:lnTo>
                  <a:lnTo>
                    <a:pt x="28" y="88"/>
                  </a:lnTo>
                  <a:lnTo>
                    <a:pt x="35" y="89"/>
                  </a:lnTo>
                  <a:lnTo>
                    <a:pt x="43" y="88"/>
                  </a:lnTo>
                  <a:lnTo>
                    <a:pt x="49" y="86"/>
                  </a:lnTo>
                  <a:lnTo>
                    <a:pt x="54" y="82"/>
                  </a:lnTo>
                  <a:lnTo>
                    <a:pt x="59" y="76"/>
                  </a:lnTo>
                  <a:lnTo>
                    <a:pt x="64" y="70"/>
                  </a:lnTo>
                  <a:lnTo>
                    <a:pt x="67" y="62"/>
                  </a:lnTo>
                  <a:lnTo>
                    <a:pt x="68" y="54"/>
                  </a:lnTo>
                  <a:lnTo>
                    <a:pt x="69" y="45"/>
                  </a:lnTo>
                  <a:lnTo>
                    <a:pt x="68" y="35"/>
                  </a:lnTo>
                  <a:lnTo>
                    <a:pt x="67" y="27"/>
                  </a:lnTo>
                  <a:lnTo>
                    <a:pt x="64" y="20"/>
                  </a:lnTo>
                  <a:lnTo>
                    <a:pt x="59" y="12"/>
                  </a:lnTo>
                  <a:lnTo>
                    <a:pt x="54" y="7"/>
                  </a:lnTo>
                  <a:lnTo>
                    <a:pt x="49" y="3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6" name="Freeform 396"/>
            <p:cNvSpPr>
              <a:spLocks/>
            </p:cNvSpPr>
            <p:nvPr/>
          </p:nvSpPr>
          <p:spPr bwMode="auto">
            <a:xfrm>
              <a:off x="3808" y="3531"/>
              <a:ext cx="14" cy="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2" y="3"/>
                </a:cxn>
                <a:cxn ang="0">
                  <a:pos x="16" y="8"/>
                </a:cxn>
                <a:cxn ang="0">
                  <a:pos x="10" y="14"/>
                </a:cxn>
                <a:cxn ang="0">
                  <a:pos x="6" y="20"/>
                </a:cxn>
                <a:cxn ang="0">
                  <a:pos x="3" y="28"/>
                </a:cxn>
                <a:cxn ang="0">
                  <a:pos x="1" y="37"/>
                </a:cxn>
                <a:cxn ang="0">
                  <a:pos x="0" y="45"/>
                </a:cxn>
                <a:cxn ang="0">
                  <a:pos x="1" y="54"/>
                </a:cxn>
                <a:cxn ang="0">
                  <a:pos x="3" y="63"/>
                </a:cxn>
                <a:cxn ang="0">
                  <a:pos x="6" y="70"/>
                </a:cxn>
                <a:cxn ang="0">
                  <a:pos x="10" y="77"/>
                </a:cxn>
                <a:cxn ang="0">
                  <a:pos x="16" y="83"/>
                </a:cxn>
                <a:cxn ang="0">
                  <a:pos x="22" y="87"/>
                </a:cxn>
                <a:cxn ang="0">
                  <a:pos x="28" y="90"/>
                </a:cxn>
                <a:cxn ang="0">
                  <a:pos x="35" y="91"/>
                </a:cxn>
                <a:cxn ang="0">
                  <a:pos x="43" y="90"/>
                </a:cxn>
                <a:cxn ang="0">
                  <a:pos x="49" y="87"/>
                </a:cxn>
                <a:cxn ang="0">
                  <a:pos x="54" y="83"/>
                </a:cxn>
                <a:cxn ang="0">
                  <a:pos x="59" y="77"/>
                </a:cxn>
                <a:cxn ang="0">
                  <a:pos x="63" y="70"/>
                </a:cxn>
                <a:cxn ang="0">
                  <a:pos x="67" y="63"/>
                </a:cxn>
                <a:cxn ang="0">
                  <a:pos x="68" y="54"/>
                </a:cxn>
                <a:cxn ang="0">
                  <a:pos x="69" y="45"/>
                </a:cxn>
                <a:cxn ang="0">
                  <a:pos x="68" y="37"/>
                </a:cxn>
                <a:cxn ang="0">
                  <a:pos x="67" y="28"/>
                </a:cxn>
                <a:cxn ang="0">
                  <a:pos x="63" y="20"/>
                </a:cxn>
                <a:cxn ang="0">
                  <a:pos x="59" y="14"/>
                </a:cxn>
                <a:cxn ang="0">
                  <a:pos x="54" y="8"/>
                </a:cxn>
                <a:cxn ang="0">
                  <a:pos x="49" y="3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69" h="91">
                  <a:moveTo>
                    <a:pt x="35" y="0"/>
                  </a:moveTo>
                  <a:lnTo>
                    <a:pt x="28" y="1"/>
                  </a:lnTo>
                  <a:lnTo>
                    <a:pt x="22" y="3"/>
                  </a:lnTo>
                  <a:lnTo>
                    <a:pt x="16" y="8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3" y="28"/>
                  </a:lnTo>
                  <a:lnTo>
                    <a:pt x="1" y="37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3" y="63"/>
                  </a:lnTo>
                  <a:lnTo>
                    <a:pt x="6" y="70"/>
                  </a:lnTo>
                  <a:lnTo>
                    <a:pt x="10" y="77"/>
                  </a:lnTo>
                  <a:lnTo>
                    <a:pt x="16" y="83"/>
                  </a:lnTo>
                  <a:lnTo>
                    <a:pt x="22" y="87"/>
                  </a:lnTo>
                  <a:lnTo>
                    <a:pt x="28" y="90"/>
                  </a:lnTo>
                  <a:lnTo>
                    <a:pt x="35" y="91"/>
                  </a:lnTo>
                  <a:lnTo>
                    <a:pt x="43" y="90"/>
                  </a:lnTo>
                  <a:lnTo>
                    <a:pt x="49" y="87"/>
                  </a:lnTo>
                  <a:lnTo>
                    <a:pt x="54" y="83"/>
                  </a:lnTo>
                  <a:lnTo>
                    <a:pt x="59" y="77"/>
                  </a:lnTo>
                  <a:lnTo>
                    <a:pt x="63" y="70"/>
                  </a:lnTo>
                  <a:lnTo>
                    <a:pt x="67" y="63"/>
                  </a:lnTo>
                  <a:lnTo>
                    <a:pt x="68" y="54"/>
                  </a:lnTo>
                  <a:lnTo>
                    <a:pt x="69" y="45"/>
                  </a:lnTo>
                  <a:lnTo>
                    <a:pt x="68" y="37"/>
                  </a:lnTo>
                  <a:lnTo>
                    <a:pt x="67" y="28"/>
                  </a:lnTo>
                  <a:lnTo>
                    <a:pt x="63" y="20"/>
                  </a:lnTo>
                  <a:lnTo>
                    <a:pt x="59" y="14"/>
                  </a:lnTo>
                  <a:lnTo>
                    <a:pt x="54" y="8"/>
                  </a:lnTo>
                  <a:lnTo>
                    <a:pt x="49" y="3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7" name="Freeform 397"/>
            <p:cNvSpPr>
              <a:spLocks/>
            </p:cNvSpPr>
            <p:nvPr/>
          </p:nvSpPr>
          <p:spPr bwMode="auto">
            <a:xfrm>
              <a:off x="3823" y="3517"/>
              <a:ext cx="14" cy="1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7" y="1"/>
                </a:cxn>
                <a:cxn ang="0">
                  <a:pos x="21" y="3"/>
                </a:cxn>
                <a:cxn ang="0">
                  <a:pos x="16" y="7"/>
                </a:cxn>
                <a:cxn ang="0">
                  <a:pos x="10" y="13"/>
                </a:cxn>
                <a:cxn ang="0">
                  <a:pos x="6" y="20"/>
                </a:cxn>
                <a:cxn ang="0">
                  <a:pos x="3" y="27"/>
                </a:cxn>
                <a:cxn ang="0">
                  <a:pos x="1" y="36"/>
                </a:cxn>
                <a:cxn ang="0">
                  <a:pos x="0" y="45"/>
                </a:cxn>
                <a:cxn ang="0">
                  <a:pos x="1" y="54"/>
                </a:cxn>
                <a:cxn ang="0">
                  <a:pos x="3" y="63"/>
                </a:cxn>
                <a:cxn ang="0">
                  <a:pos x="6" y="70"/>
                </a:cxn>
                <a:cxn ang="0">
                  <a:pos x="10" y="76"/>
                </a:cxn>
                <a:cxn ang="0">
                  <a:pos x="16" y="83"/>
                </a:cxn>
                <a:cxn ang="0">
                  <a:pos x="21" y="87"/>
                </a:cxn>
                <a:cxn ang="0">
                  <a:pos x="27" y="89"/>
                </a:cxn>
                <a:cxn ang="0">
                  <a:pos x="34" y="90"/>
                </a:cxn>
                <a:cxn ang="0">
                  <a:pos x="42" y="89"/>
                </a:cxn>
                <a:cxn ang="0">
                  <a:pos x="48" y="87"/>
                </a:cxn>
                <a:cxn ang="0">
                  <a:pos x="54" y="83"/>
                </a:cxn>
                <a:cxn ang="0">
                  <a:pos x="59" y="76"/>
                </a:cxn>
                <a:cxn ang="0">
                  <a:pos x="63" y="70"/>
                </a:cxn>
                <a:cxn ang="0">
                  <a:pos x="67" y="63"/>
                </a:cxn>
                <a:cxn ang="0">
                  <a:pos x="68" y="54"/>
                </a:cxn>
                <a:cxn ang="0">
                  <a:pos x="69" y="45"/>
                </a:cxn>
                <a:cxn ang="0">
                  <a:pos x="68" y="36"/>
                </a:cxn>
                <a:cxn ang="0">
                  <a:pos x="67" y="27"/>
                </a:cxn>
                <a:cxn ang="0">
                  <a:pos x="63" y="20"/>
                </a:cxn>
                <a:cxn ang="0">
                  <a:pos x="59" y="13"/>
                </a:cxn>
                <a:cxn ang="0">
                  <a:pos x="54" y="7"/>
                </a:cxn>
                <a:cxn ang="0">
                  <a:pos x="48" y="3"/>
                </a:cxn>
                <a:cxn ang="0">
                  <a:pos x="42" y="1"/>
                </a:cxn>
                <a:cxn ang="0">
                  <a:pos x="34" y="0"/>
                </a:cxn>
              </a:cxnLst>
              <a:rect l="0" t="0" r="r" b="b"/>
              <a:pathLst>
                <a:path w="69" h="90">
                  <a:moveTo>
                    <a:pt x="34" y="0"/>
                  </a:moveTo>
                  <a:lnTo>
                    <a:pt x="27" y="1"/>
                  </a:lnTo>
                  <a:lnTo>
                    <a:pt x="21" y="3"/>
                  </a:lnTo>
                  <a:lnTo>
                    <a:pt x="16" y="7"/>
                  </a:lnTo>
                  <a:lnTo>
                    <a:pt x="10" y="13"/>
                  </a:lnTo>
                  <a:lnTo>
                    <a:pt x="6" y="20"/>
                  </a:lnTo>
                  <a:lnTo>
                    <a:pt x="3" y="27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3" y="63"/>
                  </a:lnTo>
                  <a:lnTo>
                    <a:pt x="6" y="70"/>
                  </a:lnTo>
                  <a:lnTo>
                    <a:pt x="10" y="76"/>
                  </a:lnTo>
                  <a:lnTo>
                    <a:pt x="16" y="83"/>
                  </a:lnTo>
                  <a:lnTo>
                    <a:pt x="21" y="87"/>
                  </a:lnTo>
                  <a:lnTo>
                    <a:pt x="27" y="89"/>
                  </a:lnTo>
                  <a:lnTo>
                    <a:pt x="34" y="90"/>
                  </a:lnTo>
                  <a:lnTo>
                    <a:pt x="42" y="89"/>
                  </a:lnTo>
                  <a:lnTo>
                    <a:pt x="48" y="87"/>
                  </a:lnTo>
                  <a:lnTo>
                    <a:pt x="54" y="83"/>
                  </a:lnTo>
                  <a:lnTo>
                    <a:pt x="59" y="76"/>
                  </a:lnTo>
                  <a:lnTo>
                    <a:pt x="63" y="70"/>
                  </a:lnTo>
                  <a:lnTo>
                    <a:pt x="67" y="63"/>
                  </a:lnTo>
                  <a:lnTo>
                    <a:pt x="68" y="54"/>
                  </a:lnTo>
                  <a:lnTo>
                    <a:pt x="69" y="45"/>
                  </a:lnTo>
                  <a:lnTo>
                    <a:pt x="68" y="36"/>
                  </a:lnTo>
                  <a:lnTo>
                    <a:pt x="67" y="27"/>
                  </a:lnTo>
                  <a:lnTo>
                    <a:pt x="63" y="20"/>
                  </a:lnTo>
                  <a:lnTo>
                    <a:pt x="59" y="13"/>
                  </a:lnTo>
                  <a:lnTo>
                    <a:pt x="54" y="7"/>
                  </a:lnTo>
                  <a:lnTo>
                    <a:pt x="48" y="3"/>
                  </a:lnTo>
                  <a:lnTo>
                    <a:pt x="42" y="1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8" name="Freeform 398"/>
            <p:cNvSpPr>
              <a:spLocks/>
            </p:cNvSpPr>
            <p:nvPr/>
          </p:nvSpPr>
          <p:spPr bwMode="auto">
            <a:xfrm>
              <a:off x="3765" y="3531"/>
              <a:ext cx="11" cy="17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9" y="3"/>
                </a:cxn>
                <a:cxn ang="0">
                  <a:pos x="9" y="12"/>
                </a:cxn>
                <a:cxn ang="0">
                  <a:pos x="2" y="24"/>
                </a:cxn>
                <a:cxn ang="0">
                  <a:pos x="0" y="40"/>
                </a:cxn>
                <a:cxn ang="0">
                  <a:pos x="2" y="55"/>
                </a:cxn>
                <a:cxn ang="0">
                  <a:pos x="9" y="68"/>
                </a:cxn>
                <a:cxn ang="0">
                  <a:pos x="19" y="77"/>
                </a:cxn>
                <a:cxn ang="0">
                  <a:pos x="30" y="81"/>
                </a:cxn>
                <a:cxn ang="0">
                  <a:pos x="42" y="77"/>
                </a:cxn>
                <a:cxn ang="0">
                  <a:pos x="51" y="68"/>
                </a:cxn>
                <a:cxn ang="0">
                  <a:pos x="57" y="55"/>
                </a:cxn>
                <a:cxn ang="0">
                  <a:pos x="59" y="40"/>
                </a:cxn>
                <a:cxn ang="0">
                  <a:pos x="57" y="24"/>
                </a:cxn>
                <a:cxn ang="0">
                  <a:pos x="51" y="12"/>
                </a:cxn>
                <a:cxn ang="0">
                  <a:pos x="42" y="3"/>
                </a:cxn>
                <a:cxn ang="0">
                  <a:pos x="30" y="0"/>
                </a:cxn>
              </a:cxnLst>
              <a:rect l="0" t="0" r="r" b="b"/>
              <a:pathLst>
                <a:path w="59" h="81">
                  <a:moveTo>
                    <a:pt x="30" y="0"/>
                  </a:moveTo>
                  <a:lnTo>
                    <a:pt x="19" y="3"/>
                  </a:lnTo>
                  <a:lnTo>
                    <a:pt x="9" y="12"/>
                  </a:lnTo>
                  <a:lnTo>
                    <a:pt x="2" y="24"/>
                  </a:lnTo>
                  <a:lnTo>
                    <a:pt x="0" y="40"/>
                  </a:lnTo>
                  <a:lnTo>
                    <a:pt x="2" y="55"/>
                  </a:lnTo>
                  <a:lnTo>
                    <a:pt x="9" y="68"/>
                  </a:lnTo>
                  <a:lnTo>
                    <a:pt x="19" y="77"/>
                  </a:lnTo>
                  <a:lnTo>
                    <a:pt x="30" y="81"/>
                  </a:lnTo>
                  <a:lnTo>
                    <a:pt x="42" y="77"/>
                  </a:lnTo>
                  <a:lnTo>
                    <a:pt x="51" y="68"/>
                  </a:lnTo>
                  <a:lnTo>
                    <a:pt x="57" y="55"/>
                  </a:lnTo>
                  <a:lnTo>
                    <a:pt x="59" y="40"/>
                  </a:lnTo>
                  <a:lnTo>
                    <a:pt x="57" y="24"/>
                  </a:lnTo>
                  <a:lnTo>
                    <a:pt x="51" y="12"/>
                  </a:lnTo>
                  <a:lnTo>
                    <a:pt x="42" y="3"/>
                  </a:lnTo>
                  <a:lnTo>
                    <a:pt x="3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39" name="Freeform 399"/>
            <p:cNvSpPr>
              <a:spLocks/>
            </p:cNvSpPr>
            <p:nvPr/>
          </p:nvSpPr>
          <p:spPr bwMode="auto">
            <a:xfrm>
              <a:off x="3799" y="3561"/>
              <a:ext cx="14" cy="1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20" y="3"/>
                </a:cxn>
                <a:cxn ang="0">
                  <a:pos x="15" y="9"/>
                </a:cxn>
                <a:cxn ang="0">
                  <a:pos x="9" y="14"/>
                </a:cxn>
                <a:cxn ang="0">
                  <a:pos x="5" y="20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0" y="45"/>
                </a:cxn>
                <a:cxn ang="0">
                  <a:pos x="1" y="55"/>
                </a:cxn>
                <a:cxn ang="0">
                  <a:pos x="2" y="63"/>
                </a:cxn>
                <a:cxn ang="0">
                  <a:pos x="5" y="70"/>
                </a:cxn>
                <a:cxn ang="0">
                  <a:pos x="9" y="78"/>
                </a:cxn>
                <a:cxn ang="0">
                  <a:pos x="15" y="83"/>
                </a:cxn>
                <a:cxn ang="0">
                  <a:pos x="20" y="87"/>
                </a:cxn>
                <a:cxn ang="0">
                  <a:pos x="26" y="90"/>
                </a:cxn>
                <a:cxn ang="0">
                  <a:pos x="33" y="91"/>
                </a:cxn>
                <a:cxn ang="0">
                  <a:pos x="40" y="90"/>
                </a:cxn>
                <a:cxn ang="0">
                  <a:pos x="46" y="87"/>
                </a:cxn>
                <a:cxn ang="0">
                  <a:pos x="51" y="83"/>
                </a:cxn>
                <a:cxn ang="0">
                  <a:pos x="56" y="78"/>
                </a:cxn>
                <a:cxn ang="0">
                  <a:pos x="61" y="70"/>
                </a:cxn>
                <a:cxn ang="0">
                  <a:pos x="64" y="63"/>
                </a:cxn>
                <a:cxn ang="0">
                  <a:pos x="65" y="55"/>
                </a:cxn>
                <a:cxn ang="0">
                  <a:pos x="66" y="45"/>
                </a:cxn>
                <a:cxn ang="0">
                  <a:pos x="65" y="37"/>
                </a:cxn>
                <a:cxn ang="0">
                  <a:pos x="64" y="29"/>
                </a:cxn>
                <a:cxn ang="0">
                  <a:pos x="61" y="20"/>
                </a:cxn>
                <a:cxn ang="0">
                  <a:pos x="56" y="14"/>
                </a:cxn>
                <a:cxn ang="0">
                  <a:pos x="51" y="9"/>
                </a:cxn>
                <a:cxn ang="0">
                  <a:pos x="46" y="3"/>
                </a:cxn>
                <a:cxn ang="0">
                  <a:pos x="40" y="1"/>
                </a:cxn>
                <a:cxn ang="0">
                  <a:pos x="33" y="0"/>
                </a:cxn>
              </a:cxnLst>
              <a:rect l="0" t="0" r="r" b="b"/>
              <a:pathLst>
                <a:path w="66" h="91">
                  <a:moveTo>
                    <a:pt x="33" y="0"/>
                  </a:moveTo>
                  <a:lnTo>
                    <a:pt x="26" y="1"/>
                  </a:lnTo>
                  <a:lnTo>
                    <a:pt x="20" y="3"/>
                  </a:lnTo>
                  <a:lnTo>
                    <a:pt x="15" y="9"/>
                  </a:lnTo>
                  <a:lnTo>
                    <a:pt x="9" y="14"/>
                  </a:lnTo>
                  <a:lnTo>
                    <a:pt x="5" y="20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2" y="63"/>
                  </a:lnTo>
                  <a:lnTo>
                    <a:pt x="5" y="70"/>
                  </a:lnTo>
                  <a:lnTo>
                    <a:pt x="9" y="78"/>
                  </a:lnTo>
                  <a:lnTo>
                    <a:pt x="15" y="83"/>
                  </a:lnTo>
                  <a:lnTo>
                    <a:pt x="20" y="87"/>
                  </a:lnTo>
                  <a:lnTo>
                    <a:pt x="26" y="90"/>
                  </a:lnTo>
                  <a:lnTo>
                    <a:pt x="33" y="91"/>
                  </a:lnTo>
                  <a:lnTo>
                    <a:pt x="40" y="90"/>
                  </a:lnTo>
                  <a:lnTo>
                    <a:pt x="46" y="87"/>
                  </a:lnTo>
                  <a:lnTo>
                    <a:pt x="51" y="83"/>
                  </a:lnTo>
                  <a:lnTo>
                    <a:pt x="56" y="78"/>
                  </a:lnTo>
                  <a:lnTo>
                    <a:pt x="61" y="70"/>
                  </a:lnTo>
                  <a:lnTo>
                    <a:pt x="64" y="63"/>
                  </a:lnTo>
                  <a:lnTo>
                    <a:pt x="65" y="55"/>
                  </a:lnTo>
                  <a:lnTo>
                    <a:pt x="66" y="45"/>
                  </a:lnTo>
                  <a:lnTo>
                    <a:pt x="65" y="37"/>
                  </a:lnTo>
                  <a:lnTo>
                    <a:pt x="64" y="29"/>
                  </a:lnTo>
                  <a:lnTo>
                    <a:pt x="61" y="20"/>
                  </a:lnTo>
                  <a:lnTo>
                    <a:pt x="56" y="14"/>
                  </a:lnTo>
                  <a:lnTo>
                    <a:pt x="51" y="9"/>
                  </a:lnTo>
                  <a:lnTo>
                    <a:pt x="46" y="3"/>
                  </a:lnTo>
                  <a:lnTo>
                    <a:pt x="40" y="1"/>
                  </a:lnTo>
                  <a:lnTo>
                    <a:pt x="33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0" name="Freeform 400"/>
            <p:cNvSpPr>
              <a:spLocks/>
            </p:cNvSpPr>
            <p:nvPr/>
          </p:nvSpPr>
          <p:spPr bwMode="auto">
            <a:xfrm>
              <a:off x="3746" y="3567"/>
              <a:ext cx="22" cy="2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3" y="1"/>
                </a:cxn>
                <a:cxn ang="0">
                  <a:pos x="33" y="4"/>
                </a:cxn>
                <a:cxn ang="0">
                  <a:pos x="24" y="8"/>
                </a:cxn>
                <a:cxn ang="0">
                  <a:pos x="16" y="14"/>
                </a:cxn>
                <a:cxn ang="0">
                  <a:pos x="10" y="21"/>
                </a:cxn>
                <a:cxn ang="0">
                  <a:pos x="5" y="30"/>
                </a:cxn>
                <a:cxn ang="0">
                  <a:pos x="1" y="39"/>
                </a:cxn>
                <a:cxn ang="0">
                  <a:pos x="0" y="49"/>
                </a:cxn>
                <a:cxn ang="0">
                  <a:pos x="1" y="59"/>
                </a:cxn>
                <a:cxn ang="0">
                  <a:pos x="5" y="68"/>
                </a:cxn>
                <a:cxn ang="0">
                  <a:pos x="10" y="77"/>
                </a:cxn>
                <a:cxn ang="0">
                  <a:pos x="16" y="84"/>
                </a:cxn>
                <a:cxn ang="0">
                  <a:pos x="24" y="90"/>
                </a:cxn>
                <a:cxn ang="0">
                  <a:pos x="33" y="95"/>
                </a:cxn>
                <a:cxn ang="0">
                  <a:pos x="43" y="98"/>
                </a:cxn>
                <a:cxn ang="0">
                  <a:pos x="54" y="99"/>
                </a:cxn>
                <a:cxn ang="0">
                  <a:pos x="65" y="98"/>
                </a:cxn>
                <a:cxn ang="0">
                  <a:pos x="75" y="95"/>
                </a:cxn>
                <a:cxn ang="0">
                  <a:pos x="85" y="90"/>
                </a:cxn>
                <a:cxn ang="0">
                  <a:pos x="92" y="84"/>
                </a:cxn>
                <a:cxn ang="0">
                  <a:pos x="98" y="77"/>
                </a:cxn>
                <a:cxn ang="0">
                  <a:pos x="104" y="68"/>
                </a:cxn>
                <a:cxn ang="0">
                  <a:pos x="107" y="59"/>
                </a:cxn>
                <a:cxn ang="0">
                  <a:pos x="108" y="49"/>
                </a:cxn>
                <a:cxn ang="0">
                  <a:pos x="107" y="39"/>
                </a:cxn>
                <a:cxn ang="0">
                  <a:pos x="104" y="30"/>
                </a:cxn>
                <a:cxn ang="0">
                  <a:pos x="98" y="21"/>
                </a:cxn>
                <a:cxn ang="0">
                  <a:pos x="92" y="14"/>
                </a:cxn>
                <a:cxn ang="0">
                  <a:pos x="85" y="8"/>
                </a:cxn>
                <a:cxn ang="0">
                  <a:pos x="75" y="4"/>
                </a:cxn>
                <a:cxn ang="0">
                  <a:pos x="65" y="1"/>
                </a:cxn>
                <a:cxn ang="0">
                  <a:pos x="54" y="0"/>
                </a:cxn>
              </a:cxnLst>
              <a:rect l="0" t="0" r="r" b="b"/>
              <a:pathLst>
                <a:path w="108" h="99">
                  <a:moveTo>
                    <a:pt x="54" y="0"/>
                  </a:moveTo>
                  <a:lnTo>
                    <a:pt x="43" y="1"/>
                  </a:lnTo>
                  <a:lnTo>
                    <a:pt x="33" y="4"/>
                  </a:lnTo>
                  <a:lnTo>
                    <a:pt x="24" y="8"/>
                  </a:lnTo>
                  <a:lnTo>
                    <a:pt x="16" y="14"/>
                  </a:lnTo>
                  <a:lnTo>
                    <a:pt x="10" y="21"/>
                  </a:lnTo>
                  <a:lnTo>
                    <a:pt x="5" y="30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1" y="59"/>
                  </a:lnTo>
                  <a:lnTo>
                    <a:pt x="5" y="68"/>
                  </a:lnTo>
                  <a:lnTo>
                    <a:pt x="10" y="77"/>
                  </a:lnTo>
                  <a:lnTo>
                    <a:pt x="16" y="84"/>
                  </a:lnTo>
                  <a:lnTo>
                    <a:pt x="24" y="90"/>
                  </a:lnTo>
                  <a:lnTo>
                    <a:pt x="33" y="95"/>
                  </a:lnTo>
                  <a:lnTo>
                    <a:pt x="43" y="98"/>
                  </a:lnTo>
                  <a:lnTo>
                    <a:pt x="54" y="99"/>
                  </a:lnTo>
                  <a:lnTo>
                    <a:pt x="65" y="98"/>
                  </a:lnTo>
                  <a:lnTo>
                    <a:pt x="75" y="95"/>
                  </a:lnTo>
                  <a:lnTo>
                    <a:pt x="85" y="90"/>
                  </a:lnTo>
                  <a:lnTo>
                    <a:pt x="92" y="84"/>
                  </a:lnTo>
                  <a:lnTo>
                    <a:pt x="98" y="77"/>
                  </a:lnTo>
                  <a:lnTo>
                    <a:pt x="104" y="68"/>
                  </a:lnTo>
                  <a:lnTo>
                    <a:pt x="107" y="59"/>
                  </a:lnTo>
                  <a:lnTo>
                    <a:pt x="108" y="49"/>
                  </a:lnTo>
                  <a:lnTo>
                    <a:pt x="107" y="39"/>
                  </a:lnTo>
                  <a:lnTo>
                    <a:pt x="104" y="30"/>
                  </a:lnTo>
                  <a:lnTo>
                    <a:pt x="98" y="21"/>
                  </a:lnTo>
                  <a:lnTo>
                    <a:pt x="92" y="14"/>
                  </a:lnTo>
                  <a:lnTo>
                    <a:pt x="85" y="8"/>
                  </a:lnTo>
                  <a:lnTo>
                    <a:pt x="75" y="4"/>
                  </a:lnTo>
                  <a:lnTo>
                    <a:pt x="65" y="1"/>
                  </a:lnTo>
                  <a:lnTo>
                    <a:pt x="5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1" name="Freeform 401"/>
            <p:cNvSpPr>
              <a:spLocks/>
            </p:cNvSpPr>
            <p:nvPr/>
          </p:nvSpPr>
          <p:spPr bwMode="auto">
            <a:xfrm>
              <a:off x="3726" y="3365"/>
              <a:ext cx="10" cy="1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6" y="3"/>
                </a:cxn>
                <a:cxn ang="0">
                  <a:pos x="8" y="12"/>
                </a:cxn>
                <a:cxn ang="0">
                  <a:pos x="2" y="27"/>
                </a:cxn>
                <a:cxn ang="0">
                  <a:pos x="0" y="44"/>
                </a:cxn>
                <a:cxn ang="0">
                  <a:pos x="2" y="62"/>
                </a:cxn>
                <a:cxn ang="0">
                  <a:pos x="8" y="76"/>
                </a:cxn>
                <a:cxn ang="0">
                  <a:pos x="16" y="86"/>
                </a:cxn>
                <a:cxn ang="0">
                  <a:pos x="25" y="89"/>
                </a:cxn>
                <a:cxn ang="0">
                  <a:pos x="35" y="86"/>
                </a:cxn>
                <a:cxn ang="0">
                  <a:pos x="43" y="76"/>
                </a:cxn>
                <a:cxn ang="0">
                  <a:pos x="48" y="62"/>
                </a:cxn>
                <a:cxn ang="0">
                  <a:pos x="50" y="44"/>
                </a:cxn>
                <a:cxn ang="0">
                  <a:pos x="48" y="27"/>
                </a:cxn>
                <a:cxn ang="0">
                  <a:pos x="43" y="12"/>
                </a:cxn>
                <a:cxn ang="0">
                  <a:pos x="35" y="3"/>
                </a:cxn>
                <a:cxn ang="0">
                  <a:pos x="25" y="0"/>
                </a:cxn>
              </a:cxnLst>
              <a:rect l="0" t="0" r="r" b="b"/>
              <a:pathLst>
                <a:path w="50" h="89">
                  <a:moveTo>
                    <a:pt x="25" y="0"/>
                  </a:moveTo>
                  <a:lnTo>
                    <a:pt x="16" y="3"/>
                  </a:lnTo>
                  <a:lnTo>
                    <a:pt x="8" y="12"/>
                  </a:lnTo>
                  <a:lnTo>
                    <a:pt x="2" y="27"/>
                  </a:lnTo>
                  <a:lnTo>
                    <a:pt x="0" y="44"/>
                  </a:lnTo>
                  <a:lnTo>
                    <a:pt x="2" y="62"/>
                  </a:lnTo>
                  <a:lnTo>
                    <a:pt x="8" y="76"/>
                  </a:lnTo>
                  <a:lnTo>
                    <a:pt x="16" y="86"/>
                  </a:lnTo>
                  <a:lnTo>
                    <a:pt x="25" y="89"/>
                  </a:lnTo>
                  <a:lnTo>
                    <a:pt x="35" y="86"/>
                  </a:lnTo>
                  <a:lnTo>
                    <a:pt x="43" y="76"/>
                  </a:lnTo>
                  <a:lnTo>
                    <a:pt x="48" y="62"/>
                  </a:lnTo>
                  <a:lnTo>
                    <a:pt x="50" y="44"/>
                  </a:lnTo>
                  <a:lnTo>
                    <a:pt x="48" y="27"/>
                  </a:lnTo>
                  <a:lnTo>
                    <a:pt x="43" y="12"/>
                  </a:lnTo>
                  <a:lnTo>
                    <a:pt x="35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2" name="Freeform 402"/>
            <p:cNvSpPr>
              <a:spLocks/>
            </p:cNvSpPr>
            <p:nvPr/>
          </p:nvSpPr>
          <p:spPr bwMode="auto">
            <a:xfrm>
              <a:off x="3664" y="3434"/>
              <a:ext cx="9" cy="1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4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3"/>
                </a:cxn>
                <a:cxn ang="0">
                  <a:pos x="7" y="76"/>
                </a:cxn>
                <a:cxn ang="0">
                  <a:pos x="14" y="87"/>
                </a:cxn>
                <a:cxn ang="0">
                  <a:pos x="25" y="90"/>
                </a:cxn>
                <a:cxn ang="0">
                  <a:pos x="34" y="87"/>
                </a:cxn>
                <a:cxn ang="0">
                  <a:pos x="41" y="76"/>
                </a:cxn>
                <a:cxn ang="0">
                  <a:pos x="47" y="63"/>
                </a:cxn>
                <a:cxn ang="0">
                  <a:pos x="49" y="45"/>
                </a:cxn>
                <a:cxn ang="0">
                  <a:pos x="47" y="27"/>
                </a:cxn>
                <a:cxn ang="0">
                  <a:pos x="41" y="12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49" h="90">
                  <a:moveTo>
                    <a:pt x="25" y="0"/>
                  </a:moveTo>
                  <a:lnTo>
                    <a:pt x="14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3"/>
                  </a:lnTo>
                  <a:lnTo>
                    <a:pt x="7" y="76"/>
                  </a:lnTo>
                  <a:lnTo>
                    <a:pt x="14" y="87"/>
                  </a:lnTo>
                  <a:lnTo>
                    <a:pt x="25" y="90"/>
                  </a:lnTo>
                  <a:lnTo>
                    <a:pt x="34" y="87"/>
                  </a:lnTo>
                  <a:lnTo>
                    <a:pt x="41" y="76"/>
                  </a:lnTo>
                  <a:lnTo>
                    <a:pt x="47" y="63"/>
                  </a:lnTo>
                  <a:lnTo>
                    <a:pt x="49" y="45"/>
                  </a:lnTo>
                  <a:lnTo>
                    <a:pt x="47" y="27"/>
                  </a:lnTo>
                  <a:lnTo>
                    <a:pt x="41" y="12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3" name="Freeform 403"/>
            <p:cNvSpPr>
              <a:spLocks/>
            </p:cNvSpPr>
            <p:nvPr/>
          </p:nvSpPr>
          <p:spPr bwMode="auto">
            <a:xfrm>
              <a:off x="3703" y="3488"/>
              <a:ext cx="10" cy="1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7" y="13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3"/>
                </a:cxn>
                <a:cxn ang="0">
                  <a:pos x="7" y="76"/>
                </a:cxn>
                <a:cxn ang="0">
                  <a:pos x="15" y="87"/>
                </a:cxn>
                <a:cxn ang="0">
                  <a:pos x="25" y="90"/>
                </a:cxn>
                <a:cxn ang="0">
                  <a:pos x="34" y="87"/>
                </a:cxn>
                <a:cxn ang="0">
                  <a:pos x="42" y="76"/>
                </a:cxn>
                <a:cxn ang="0">
                  <a:pos x="48" y="63"/>
                </a:cxn>
                <a:cxn ang="0">
                  <a:pos x="50" y="45"/>
                </a:cxn>
                <a:cxn ang="0">
                  <a:pos x="48" y="27"/>
                </a:cxn>
                <a:cxn ang="0">
                  <a:pos x="42" y="13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90">
                  <a:moveTo>
                    <a:pt x="25" y="0"/>
                  </a:moveTo>
                  <a:lnTo>
                    <a:pt x="15" y="3"/>
                  </a:lnTo>
                  <a:lnTo>
                    <a:pt x="7" y="13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3"/>
                  </a:lnTo>
                  <a:lnTo>
                    <a:pt x="7" y="76"/>
                  </a:lnTo>
                  <a:lnTo>
                    <a:pt x="15" y="87"/>
                  </a:lnTo>
                  <a:lnTo>
                    <a:pt x="25" y="90"/>
                  </a:lnTo>
                  <a:lnTo>
                    <a:pt x="34" y="87"/>
                  </a:lnTo>
                  <a:lnTo>
                    <a:pt x="42" y="76"/>
                  </a:lnTo>
                  <a:lnTo>
                    <a:pt x="48" y="63"/>
                  </a:lnTo>
                  <a:lnTo>
                    <a:pt x="50" y="45"/>
                  </a:lnTo>
                  <a:lnTo>
                    <a:pt x="48" y="27"/>
                  </a:lnTo>
                  <a:lnTo>
                    <a:pt x="42" y="13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4" name="Freeform 404"/>
            <p:cNvSpPr>
              <a:spLocks/>
            </p:cNvSpPr>
            <p:nvPr/>
          </p:nvSpPr>
          <p:spPr bwMode="auto">
            <a:xfrm>
              <a:off x="3748" y="3496"/>
              <a:ext cx="10" cy="1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3"/>
                </a:cxn>
                <a:cxn ang="0">
                  <a:pos x="7" y="12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2"/>
                </a:cxn>
                <a:cxn ang="0">
                  <a:pos x="7" y="76"/>
                </a:cxn>
                <a:cxn ang="0">
                  <a:pos x="15" y="86"/>
                </a:cxn>
                <a:cxn ang="0">
                  <a:pos x="25" y="89"/>
                </a:cxn>
                <a:cxn ang="0">
                  <a:pos x="34" y="86"/>
                </a:cxn>
                <a:cxn ang="0">
                  <a:pos x="43" y="76"/>
                </a:cxn>
                <a:cxn ang="0">
                  <a:pos x="48" y="62"/>
                </a:cxn>
                <a:cxn ang="0">
                  <a:pos x="50" y="45"/>
                </a:cxn>
                <a:cxn ang="0">
                  <a:pos x="48" y="27"/>
                </a:cxn>
                <a:cxn ang="0">
                  <a:pos x="43" y="12"/>
                </a:cxn>
                <a:cxn ang="0">
                  <a:pos x="34" y="3"/>
                </a:cxn>
                <a:cxn ang="0">
                  <a:pos x="25" y="0"/>
                </a:cxn>
              </a:cxnLst>
              <a:rect l="0" t="0" r="r" b="b"/>
              <a:pathLst>
                <a:path w="50" h="89">
                  <a:moveTo>
                    <a:pt x="25" y="0"/>
                  </a:moveTo>
                  <a:lnTo>
                    <a:pt x="15" y="3"/>
                  </a:lnTo>
                  <a:lnTo>
                    <a:pt x="7" y="12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2"/>
                  </a:lnTo>
                  <a:lnTo>
                    <a:pt x="7" y="76"/>
                  </a:lnTo>
                  <a:lnTo>
                    <a:pt x="15" y="86"/>
                  </a:lnTo>
                  <a:lnTo>
                    <a:pt x="25" y="89"/>
                  </a:lnTo>
                  <a:lnTo>
                    <a:pt x="34" y="86"/>
                  </a:lnTo>
                  <a:lnTo>
                    <a:pt x="43" y="76"/>
                  </a:lnTo>
                  <a:lnTo>
                    <a:pt x="48" y="62"/>
                  </a:lnTo>
                  <a:lnTo>
                    <a:pt x="50" y="45"/>
                  </a:lnTo>
                  <a:lnTo>
                    <a:pt x="48" y="27"/>
                  </a:lnTo>
                  <a:lnTo>
                    <a:pt x="43" y="12"/>
                  </a:lnTo>
                  <a:lnTo>
                    <a:pt x="34" y="3"/>
                  </a:lnTo>
                  <a:lnTo>
                    <a:pt x="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5" name="Freeform 405"/>
            <p:cNvSpPr>
              <a:spLocks/>
            </p:cNvSpPr>
            <p:nvPr/>
          </p:nvSpPr>
          <p:spPr bwMode="auto">
            <a:xfrm>
              <a:off x="3740" y="3465"/>
              <a:ext cx="14" cy="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7" y="1"/>
                </a:cxn>
                <a:cxn ang="0">
                  <a:pos x="21" y="2"/>
                </a:cxn>
                <a:cxn ang="0">
                  <a:pos x="16" y="6"/>
                </a:cxn>
                <a:cxn ang="0">
                  <a:pos x="11" y="10"/>
                </a:cxn>
                <a:cxn ang="0">
                  <a:pos x="6" y="14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3"/>
                </a:cxn>
                <a:cxn ang="0">
                  <a:pos x="1" y="39"/>
                </a:cxn>
                <a:cxn ang="0">
                  <a:pos x="3" y="45"/>
                </a:cxn>
                <a:cxn ang="0">
                  <a:pos x="6" y="50"/>
                </a:cxn>
                <a:cxn ang="0">
                  <a:pos x="11" y="56"/>
                </a:cxn>
                <a:cxn ang="0">
                  <a:pos x="16" y="60"/>
                </a:cxn>
                <a:cxn ang="0">
                  <a:pos x="21" y="63"/>
                </a:cxn>
                <a:cxn ang="0">
                  <a:pos x="27" y="64"/>
                </a:cxn>
                <a:cxn ang="0">
                  <a:pos x="35" y="65"/>
                </a:cxn>
                <a:cxn ang="0">
                  <a:pos x="42" y="64"/>
                </a:cxn>
                <a:cxn ang="0">
                  <a:pos x="48" y="63"/>
                </a:cxn>
                <a:cxn ang="0">
                  <a:pos x="54" y="60"/>
                </a:cxn>
                <a:cxn ang="0">
                  <a:pos x="60" y="56"/>
                </a:cxn>
                <a:cxn ang="0">
                  <a:pos x="64" y="50"/>
                </a:cxn>
                <a:cxn ang="0">
                  <a:pos x="67" y="45"/>
                </a:cxn>
                <a:cxn ang="0">
                  <a:pos x="68" y="39"/>
                </a:cxn>
                <a:cxn ang="0">
                  <a:pos x="69" y="33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4" y="14"/>
                </a:cxn>
                <a:cxn ang="0">
                  <a:pos x="60" y="10"/>
                </a:cxn>
                <a:cxn ang="0">
                  <a:pos x="54" y="6"/>
                </a:cxn>
                <a:cxn ang="0">
                  <a:pos x="48" y="2"/>
                </a:cxn>
                <a:cxn ang="0">
                  <a:pos x="42" y="1"/>
                </a:cxn>
                <a:cxn ang="0">
                  <a:pos x="35" y="0"/>
                </a:cxn>
              </a:cxnLst>
              <a:rect l="0" t="0" r="r" b="b"/>
              <a:pathLst>
                <a:path w="69" h="65">
                  <a:moveTo>
                    <a:pt x="35" y="0"/>
                  </a:moveTo>
                  <a:lnTo>
                    <a:pt x="27" y="1"/>
                  </a:lnTo>
                  <a:lnTo>
                    <a:pt x="21" y="2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6" y="14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3"/>
                  </a:lnTo>
                  <a:lnTo>
                    <a:pt x="1" y="39"/>
                  </a:lnTo>
                  <a:lnTo>
                    <a:pt x="3" y="45"/>
                  </a:lnTo>
                  <a:lnTo>
                    <a:pt x="6" y="50"/>
                  </a:lnTo>
                  <a:lnTo>
                    <a:pt x="11" y="56"/>
                  </a:lnTo>
                  <a:lnTo>
                    <a:pt x="16" y="60"/>
                  </a:lnTo>
                  <a:lnTo>
                    <a:pt x="21" y="63"/>
                  </a:lnTo>
                  <a:lnTo>
                    <a:pt x="27" y="64"/>
                  </a:lnTo>
                  <a:lnTo>
                    <a:pt x="35" y="65"/>
                  </a:lnTo>
                  <a:lnTo>
                    <a:pt x="42" y="64"/>
                  </a:lnTo>
                  <a:lnTo>
                    <a:pt x="48" y="63"/>
                  </a:lnTo>
                  <a:lnTo>
                    <a:pt x="54" y="60"/>
                  </a:lnTo>
                  <a:lnTo>
                    <a:pt x="60" y="56"/>
                  </a:lnTo>
                  <a:lnTo>
                    <a:pt x="64" y="50"/>
                  </a:lnTo>
                  <a:lnTo>
                    <a:pt x="67" y="45"/>
                  </a:lnTo>
                  <a:lnTo>
                    <a:pt x="68" y="39"/>
                  </a:lnTo>
                  <a:lnTo>
                    <a:pt x="69" y="33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4" y="14"/>
                  </a:lnTo>
                  <a:lnTo>
                    <a:pt x="60" y="10"/>
                  </a:lnTo>
                  <a:lnTo>
                    <a:pt x="54" y="6"/>
                  </a:lnTo>
                  <a:lnTo>
                    <a:pt x="48" y="2"/>
                  </a:lnTo>
                  <a:lnTo>
                    <a:pt x="42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6" name="Freeform 406"/>
            <p:cNvSpPr>
              <a:spLocks/>
            </p:cNvSpPr>
            <p:nvPr/>
          </p:nvSpPr>
          <p:spPr bwMode="auto">
            <a:xfrm>
              <a:off x="3744" y="3449"/>
              <a:ext cx="13" cy="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5" y="5"/>
                </a:cxn>
                <a:cxn ang="0">
                  <a:pos x="10" y="9"/>
                </a:cxn>
                <a:cxn ang="0">
                  <a:pos x="6" y="13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9"/>
                </a:cxn>
                <a:cxn ang="0">
                  <a:pos x="3" y="45"/>
                </a:cxn>
                <a:cxn ang="0">
                  <a:pos x="6" y="51"/>
                </a:cxn>
                <a:cxn ang="0">
                  <a:pos x="10" y="55"/>
                </a:cxn>
                <a:cxn ang="0">
                  <a:pos x="15" y="59"/>
                </a:cxn>
                <a:cxn ang="0">
                  <a:pos x="22" y="63"/>
                </a:cxn>
                <a:cxn ang="0">
                  <a:pos x="28" y="64"/>
                </a:cxn>
                <a:cxn ang="0">
                  <a:pos x="35" y="65"/>
                </a:cxn>
                <a:cxn ang="0">
                  <a:pos x="43" y="64"/>
                </a:cxn>
                <a:cxn ang="0">
                  <a:pos x="49" y="63"/>
                </a:cxn>
                <a:cxn ang="0">
                  <a:pos x="54" y="59"/>
                </a:cxn>
                <a:cxn ang="0">
                  <a:pos x="59" y="55"/>
                </a:cxn>
                <a:cxn ang="0">
                  <a:pos x="63" y="51"/>
                </a:cxn>
                <a:cxn ang="0">
                  <a:pos x="67" y="45"/>
                </a:cxn>
                <a:cxn ang="0">
                  <a:pos x="68" y="39"/>
                </a:cxn>
                <a:cxn ang="0">
                  <a:pos x="69" y="32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3" y="13"/>
                </a:cxn>
                <a:cxn ang="0">
                  <a:pos x="59" y="9"/>
                </a:cxn>
                <a:cxn ang="0">
                  <a:pos x="54" y="5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69" h="65">
                  <a:moveTo>
                    <a:pt x="35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5" y="5"/>
                  </a:lnTo>
                  <a:lnTo>
                    <a:pt x="10" y="9"/>
                  </a:lnTo>
                  <a:lnTo>
                    <a:pt x="6" y="13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9"/>
                  </a:lnTo>
                  <a:lnTo>
                    <a:pt x="3" y="45"/>
                  </a:lnTo>
                  <a:lnTo>
                    <a:pt x="6" y="51"/>
                  </a:lnTo>
                  <a:lnTo>
                    <a:pt x="10" y="55"/>
                  </a:lnTo>
                  <a:lnTo>
                    <a:pt x="15" y="59"/>
                  </a:lnTo>
                  <a:lnTo>
                    <a:pt x="22" y="63"/>
                  </a:lnTo>
                  <a:lnTo>
                    <a:pt x="28" y="64"/>
                  </a:lnTo>
                  <a:lnTo>
                    <a:pt x="35" y="65"/>
                  </a:lnTo>
                  <a:lnTo>
                    <a:pt x="43" y="64"/>
                  </a:lnTo>
                  <a:lnTo>
                    <a:pt x="49" y="63"/>
                  </a:lnTo>
                  <a:lnTo>
                    <a:pt x="54" y="59"/>
                  </a:lnTo>
                  <a:lnTo>
                    <a:pt x="59" y="55"/>
                  </a:lnTo>
                  <a:lnTo>
                    <a:pt x="63" y="51"/>
                  </a:lnTo>
                  <a:lnTo>
                    <a:pt x="67" y="45"/>
                  </a:lnTo>
                  <a:lnTo>
                    <a:pt x="68" y="39"/>
                  </a:lnTo>
                  <a:lnTo>
                    <a:pt x="69" y="32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3" y="13"/>
                  </a:lnTo>
                  <a:lnTo>
                    <a:pt x="59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7" name="Freeform 407"/>
            <p:cNvSpPr>
              <a:spLocks/>
            </p:cNvSpPr>
            <p:nvPr/>
          </p:nvSpPr>
          <p:spPr bwMode="auto">
            <a:xfrm>
              <a:off x="3683" y="3367"/>
              <a:ext cx="94" cy="67"/>
            </a:xfrm>
            <a:custGeom>
              <a:avLst/>
              <a:gdLst/>
              <a:ahLst/>
              <a:cxnLst>
                <a:cxn ang="0">
                  <a:pos x="432" y="211"/>
                </a:cxn>
                <a:cxn ang="0">
                  <a:pos x="411" y="198"/>
                </a:cxn>
                <a:cxn ang="0">
                  <a:pos x="396" y="188"/>
                </a:cxn>
                <a:cxn ang="0">
                  <a:pos x="337" y="173"/>
                </a:cxn>
                <a:cxn ang="0">
                  <a:pos x="342" y="150"/>
                </a:cxn>
                <a:cxn ang="0">
                  <a:pos x="375" y="134"/>
                </a:cxn>
                <a:cxn ang="0">
                  <a:pos x="404" y="119"/>
                </a:cxn>
                <a:cxn ang="0">
                  <a:pos x="403" y="98"/>
                </a:cxn>
                <a:cxn ang="0">
                  <a:pos x="414" y="63"/>
                </a:cxn>
                <a:cxn ang="0">
                  <a:pos x="445" y="48"/>
                </a:cxn>
                <a:cxn ang="0">
                  <a:pos x="461" y="21"/>
                </a:cxn>
                <a:cxn ang="0">
                  <a:pos x="448" y="8"/>
                </a:cxn>
                <a:cxn ang="0">
                  <a:pos x="416" y="11"/>
                </a:cxn>
                <a:cxn ang="0">
                  <a:pos x="388" y="14"/>
                </a:cxn>
                <a:cxn ang="0">
                  <a:pos x="369" y="32"/>
                </a:cxn>
                <a:cxn ang="0">
                  <a:pos x="333" y="35"/>
                </a:cxn>
                <a:cxn ang="0">
                  <a:pos x="311" y="40"/>
                </a:cxn>
                <a:cxn ang="0">
                  <a:pos x="306" y="55"/>
                </a:cxn>
                <a:cxn ang="0">
                  <a:pos x="278" y="57"/>
                </a:cxn>
                <a:cxn ang="0">
                  <a:pos x="244" y="62"/>
                </a:cxn>
                <a:cxn ang="0">
                  <a:pos x="223" y="48"/>
                </a:cxn>
                <a:cxn ang="0">
                  <a:pos x="187" y="44"/>
                </a:cxn>
                <a:cxn ang="0">
                  <a:pos x="150" y="32"/>
                </a:cxn>
                <a:cxn ang="0">
                  <a:pos x="112" y="20"/>
                </a:cxn>
                <a:cxn ang="0">
                  <a:pos x="74" y="7"/>
                </a:cxn>
                <a:cxn ang="0">
                  <a:pos x="34" y="1"/>
                </a:cxn>
                <a:cxn ang="0">
                  <a:pos x="8" y="14"/>
                </a:cxn>
                <a:cxn ang="0">
                  <a:pos x="56" y="70"/>
                </a:cxn>
                <a:cxn ang="0">
                  <a:pos x="74" y="74"/>
                </a:cxn>
                <a:cxn ang="0">
                  <a:pos x="93" y="81"/>
                </a:cxn>
                <a:cxn ang="0">
                  <a:pos x="105" y="104"/>
                </a:cxn>
                <a:cxn ang="0">
                  <a:pos x="128" y="111"/>
                </a:cxn>
                <a:cxn ang="0">
                  <a:pos x="152" y="122"/>
                </a:cxn>
                <a:cxn ang="0">
                  <a:pos x="165" y="142"/>
                </a:cxn>
                <a:cxn ang="0">
                  <a:pos x="139" y="175"/>
                </a:cxn>
                <a:cxn ang="0">
                  <a:pos x="113" y="200"/>
                </a:cxn>
                <a:cxn ang="0">
                  <a:pos x="101" y="213"/>
                </a:cxn>
                <a:cxn ang="0">
                  <a:pos x="84" y="223"/>
                </a:cxn>
                <a:cxn ang="0">
                  <a:pos x="118" y="249"/>
                </a:cxn>
                <a:cxn ang="0">
                  <a:pos x="170" y="275"/>
                </a:cxn>
                <a:cxn ang="0">
                  <a:pos x="194" y="320"/>
                </a:cxn>
                <a:cxn ang="0">
                  <a:pos x="231" y="324"/>
                </a:cxn>
                <a:cxn ang="0">
                  <a:pos x="272" y="333"/>
                </a:cxn>
                <a:cxn ang="0">
                  <a:pos x="303" y="329"/>
                </a:cxn>
                <a:cxn ang="0">
                  <a:pos x="347" y="319"/>
                </a:cxn>
                <a:cxn ang="0">
                  <a:pos x="399" y="320"/>
                </a:cxn>
                <a:cxn ang="0">
                  <a:pos x="424" y="303"/>
                </a:cxn>
                <a:cxn ang="0">
                  <a:pos x="450" y="265"/>
                </a:cxn>
                <a:cxn ang="0">
                  <a:pos x="473" y="244"/>
                </a:cxn>
                <a:cxn ang="0">
                  <a:pos x="445" y="217"/>
                </a:cxn>
              </a:cxnLst>
              <a:rect l="0" t="0" r="r" b="b"/>
              <a:pathLst>
                <a:path w="473" h="335">
                  <a:moveTo>
                    <a:pt x="445" y="217"/>
                  </a:moveTo>
                  <a:lnTo>
                    <a:pt x="439" y="214"/>
                  </a:lnTo>
                  <a:lnTo>
                    <a:pt x="432" y="211"/>
                  </a:lnTo>
                  <a:lnTo>
                    <a:pt x="425" y="207"/>
                  </a:lnTo>
                  <a:lnTo>
                    <a:pt x="417" y="202"/>
                  </a:lnTo>
                  <a:lnTo>
                    <a:pt x="411" y="198"/>
                  </a:lnTo>
                  <a:lnTo>
                    <a:pt x="404" y="194"/>
                  </a:lnTo>
                  <a:lnTo>
                    <a:pt x="399" y="191"/>
                  </a:lnTo>
                  <a:lnTo>
                    <a:pt x="396" y="188"/>
                  </a:lnTo>
                  <a:lnTo>
                    <a:pt x="340" y="188"/>
                  </a:lnTo>
                  <a:lnTo>
                    <a:pt x="339" y="182"/>
                  </a:lnTo>
                  <a:lnTo>
                    <a:pt x="337" y="173"/>
                  </a:lnTo>
                  <a:lnTo>
                    <a:pt x="334" y="164"/>
                  </a:lnTo>
                  <a:lnTo>
                    <a:pt x="333" y="153"/>
                  </a:lnTo>
                  <a:lnTo>
                    <a:pt x="342" y="150"/>
                  </a:lnTo>
                  <a:lnTo>
                    <a:pt x="352" y="145"/>
                  </a:lnTo>
                  <a:lnTo>
                    <a:pt x="363" y="140"/>
                  </a:lnTo>
                  <a:lnTo>
                    <a:pt x="375" y="134"/>
                  </a:lnTo>
                  <a:lnTo>
                    <a:pt x="385" y="127"/>
                  </a:lnTo>
                  <a:lnTo>
                    <a:pt x="394" y="122"/>
                  </a:lnTo>
                  <a:lnTo>
                    <a:pt x="404" y="119"/>
                  </a:lnTo>
                  <a:lnTo>
                    <a:pt x="410" y="118"/>
                  </a:lnTo>
                  <a:lnTo>
                    <a:pt x="410" y="98"/>
                  </a:lnTo>
                  <a:lnTo>
                    <a:pt x="403" y="98"/>
                  </a:lnTo>
                  <a:lnTo>
                    <a:pt x="402" y="87"/>
                  </a:lnTo>
                  <a:lnTo>
                    <a:pt x="407" y="74"/>
                  </a:lnTo>
                  <a:lnTo>
                    <a:pt x="414" y="63"/>
                  </a:lnTo>
                  <a:lnTo>
                    <a:pt x="417" y="55"/>
                  </a:lnTo>
                  <a:lnTo>
                    <a:pt x="424" y="48"/>
                  </a:lnTo>
                  <a:lnTo>
                    <a:pt x="445" y="48"/>
                  </a:lnTo>
                  <a:lnTo>
                    <a:pt x="448" y="39"/>
                  </a:lnTo>
                  <a:lnTo>
                    <a:pt x="455" y="30"/>
                  </a:lnTo>
                  <a:lnTo>
                    <a:pt x="461" y="21"/>
                  </a:lnTo>
                  <a:lnTo>
                    <a:pt x="464" y="7"/>
                  </a:lnTo>
                  <a:lnTo>
                    <a:pt x="456" y="7"/>
                  </a:lnTo>
                  <a:lnTo>
                    <a:pt x="448" y="8"/>
                  </a:lnTo>
                  <a:lnTo>
                    <a:pt x="437" y="9"/>
                  </a:lnTo>
                  <a:lnTo>
                    <a:pt x="427" y="10"/>
                  </a:lnTo>
                  <a:lnTo>
                    <a:pt x="416" y="11"/>
                  </a:lnTo>
                  <a:lnTo>
                    <a:pt x="407" y="12"/>
                  </a:lnTo>
                  <a:lnTo>
                    <a:pt x="397" y="14"/>
                  </a:lnTo>
                  <a:lnTo>
                    <a:pt x="388" y="14"/>
                  </a:lnTo>
                  <a:lnTo>
                    <a:pt x="386" y="23"/>
                  </a:lnTo>
                  <a:lnTo>
                    <a:pt x="379" y="29"/>
                  </a:lnTo>
                  <a:lnTo>
                    <a:pt x="369" y="32"/>
                  </a:lnTo>
                  <a:lnTo>
                    <a:pt x="358" y="34"/>
                  </a:lnTo>
                  <a:lnTo>
                    <a:pt x="346" y="35"/>
                  </a:lnTo>
                  <a:lnTo>
                    <a:pt x="333" y="35"/>
                  </a:lnTo>
                  <a:lnTo>
                    <a:pt x="322" y="34"/>
                  </a:lnTo>
                  <a:lnTo>
                    <a:pt x="312" y="34"/>
                  </a:lnTo>
                  <a:lnTo>
                    <a:pt x="311" y="40"/>
                  </a:lnTo>
                  <a:lnTo>
                    <a:pt x="309" y="45"/>
                  </a:lnTo>
                  <a:lnTo>
                    <a:pt x="307" y="50"/>
                  </a:lnTo>
                  <a:lnTo>
                    <a:pt x="306" y="55"/>
                  </a:lnTo>
                  <a:lnTo>
                    <a:pt x="298" y="55"/>
                  </a:lnTo>
                  <a:lnTo>
                    <a:pt x="288" y="56"/>
                  </a:lnTo>
                  <a:lnTo>
                    <a:pt x="278" y="57"/>
                  </a:lnTo>
                  <a:lnTo>
                    <a:pt x="266" y="58"/>
                  </a:lnTo>
                  <a:lnTo>
                    <a:pt x="255" y="60"/>
                  </a:lnTo>
                  <a:lnTo>
                    <a:pt x="244" y="62"/>
                  </a:lnTo>
                  <a:lnTo>
                    <a:pt x="233" y="63"/>
                  </a:lnTo>
                  <a:lnTo>
                    <a:pt x="223" y="63"/>
                  </a:lnTo>
                  <a:lnTo>
                    <a:pt x="223" y="48"/>
                  </a:lnTo>
                  <a:lnTo>
                    <a:pt x="211" y="47"/>
                  </a:lnTo>
                  <a:lnTo>
                    <a:pt x="199" y="46"/>
                  </a:lnTo>
                  <a:lnTo>
                    <a:pt x="187" y="44"/>
                  </a:lnTo>
                  <a:lnTo>
                    <a:pt x="175" y="41"/>
                  </a:lnTo>
                  <a:lnTo>
                    <a:pt x="162" y="36"/>
                  </a:lnTo>
                  <a:lnTo>
                    <a:pt x="150" y="32"/>
                  </a:lnTo>
                  <a:lnTo>
                    <a:pt x="137" y="28"/>
                  </a:lnTo>
                  <a:lnTo>
                    <a:pt x="125" y="24"/>
                  </a:lnTo>
                  <a:lnTo>
                    <a:pt x="112" y="20"/>
                  </a:lnTo>
                  <a:lnTo>
                    <a:pt x="99" y="16"/>
                  </a:lnTo>
                  <a:lnTo>
                    <a:pt x="86" y="11"/>
                  </a:lnTo>
                  <a:lnTo>
                    <a:pt x="74" y="7"/>
                  </a:lnTo>
                  <a:lnTo>
                    <a:pt x="60" y="4"/>
                  </a:lnTo>
                  <a:lnTo>
                    <a:pt x="47" y="2"/>
                  </a:lnTo>
                  <a:lnTo>
                    <a:pt x="34" y="1"/>
                  </a:lnTo>
                  <a:lnTo>
                    <a:pt x="21" y="0"/>
                  </a:lnTo>
                  <a:lnTo>
                    <a:pt x="15" y="6"/>
                  </a:lnTo>
                  <a:lnTo>
                    <a:pt x="8" y="14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56" y="70"/>
                  </a:lnTo>
                  <a:lnTo>
                    <a:pt x="61" y="71"/>
                  </a:lnTo>
                  <a:lnTo>
                    <a:pt x="67" y="72"/>
                  </a:lnTo>
                  <a:lnTo>
                    <a:pt x="74" y="74"/>
                  </a:lnTo>
                  <a:lnTo>
                    <a:pt x="80" y="76"/>
                  </a:lnTo>
                  <a:lnTo>
                    <a:pt x="86" y="79"/>
                  </a:lnTo>
                  <a:lnTo>
                    <a:pt x="93" y="81"/>
                  </a:lnTo>
                  <a:lnTo>
                    <a:pt x="99" y="82"/>
                  </a:lnTo>
                  <a:lnTo>
                    <a:pt x="105" y="83"/>
                  </a:lnTo>
                  <a:lnTo>
                    <a:pt x="105" y="104"/>
                  </a:lnTo>
                  <a:lnTo>
                    <a:pt x="112" y="105"/>
                  </a:lnTo>
                  <a:lnTo>
                    <a:pt x="120" y="107"/>
                  </a:lnTo>
                  <a:lnTo>
                    <a:pt x="128" y="111"/>
                  </a:lnTo>
                  <a:lnTo>
                    <a:pt x="136" y="115"/>
                  </a:lnTo>
                  <a:lnTo>
                    <a:pt x="143" y="119"/>
                  </a:lnTo>
                  <a:lnTo>
                    <a:pt x="152" y="122"/>
                  </a:lnTo>
                  <a:lnTo>
                    <a:pt x="159" y="124"/>
                  </a:lnTo>
                  <a:lnTo>
                    <a:pt x="167" y="125"/>
                  </a:lnTo>
                  <a:lnTo>
                    <a:pt x="165" y="142"/>
                  </a:lnTo>
                  <a:lnTo>
                    <a:pt x="159" y="155"/>
                  </a:lnTo>
                  <a:lnTo>
                    <a:pt x="150" y="166"/>
                  </a:lnTo>
                  <a:lnTo>
                    <a:pt x="139" y="175"/>
                  </a:lnTo>
                  <a:lnTo>
                    <a:pt x="129" y="184"/>
                  </a:lnTo>
                  <a:lnTo>
                    <a:pt x="119" y="192"/>
                  </a:lnTo>
                  <a:lnTo>
                    <a:pt x="113" y="200"/>
                  </a:lnTo>
                  <a:lnTo>
                    <a:pt x="111" y="210"/>
                  </a:lnTo>
                  <a:lnTo>
                    <a:pt x="106" y="211"/>
                  </a:lnTo>
                  <a:lnTo>
                    <a:pt x="101" y="213"/>
                  </a:lnTo>
                  <a:lnTo>
                    <a:pt x="95" y="216"/>
                  </a:lnTo>
                  <a:lnTo>
                    <a:pt x="90" y="217"/>
                  </a:lnTo>
                  <a:lnTo>
                    <a:pt x="84" y="223"/>
                  </a:lnTo>
                  <a:lnTo>
                    <a:pt x="84" y="244"/>
                  </a:lnTo>
                  <a:lnTo>
                    <a:pt x="101" y="245"/>
                  </a:lnTo>
                  <a:lnTo>
                    <a:pt x="118" y="249"/>
                  </a:lnTo>
                  <a:lnTo>
                    <a:pt x="137" y="256"/>
                  </a:lnTo>
                  <a:lnTo>
                    <a:pt x="155" y="264"/>
                  </a:lnTo>
                  <a:lnTo>
                    <a:pt x="170" y="275"/>
                  </a:lnTo>
                  <a:lnTo>
                    <a:pt x="183" y="288"/>
                  </a:lnTo>
                  <a:lnTo>
                    <a:pt x="191" y="304"/>
                  </a:lnTo>
                  <a:lnTo>
                    <a:pt x="194" y="320"/>
                  </a:lnTo>
                  <a:lnTo>
                    <a:pt x="206" y="321"/>
                  </a:lnTo>
                  <a:lnTo>
                    <a:pt x="217" y="322"/>
                  </a:lnTo>
                  <a:lnTo>
                    <a:pt x="231" y="324"/>
                  </a:lnTo>
                  <a:lnTo>
                    <a:pt x="243" y="328"/>
                  </a:lnTo>
                  <a:lnTo>
                    <a:pt x="258" y="331"/>
                  </a:lnTo>
                  <a:lnTo>
                    <a:pt x="272" y="333"/>
                  </a:lnTo>
                  <a:lnTo>
                    <a:pt x="285" y="334"/>
                  </a:lnTo>
                  <a:lnTo>
                    <a:pt x="299" y="335"/>
                  </a:lnTo>
                  <a:lnTo>
                    <a:pt x="303" y="329"/>
                  </a:lnTo>
                  <a:lnTo>
                    <a:pt x="313" y="323"/>
                  </a:lnTo>
                  <a:lnTo>
                    <a:pt x="328" y="321"/>
                  </a:lnTo>
                  <a:lnTo>
                    <a:pt x="347" y="319"/>
                  </a:lnTo>
                  <a:lnTo>
                    <a:pt x="365" y="319"/>
                  </a:lnTo>
                  <a:lnTo>
                    <a:pt x="383" y="319"/>
                  </a:lnTo>
                  <a:lnTo>
                    <a:pt x="399" y="320"/>
                  </a:lnTo>
                  <a:lnTo>
                    <a:pt x="410" y="320"/>
                  </a:lnTo>
                  <a:lnTo>
                    <a:pt x="416" y="313"/>
                  </a:lnTo>
                  <a:lnTo>
                    <a:pt x="424" y="303"/>
                  </a:lnTo>
                  <a:lnTo>
                    <a:pt x="432" y="290"/>
                  </a:lnTo>
                  <a:lnTo>
                    <a:pt x="441" y="278"/>
                  </a:lnTo>
                  <a:lnTo>
                    <a:pt x="450" y="265"/>
                  </a:lnTo>
                  <a:lnTo>
                    <a:pt x="459" y="255"/>
                  </a:lnTo>
                  <a:lnTo>
                    <a:pt x="466" y="247"/>
                  </a:lnTo>
                  <a:lnTo>
                    <a:pt x="473" y="244"/>
                  </a:lnTo>
                  <a:lnTo>
                    <a:pt x="473" y="231"/>
                  </a:lnTo>
                  <a:lnTo>
                    <a:pt x="458" y="231"/>
                  </a:lnTo>
                  <a:lnTo>
                    <a:pt x="445" y="21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8" name="Freeform 408"/>
            <p:cNvSpPr>
              <a:spLocks/>
            </p:cNvSpPr>
            <p:nvPr/>
          </p:nvSpPr>
          <p:spPr bwMode="auto">
            <a:xfrm>
              <a:off x="3678" y="3543"/>
              <a:ext cx="14" cy="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2"/>
                </a:cxn>
                <a:cxn ang="0">
                  <a:pos x="15" y="5"/>
                </a:cxn>
                <a:cxn ang="0">
                  <a:pos x="10" y="9"/>
                </a:cxn>
                <a:cxn ang="0">
                  <a:pos x="6" y="13"/>
                </a:cxn>
                <a:cxn ang="0">
                  <a:pos x="3" y="19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3" y="44"/>
                </a:cxn>
                <a:cxn ang="0">
                  <a:pos x="6" y="50"/>
                </a:cxn>
                <a:cxn ang="0">
                  <a:pos x="10" y="54"/>
                </a:cxn>
                <a:cxn ang="0">
                  <a:pos x="15" y="58"/>
                </a:cxn>
                <a:cxn ang="0">
                  <a:pos x="21" y="61"/>
                </a:cxn>
                <a:cxn ang="0">
                  <a:pos x="28" y="62"/>
                </a:cxn>
                <a:cxn ang="0">
                  <a:pos x="35" y="63"/>
                </a:cxn>
                <a:cxn ang="0">
                  <a:pos x="42" y="62"/>
                </a:cxn>
                <a:cxn ang="0">
                  <a:pos x="48" y="61"/>
                </a:cxn>
                <a:cxn ang="0">
                  <a:pos x="55" y="58"/>
                </a:cxn>
                <a:cxn ang="0">
                  <a:pos x="60" y="54"/>
                </a:cxn>
                <a:cxn ang="0">
                  <a:pos x="64" y="50"/>
                </a:cxn>
                <a:cxn ang="0">
                  <a:pos x="67" y="44"/>
                </a:cxn>
                <a:cxn ang="0">
                  <a:pos x="68" y="38"/>
                </a:cxn>
                <a:cxn ang="0">
                  <a:pos x="69" y="32"/>
                </a:cxn>
                <a:cxn ang="0">
                  <a:pos x="68" y="25"/>
                </a:cxn>
                <a:cxn ang="0">
                  <a:pos x="67" y="19"/>
                </a:cxn>
                <a:cxn ang="0">
                  <a:pos x="64" y="13"/>
                </a:cxn>
                <a:cxn ang="0">
                  <a:pos x="60" y="9"/>
                </a:cxn>
                <a:cxn ang="0">
                  <a:pos x="55" y="5"/>
                </a:cxn>
                <a:cxn ang="0">
                  <a:pos x="48" y="2"/>
                </a:cxn>
                <a:cxn ang="0">
                  <a:pos x="42" y="1"/>
                </a:cxn>
                <a:cxn ang="0">
                  <a:pos x="35" y="0"/>
                </a:cxn>
              </a:cxnLst>
              <a:rect l="0" t="0" r="r" b="b"/>
              <a:pathLst>
                <a:path w="69" h="63">
                  <a:moveTo>
                    <a:pt x="35" y="0"/>
                  </a:moveTo>
                  <a:lnTo>
                    <a:pt x="28" y="1"/>
                  </a:lnTo>
                  <a:lnTo>
                    <a:pt x="21" y="2"/>
                  </a:lnTo>
                  <a:lnTo>
                    <a:pt x="15" y="5"/>
                  </a:lnTo>
                  <a:lnTo>
                    <a:pt x="10" y="9"/>
                  </a:lnTo>
                  <a:lnTo>
                    <a:pt x="6" y="13"/>
                  </a:lnTo>
                  <a:lnTo>
                    <a:pt x="3" y="19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3" y="44"/>
                  </a:lnTo>
                  <a:lnTo>
                    <a:pt x="6" y="50"/>
                  </a:lnTo>
                  <a:lnTo>
                    <a:pt x="10" y="54"/>
                  </a:lnTo>
                  <a:lnTo>
                    <a:pt x="15" y="58"/>
                  </a:lnTo>
                  <a:lnTo>
                    <a:pt x="21" y="61"/>
                  </a:lnTo>
                  <a:lnTo>
                    <a:pt x="28" y="62"/>
                  </a:lnTo>
                  <a:lnTo>
                    <a:pt x="35" y="63"/>
                  </a:lnTo>
                  <a:lnTo>
                    <a:pt x="42" y="62"/>
                  </a:lnTo>
                  <a:lnTo>
                    <a:pt x="48" y="61"/>
                  </a:lnTo>
                  <a:lnTo>
                    <a:pt x="55" y="58"/>
                  </a:lnTo>
                  <a:lnTo>
                    <a:pt x="60" y="54"/>
                  </a:lnTo>
                  <a:lnTo>
                    <a:pt x="64" y="50"/>
                  </a:lnTo>
                  <a:lnTo>
                    <a:pt x="67" y="44"/>
                  </a:lnTo>
                  <a:lnTo>
                    <a:pt x="68" y="38"/>
                  </a:lnTo>
                  <a:lnTo>
                    <a:pt x="69" y="32"/>
                  </a:lnTo>
                  <a:lnTo>
                    <a:pt x="68" y="25"/>
                  </a:lnTo>
                  <a:lnTo>
                    <a:pt x="67" y="19"/>
                  </a:lnTo>
                  <a:lnTo>
                    <a:pt x="64" y="13"/>
                  </a:lnTo>
                  <a:lnTo>
                    <a:pt x="60" y="9"/>
                  </a:lnTo>
                  <a:lnTo>
                    <a:pt x="55" y="5"/>
                  </a:lnTo>
                  <a:lnTo>
                    <a:pt x="48" y="2"/>
                  </a:lnTo>
                  <a:lnTo>
                    <a:pt x="42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49" name="Freeform 409"/>
            <p:cNvSpPr>
              <a:spLocks/>
            </p:cNvSpPr>
            <p:nvPr/>
          </p:nvSpPr>
          <p:spPr bwMode="auto">
            <a:xfrm>
              <a:off x="3702" y="3264"/>
              <a:ext cx="53" cy="47"/>
            </a:xfrm>
            <a:custGeom>
              <a:avLst/>
              <a:gdLst/>
              <a:ahLst/>
              <a:cxnLst>
                <a:cxn ang="0">
                  <a:pos x="165" y="12"/>
                </a:cxn>
                <a:cxn ang="0">
                  <a:pos x="143" y="23"/>
                </a:cxn>
                <a:cxn ang="0">
                  <a:pos x="118" y="35"/>
                </a:cxn>
                <a:cxn ang="0">
                  <a:pos x="94" y="41"/>
                </a:cxn>
                <a:cxn ang="0">
                  <a:pos x="83" y="47"/>
                </a:cxn>
                <a:cxn ang="0">
                  <a:pos x="78" y="58"/>
                </a:cxn>
                <a:cxn ang="0">
                  <a:pos x="78" y="69"/>
                </a:cxn>
                <a:cxn ang="0">
                  <a:pos x="85" y="82"/>
                </a:cxn>
                <a:cxn ang="0">
                  <a:pos x="87" y="86"/>
                </a:cxn>
                <a:cxn ang="0">
                  <a:pos x="84" y="98"/>
                </a:cxn>
                <a:cxn ang="0">
                  <a:pos x="79" y="106"/>
                </a:cxn>
                <a:cxn ang="0">
                  <a:pos x="70" y="111"/>
                </a:cxn>
                <a:cxn ang="0">
                  <a:pos x="63" y="119"/>
                </a:cxn>
                <a:cxn ang="0">
                  <a:pos x="55" y="125"/>
                </a:cxn>
                <a:cxn ang="0">
                  <a:pos x="49" y="139"/>
                </a:cxn>
                <a:cxn ang="0">
                  <a:pos x="37" y="148"/>
                </a:cxn>
                <a:cxn ang="0">
                  <a:pos x="35" y="160"/>
                </a:cxn>
                <a:cxn ang="0">
                  <a:pos x="21" y="176"/>
                </a:cxn>
                <a:cxn ang="0">
                  <a:pos x="14" y="196"/>
                </a:cxn>
                <a:cxn ang="0">
                  <a:pos x="8" y="199"/>
                </a:cxn>
                <a:cxn ang="0">
                  <a:pos x="0" y="203"/>
                </a:cxn>
                <a:cxn ang="0">
                  <a:pos x="11" y="208"/>
                </a:cxn>
                <a:cxn ang="0">
                  <a:pos x="28" y="214"/>
                </a:cxn>
                <a:cxn ang="0">
                  <a:pos x="43" y="224"/>
                </a:cxn>
                <a:cxn ang="0">
                  <a:pos x="49" y="237"/>
                </a:cxn>
                <a:cxn ang="0">
                  <a:pos x="51" y="231"/>
                </a:cxn>
                <a:cxn ang="0">
                  <a:pos x="59" y="213"/>
                </a:cxn>
                <a:cxn ang="0">
                  <a:pos x="71" y="196"/>
                </a:cxn>
                <a:cxn ang="0">
                  <a:pos x="85" y="184"/>
                </a:cxn>
                <a:cxn ang="0">
                  <a:pos x="91" y="176"/>
                </a:cxn>
                <a:cxn ang="0">
                  <a:pos x="96" y="174"/>
                </a:cxn>
                <a:cxn ang="0">
                  <a:pos x="104" y="167"/>
                </a:cxn>
                <a:cxn ang="0">
                  <a:pos x="116" y="162"/>
                </a:cxn>
                <a:cxn ang="0">
                  <a:pos x="126" y="146"/>
                </a:cxn>
                <a:cxn ang="0">
                  <a:pos x="136" y="160"/>
                </a:cxn>
                <a:cxn ang="0">
                  <a:pos x="146" y="167"/>
                </a:cxn>
                <a:cxn ang="0">
                  <a:pos x="258" y="189"/>
                </a:cxn>
                <a:cxn ang="0">
                  <a:pos x="251" y="159"/>
                </a:cxn>
                <a:cxn ang="0">
                  <a:pos x="243" y="139"/>
                </a:cxn>
                <a:cxn ang="0">
                  <a:pos x="217" y="134"/>
                </a:cxn>
                <a:cxn ang="0">
                  <a:pos x="210" y="125"/>
                </a:cxn>
                <a:cxn ang="0">
                  <a:pos x="204" y="118"/>
                </a:cxn>
                <a:cxn ang="0">
                  <a:pos x="193" y="113"/>
                </a:cxn>
                <a:cxn ang="0">
                  <a:pos x="192" y="105"/>
                </a:cxn>
                <a:cxn ang="0">
                  <a:pos x="206" y="95"/>
                </a:cxn>
                <a:cxn ang="0">
                  <a:pos x="225" y="91"/>
                </a:cxn>
                <a:cxn ang="0">
                  <a:pos x="246" y="90"/>
                </a:cxn>
                <a:cxn ang="0">
                  <a:pos x="264" y="84"/>
                </a:cxn>
                <a:cxn ang="0">
                  <a:pos x="254" y="70"/>
                </a:cxn>
                <a:cxn ang="0">
                  <a:pos x="260" y="42"/>
                </a:cxn>
                <a:cxn ang="0">
                  <a:pos x="262" y="13"/>
                </a:cxn>
                <a:cxn ang="0">
                  <a:pos x="236" y="0"/>
                </a:cxn>
                <a:cxn ang="0">
                  <a:pos x="222" y="0"/>
                </a:cxn>
                <a:cxn ang="0">
                  <a:pos x="198" y="1"/>
                </a:cxn>
                <a:cxn ang="0">
                  <a:pos x="176" y="4"/>
                </a:cxn>
                <a:cxn ang="0">
                  <a:pos x="166" y="7"/>
                </a:cxn>
              </a:cxnLst>
              <a:rect l="0" t="0" r="r" b="b"/>
              <a:pathLst>
                <a:path w="264" h="237">
                  <a:moveTo>
                    <a:pt x="173" y="7"/>
                  </a:moveTo>
                  <a:lnTo>
                    <a:pt x="165" y="12"/>
                  </a:lnTo>
                  <a:lnTo>
                    <a:pt x="155" y="18"/>
                  </a:lnTo>
                  <a:lnTo>
                    <a:pt x="143" y="23"/>
                  </a:lnTo>
                  <a:lnTo>
                    <a:pt x="131" y="30"/>
                  </a:lnTo>
                  <a:lnTo>
                    <a:pt x="118" y="35"/>
                  </a:lnTo>
                  <a:lnTo>
                    <a:pt x="107" y="39"/>
                  </a:lnTo>
                  <a:lnTo>
                    <a:pt x="94" y="41"/>
                  </a:lnTo>
                  <a:lnTo>
                    <a:pt x="84" y="42"/>
                  </a:lnTo>
                  <a:lnTo>
                    <a:pt x="83" y="47"/>
                  </a:lnTo>
                  <a:lnTo>
                    <a:pt x="81" y="53"/>
                  </a:lnTo>
                  <a:lnTo>
                    <a:pt x="78" y="58"/>
                  </a:lnTo>
                  <a:lnTo>
                    <a:pt x="77" y="63"/>
                  </a:lnTo>
                  <a:lnTo>
                    <a:pt x="78" y="69"/>
                  </a:lnTo>
                  <a:lnTo>
                    <a:pt x="81" y="77"/>
                  </a:lnTo>
                  <a:lnTo>
                    <a:pt x="85" y="82"/>
                  </a:lnTo>
                  <a:lnTo>
                    <a:pt x="90" y="84"/>
                  </a:lnTo>
                  <a:lnTo>
                    <a:pt x="87" y="86"/>
                  </a:lnTo>
                  <a:lnTo>
                    <a:pt x="85" y="91"/>
                  </a:lnTo>
                  <a:lnTo>
                    <a:pt x="84" y="98"/>
                  </a:lnTo>
                  <a:lnTo>
                    <a:pt x="84" y="105"/>
                  </a:lnTo>
                  <a:lnTo>
                    <a:pt x="79" y="106"/>
                  </a:lnTo>
                  <a:lnTo>
                    <a:pt x="74" y="108"/>
                  </a:lnTo>
                  <a:lnTo>
                    <a:pt x="70" y="111"/>
                  </a:lnTo>
                  <a:lnTo>
                    <a:pt x="67" y="115"/>
                  </a:lnTo>
                  <a:lnTo>
                    <a:pt x="63" y="119"/>
                  </a:lnTo>
                  <a:lnTo>
                    <a:pt x="59" y="122"/>
                  </a:lnTo>
                  <a:lnTo>
                    <a:pt x="55" y="125"/>
                  </a:lnTo>
                  <a:lnTo>
                    <a:pt x="49" y="126"/>
                  </a:lnTo>
                  <a:lnTo>
                    <a:pt x="49" y="139"/>
                  </a:lnTo>
                  <a:lnTo>
                    <a:pt x="41" y="141"/>
                  </a:lnTo>
                  <a:lnTo>
                    <a:pt x="37" y="148"/>
                  </a:lnTo>
                  <a:lnTo>
                    <a:pt x="35" y="154"/>
                  </a:lnTo>
                  <a:lnTo>
                    <a:pt x="35" y="160"/>
                  </a:lnTo>
                  <a:lnTo>
                    <a:pt x="29" y="164"/>
                  </a:lnTo>
                  <a:lnTo>
                    <a:pt x="21" y="176"/>
                  </a:lnTo>
                  <a:lnTo>
                    <a:pt x="16" y="187"/>
                  </a:lnTo>
                  <a:lnTo>
                    <a:pt x="14" y="196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7" y="202"/>
                  </a:lnTo>
                  <a:lnTo>
                    <a:pt x="0" y="203"/>
                  </a:lnTo>
                  <a:lnTo>
                    <a:pt x="5" y="205"/>
                  </a:lnTo>
                  <a:lnTo>
                    <a:pt x="11" y="208"/>
                  </a:lnTo>
                  <a:lnTo>
                    <a:pt x="19" y="211"/>
                  </a:lnTo>
                  <a:lnTo>
                    <a:pt x="28" y="214"/>
                  </a:lnTo>
                  <a:lnTo>
                    <a:pt x="36" y="218"/>
                  </a:lnTo>
                  <a:lnTo>
                    <a:pt x="43" y="224"/>
                  </a:lnTo>
                  <a:lnTo>
                    <a:pt x="47" y="230"/>
                  </a:lnTo>
                  <a:lnTo>
                    <a:pt x="49" y="237"/>
                  </a:lnTo>
                  <a:lnTo>
                    <a:pt x="49" y="237"/>
                  </a:lnTo>
                  <a:lnTo>
                    <a:pt x="51" y="231"/>
                  </a:lnTo>
                  <a:lnTo>
                    <a:pt x="54" y="223"/>
                  </a:lnTo>
                  <a:lnTo>
                    <a:pt x="59" y="213"/>
                  </a:lnTo>
                  <a:lnTo>
                    <a:pt x="65" y="204"/>
                  </a:lnTo>
                  <a:lnTo>
                    <a:pt x="71" y="196"/>
                  </a:lnTo>
                  <a:lnTo>
                    <a:pt x="78" y="188"/>
                  </a:lnTo>
                  <a:lnTo>
                    <a:pt x="85" y="184"/>
                  </a:lnTo>
                  <a:lnTo>
                    <a:pt x="90" y="182"/>
                  </a:lnTo>
                  <a:lnTo>
                    <a:pt x="91" y="176"/>
                  </a:lnTo>
                  <a:lnTo>
                    <a:pt x="94" y="175"/>
                  </a:lnTo>
                  <a:lnTo>
                    <a:pt x="96" y="174"/>
                  </a:lnTo>
                  <a:lnTo>
                    <a:pt x="97" y="167"/>
                  </a:lnTo>
                  <a:lnTo>
                    <a:pt x="104" y="167"/>
                  </a:lnTo>
                  <a:lnTo>
                    <a:pt x="110" y="165"/>
                  </a:lnTo>
                  <a:lnTo>
                    <a:pt x="116" y="162"/>
                  </a:lnTo>
                  <a:lnTo>
                    <a:pt x="118" y="154"/>
                  </a:lnTo>
                  <a:lnTo>
                    <a:pt x="126" y="146"/>
                  </a:lnTo>
                  <a:lnTo>
                    <a:pt x="131" y="153"/>
                  </a:lnTo>
                  <a:lnTo>
                    <a:pt x="136" y="160"/>
                  </a:lnTo>
                  <a:lnTo>
                    <a:pt x="141" y="165"/>
                  </a:lnTo>
                  <a:lnTo>
                    <a:pt x="146" y="167"/>
                  </a:lnTo>
                  <a:lnTo>
                    <a:pt x="146" y="196"/>
                  </a:lnTo>
                  <a:lnTo>
                    <a:pt x="258" y="189"/>
                  </a:lnTo>
                  <a:lnTo>
                    <a:pt x="256" y="174"/>
                  </a:lnTo>
                  <a:lnTo>
                    <a:pt x="251" y="159"/>
                  </a:lnTo>
                  <a:lnTo>
                    <a:pt x="245" y="146"/>
                  </a:lnTo>
                  <a:lnTo>
                    <a:pt x="243" y="139"/>
                  </a:lnTo>
                  <a:lnTo>
                    <a:pt x="222" y="139"/>
                  </a:lnTo>
                  <a:lnTo>
                    <a:pt x="217" y="134"/>
                  </a:lnTo>
                  <a:lnTo>
                    <a:pt x="213" y="129"/>
                  </a:lnTo>
                  <a:lnTo>
                    <a:pt x="210" y="125"/>
                  </a:lnTo>
                  <a:lnTo>
                    <a:pt x="209" y="119"/>
                  </a:lnTo>
                  <a:lnTo>
                    <a:pt x="204" y="118"/>
                  </a:lnTo>
                  <a:lnTo>
                    <a:pt x="198" y="115"/>
                  </a:lnTo>
                  <a:lnTo>
                    <a:pt x="193" y="113"/>
                  </a:lnTo>
                  <a:lnTo>
                    <a:pt x="188" y="112"/>
                  </a:lnTo>
                  <a:lnTo>
                    <a:pt x="192" y="105"/>
                  </a:lnTo>
                  <a:lnTo>
                    <a:pt x="197" y="100"/>
                  </a:lnTo>
                  <a:lnTo>
                    <a:pt x="206" y="95"/>
                  </a:lnTo>
                  <a:lnTo>
                    <a:pt x="215" y="93"/>
                  </a:lnTo>
                  <a:lnTo>
                    <a:pt x="225" y="91"/>
                  </a:lnTo>
                  <a:lnTo>
                    <a:pt x="236" y="90"/>
                  </a:lnTo>
                  <a:lnTo>
                    <a:pt x="246" y="90"/>
                  </a:lnTo>
                  <a:lnTo>
                    <a:pt x="258" y="90"/>
                  </a:lnTo>
                  <a:lnTo>
                    <a:pt x="264" y="84"/>
                  </a:lnTo>
                  <a:lnTo>
                    <a:pt x="256" y="81"/>
                  </a:lnTo>
                  <a:lnTo>
                    <a:pt x="254" y="70"/>
                  </a:lnTo>
                  <a:lnTo>
                    <a:pt x="256" y="58"/>
                  </a:lnTo>
                  <a:lnTo>
                    <a:pt x="260" y="42"/>
                  </a:lnTo>
                  <a:lnTo>
                    <a:pt x="263" y="26"/>
                  </a:lnTo>
                  <a:lnTo>
                    <a:pt x="262" y="13"/>
                  </a:lnTo>
                  <a:lnTo>
                    <a:pt x="254" y="4"/>
                  </a:lnTo>
                  <a:lnTo>
                    <a:pt x="236" y="0"/>
                  </a:lnTo>
                  <a:lnTo>
                    <a:pt x="231" y="0"/>
                  </a:lnTo>
                  <a:lnTo>
                    <a:pt x="222" y="0"/>
                  </a:lnTo>
                  <a:lnTo>
                    <a:pt x="211" y="0"/>
                  </a:lnTo>
                  <a:lnTo>
                    <a:pt x="198" y="1"/>
                  </a:lnTo>
                  <a:lnTo>
                    <a:pt x="186" y="1"/>
                  </a:lnTo>
                  <a:lnTo>
                    <a:pt x="176" y="4"/>
                  </a:lnTo>
                  <a:lnTo>
                    <a:pt x="169" y="5"/>
                  </a:lnTo>
                  <a:lnTo>
                    <a:pt x="166" y="7"/>
                  </a:lnTo>
                  <a:lnTo>
                    <a:pt x="173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0" name="Freeform 410"/>
            <p:cNvSpPr>
              <a:spLocks/>
            </p:cNvSpPr>
            <p:nvPr/>
          </p:nvSpPr>
          <p:spPr bwMode="auto">
            <a:xfrm>
              <a:off x="3713" y="3532"/>
              <a:ext cx="14" cy="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7" y="1"/>
                </a:cxn>
                <a:cxn ang="0">
                  <a:pos x="21" y="2"/>
                </a:cxn>
                <a:cxn ang="0">
                  <a:pos x="15" y="6"/>
                </a:cxn>
                <a:cxn ang="0">
                  <a:pos x="10" y="10"/>
                </a:cxn>
                <a:cxn ang="0">
                  <a:pos x="6" y="15"/>
                </a:cxn>
                <a:cxn ang="0">
                  <a:pos x="3" y="20"/>
                </a:cxn>
                <a:cxn ang="0">
                  <a:pos x="1" y="26"/>
                </a:cxn>
                <a:cxn ang="0">
                  <a:pos x="0" y="33"/>
                </a:cxn>
                <a:cxn ang="0">
                  <a:pos x="1" y="39"/>
                </a:cxn>
                <a:cxn ang="0">
                  <a:pos x="3" y="45"/>
                </a:cxn>
                <a:cxn ang="0">
                  <a:pos x="6" y="52"/>
                </a:cxn>
                <a:cxn ang="0">
                  <a:pos x="10" y="56"/>
                </a:cxn>
                <a:cxn ang="0">
                  <a:pos x="15" y="60"/>
                </a:cxn>
                <a:cxn ang="0">
                  <a:pos x="21" y="63"/>
                </a:cxn>
                <a:cxn ang="0">
                  <a:pos x="27" y="64"/>
                </a:cxn>
                <a:cxn ang="0">
                  <a:pos x="34" y="65"/>
                </a:cxn>
                <a:cxn ang="0">
                  <a:pos x="41" y="64"/>
                </a:cxn>
                <a:cxn ang="0">
                  <a:pos x="48" y="63"/>
                </a:cxn>
                <a:cxn ang="0">
                  <a:pos x="54" y="60"/>
                </a:cxn>
                <a:cxn ang="0">
                  <a:pos x="59" y="56"/>
                </a:cxn>
                <a:cxn ang="0">
                  <a:pos x="63" y="52"/>
                </a:cxn>
                <a:cxn ang="0">
                  <a:pos x="66" y="45"/>
                </a:cxn>
                <a:cxn ang="0">
                  <a:pos x="67" y="39"/>
                </a:cxn>
                <a:cxn ang="0">
                  <a:pos x="68" y="33"/>
                </a:cxn>
                <a:cxn ang="0">
                  <a:pos x="67" y="26"/>
                </a:cxn>
                <a:cxn ang="0">
                  <a:pos x="66" y="20"/>
                </a:cxn>
                <a:cxn ang="0">
                  <a:pos x="63" y="15"/>
                </a:cxn>
                <a:cxn ang="0">
                  <a:pos x="59" y="10"/>
                </a:cxn>
                <a:cxn ang="0">
                  <a:pos x="54" y="6"/>
                </a:cxn>
                <a:cxn ang="0">
                  <a:pos x="48" y="2"/>
                </a:cxn>
                <a:cxn ang="0">
                  <a:pos x="41" y="1"/>
                </a:cxn>
                <a:cxn ang="0">
                  <a:pos x="34" y="0"/>
                </a:cxn>
              </a:cxnLst>
              <a:rect l="0" t="0" r="r" b="b"/>
              <a:pathLst>
                <a:path w="68" h="65">
                  <a:moveTo>
                    <a:pt x="34" y="0"/>
                  </a:moveTo>
                  <a:lnTo>
                    <a:pt x="27" y="1"/>
                  </a:lnTo>
                  <a:lnTo>
                    <a:pt x="21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6" y="15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1" y="39"/>
                  </a:lnTo>
                  <a:lnTo>
                    <a:pt x="3" y="45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5" y="60"/>
                  </a:lnTo>
                  <a:lnTo>
                    <a:pt x="21" y="63"/>
                  </a:lnTo>
                  <a:lnTo>
                    <a:pt x="27" y="64"/>
                  </a:lnTo>
                  <a:lnTo>
                    <a:pt x="34" y="65"/>
                  </a:lnTo>
                  <a:lnTo>
                    <a:pt x="41" y="64"/>
                  </a:lnTo>
                  <a:lnTo>
                    <a:pt x="48" y="63"/>
                  </a:lnTo>
                  <a:lnTo>
                    <a:pt x="54" y="60"/>
                  </a:lnTo>
                  <a:lnTo>
                    <a:pt x="59" y="56"/>
                  </a:lnTo>
                  <a:lnTo>
                    <a:pt x="63" y="52"/>
                  </a:lnTo>
                  <a:lnTo>
                    <a:pt x="66" y="45"/>
                  </a:lnTo>
                  <a:lnTo>
                    <a:pt x="67" y="39"/>
                  </a:lnTo>
                  <a:lnTo>
                    <a:pt x="68" y="33"/>
                  </a:lnTo>
                  <a:lnTo>
                    <a:pt x="67" y="26"/>
                  </a:lnTo>
                  <a:lnTo>
                    <a:pt x="66" y="20"/>
                  </a:lnTo>
                  <a:lnTo>
                    <a:pt x="63" y="15"/>
                  </a:lnTo>
                  <a:lnTo>
                    <a:pt x="59" y="10"/>
                  </a:lnTo>
                  <a:lnTo>
                    <a:pt x="54" y="6"/>
                  </a:lnTo>
                  <a:lnTo>
                    <a:pt x="48" y="2"/>
                  </a:lnTo>
                  <a:lnTo>
                    <a:pt x="41" y="1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1" name="Freeform 411"/>
            <p:cNvSpPr>
              <a:spLocks/>
            </p:cNvSpPr>
            <p:nvPr/>
          </p:nvSpPr>
          <p:spPr bwMode="auto">
            <a:xfrm>
              <a:off x="3735" y="3287"/>
              <a:ext cx="14" cy="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7" y="1"/>
                </a:cxn>
                <a:cxn ang="0">
                  <a:pos x="21" y="2"/>
                </a:cxn>
                <a:cxn ang="0">
                  <a:pos x="16" y="5"/>
                </a:cxn>
                <a:cxn ang="0">
                  <a:pos x="11" y="10"/>
                </a:cxn>
                <a:cxn ang="0">
                  <a:pos x="6" y="14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3"/>
                </a:cxn>
                <a:cxn ang="0">
                  <a:pos x="1" y="39"/>
                </a:cxn>
                <a:cxn ang="0">
                  <a:pos x="3" y="45"/>
                </a:cxn>
                <a:cxn ang="0">
                  <a:pos x="6" y="50"/>
                </a:cxn>
                <a:cxn ang="0">
                  <a:pos x="11" y="56"/>
                </a:cxn>
                <a:cxn ang="0">
                  <a:pos x="16" y="60"/>
                </a:cxn>
                <a:cxn ang="0">
                  <a:pos x="21" y="63"/>
                </a:cxn>
                <a:cxn ang="0">
                  <a:pos x="27" y="64"/>
                </a:cxn>
                <a:cxn ang="0">
                  <a:pos x="34" y="65"/>
                </a:cxn>
                <a:cxn ang="0">
                  <a:pos x="42" y="64"/>
                </a:cxn>
                <a:cxn ang="0">
                  <a:pos x="48" y="63"/>
                </a:cxn>
                <a:cxn ang="0">
                  <a:pos x="54" y="60"/>
                </a:cxn>
                <a:cxn ang="0">
                  <a:pos x="60" y="56"/>
                </a:cxn>
                <a:cxn ang="0">
                  <a:pos x="64" y="50"/>
                </a:cxn>
                <a:cxn ang="0">
                  <a:pos x="67" y="45"/>
                </a:cxn>
                <a:cxn ang="0">
                  <a:pos x="68" y="39"/>
                </a:cxn>
                <a:cxn ang="0">
                  <a:pos x="69" y="33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4" y="14"/>
                </a:cxn>
                <a:cxn ang="0">
                  <a:pos x="60" y="10"/>
                </a:cxn>
                <a:cxn ang="0">
                  <a:pos x="54" y="5"/>
                </a:cxn>
                <a:cxn ang="0">
                  <a:pos x="48" y="2"/>
                </a:cxn>
                <a:cxn ang="0">
                  <a:pos x="42" y="1"/>
                </a:cxn>
                <a:cxn ang="0">
                  <a:pos x="34" y="0"/>
                </a:cxn>
              </a:cxnLst>
              <a:rect l="0" t="0" r="r" b="b"/>
              <a:pathLst>
                <a:path w="69" h="65">
                  <a:moveTo>
                    <a:pt x="34" y="0"/>
                  </a:moveTo>
                  <a:lnTo>
                    <a:pt x="27" y="1"/>
                  </a:lnTo>
                  <a:lnTo>
                    <a:pt x="21" y="2"/>
                  </a:lnTo>
                  <a:lnTo>
                    <a:pt x="16" y="5"/>
                  </a:lnTo>
                  <a:lnTo>
                    <a:pt x="11" y="10"/>
                  </a:lnTo>
                  <a:lnTo>
                    <a:pt x="6" y="14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3"/>
                  </a:lnTo>
                  <a:lnTo>
                    <a:pt x="1" y="39"/>
                  </a:lnTo>
                  <a:lnTo>
                    <a:pt x="3" y="45"/>
                  </a:lnTo>
                  <a:lnTo>
                    <a:pt x="6" y="50"/>
                  </a:lnTo>
                  <a:lnTo>
                    <a:pt x="11" y="56"/>
                  </a:lnTo>
                  <a:lnTo>
                    <a:pt x="16" y="60"/>
                  </a:lnTo>
                  <a:lnTo>
                    <a:pt x="21" y="63"/>
                  </a:lnTo>
                  <a:lnTo>
                    <a:pt x="27" y="64"/>
                  </a:lnTo>
                  <a:lnTo>
                    <a:pt x="34" y="65"/>
                  </a:lnTo>
                  <a:lnTo>
                    <a:pt x="42" y="64"/>
                  </a:lnTo>
                  <a:lnTo>
                    <a:pt x="48" y="63"/>
                  </a:lnTo>
                  <a:lnTo>
                    <a:pt x="54" y="60"/>
                  </a:lnTo>
                  <a:lnTo>
                    <a:pt x="60" y="56"/>
                  </a:lnTo>
                  <a:lnTo>
                    <a:pt x="64" y="50"/>
                  </a:lnTo>
                  <a:lnTo>
                    <a:pt x="67" y="45"/>
                  </a:lnTo>
                  <a:lnTo>
                    <a:pt x="68" y="39"/>
                  </a:lnTo>
                  <a:lnTo>
                    <a:pt x="69" y="33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4" y="14"/>
                  </a:lnTo>
                  <a:lnTo>
                    <a:pt x="60" y="10"/>
                  </a:lnTo>
                  <a:lnTo>
                    <a:pt x="54" y="5"/>
                  </a:lnTo>
                  <a:lnTo>
                    <a:pt x="48" y="2"/>
                  </a:lnTo>
                  <a:lnTo>
                    <a:pt x="42" y="1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2" name="Freeform 412"/>
            <p:cNvSpPr>
              <a:spLocks/>
            </p:cNvSpPr>
            <p:nvPr/>
          </p:nvSpPr>
          <p:spPr bwMode="auto">
            <a:xfrm>
              <a:off x="3677" y="3300"/>
              <a:ext cx="14" cy="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1" y="2"/>
                </a:cxn>
                <a:cxn ang="0">
                  <a:pos x="16" y="5"/>
                </a:cxn>
                <a:cxn ang="0">
                  <a:pos x="11" y="9"/>
                </a:cxn>
                <a:cxn ang="0">
                  <a:pos x="7" y="15"/>
                </a:cxn>
                <a:cxn ang="0">
                  <a:pos x="4" y="20"/>
                </a:cxn>
                <a:cxn ang="0">
                  <a:pos x="2" y="26"/>
                </a:cxn>
                <a:cxn ang="0">
                  <a:pos x="0" y="32"/>
                </a:cxn>
                <a:cxn ang="0">
                  <a:pos x="2" y="39"/>
                </a:cxn>
                <a:cxn ang="0">
                  <a:pos x="4" y="45"/>
                </a:cxn>
                <a:cxn ang="0">
                  <a:pos x="7" y="51"/>
                </a:cxn>
                <a:cxn ang="0">
                  <a:pos x="11" y="55"/>
                </a:cxn>
                <a:cxn ang="0">
                  <a:pos x="16" y="59"/>
                </a:cxn>
                <a:cxn ang="0">
                  <a:pos x="21" y="63"/>
                </a:cxn>
                <a:cxn ang="0">
                  <a:pos x="28" y="64"/>
                </a:cxn>
                <a:cxn ang="0">
                  <a:pos x="35" y="65"/>
                </a:cxn>
                <a:cxn ang="0">
                  <a:pos x="42" y="64"/>
                </a:cxn>
                <a:cxn ang="0">
                  <a:pos x="48" y="63"/>
                </a:cxn>
                <a:cxn ang="0">
                  <a:pos x="55" y="59"/>
                </a:cxn>
                <a:cxn ang="0">
                  <a:pos x="60" y="55"/>
                </a:cxn>
                <a:cxn ang="0">
                  <a:pos x="64" y="51"/>
                </a:cxn>
                <a:cxn ang="0">
                  <a:pos x="67" y="45"/>
                </a:cxn>
                <a:cxn ang="0">
                  <a:pos x="68" y="39"/>
                </a:cxn>
                <a:cxn ang="0">
                  <a:pos x="69" y="32"/>
                </a:cxn>
                <a:cxn ang="0">
                  <a:pos x="68" y="26"/>
                </a:cxn>
                <a:cxn ang="0">
                  <a:pos x="67" y="20"/>
                </a:cxn>
                <a:cxn ang="0">
                  <a:pos x="64" y="15"/>
                </a:cxn>
                <a:cxn ang="0">
                  <a:pos x="60" y="9"/>
                </a:cxn>
                <a:cxn ang="0">
                  <a:pos x="55" y="5"/>
                </a:cxn>
                <a:cxn ang="0">
                  <a:pos x="48" y="2"/>
                </a:cxn>
                <a:cxn ang="0">
                  <a:pos x="42" y="1"/>
                </a:cxn>
                <a:cxn ang="0">
                  <a:pos x="35" y="0"/>
                </a:cxn>
              </a:cxnLst>
              <a:rect l="0" t="0" r="r" b="b"/>
              <a:pathLst>
                <a:path w="69" h="65">
                  <a:moveTo>
                    <a:pt x="35" y="0"/>
                  </a:moveTo>
                  <a:lnTo>
                    <a:pt x="28" y="1"/>
                  </a:lnTo>
                  <a:lnTo>
                    <a:pt x="21" y="2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7" y="15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7" y="51"/>
                  </a:lnTo>
                  <a:lnTo>
                    <a:pt x="11" y="55"/>
                  </a:lnTo>
                  <a:lnTo>
                    <a:pt x="16" y="59"/>
                  </a:lnTo>
                  <a:lnTo>
                    <a:pt x="21" y="63"/>
                  </a:lnTo>
                  <a:lnTo>
                    <a:pt x="28" y="64"/>
                  </a:lnTo>
                  <a:lnTo>
                    <a:pt x="35" y="65"/>
                  </a:lnTo>
                  <a:lnTo>
                    <a:pt x="42" y="64"/>
                  </a:lnTo>
                  <a:lnTo>
                    <a:pt x="48" y="63"/>
                  </a:lnTo>
                  <a:lnTo>
                    <a:pt x="55" y="59"/>
                  </a:lnTo>
                  <a:lnTo>
                    <a:pt x="60" y="55"/>
                  </a:lnTo>
                  <a:lnTo>
                    <a:pt x="64" y="51"/>
                  </a:lnTo>
                  <a:lnTo>
                    <a:pt x="67" y="45"/>
                  </a:lnTo>
                  <a:lnTo>
                    <a:pt x="68" y="39"/>
                  </a:lnTo>
                  <a:lnTo>
                    <a:pt x="69" y="32"/>
                  </a:lnTo>
                  <a:lnTo>
                    <a:pt x="68" y="26"/>
                  </a:lnTo>
                  <a:lnTo>
                    <a:pt x="67" y="20"/>
                  </a:lnTo>
                  <a:lnTo>
                    <a:pt x="64" y="15"/>
                  </a:lnTo>
                  <a:lnTo>
                    <a:pt x="60" y="9"/>
                  </a:lnTo>
                  <a:lnTo>
                    <a:pt x="55" y="5"/>
                  </a:lnTo>
                  <a:lnTo>
                    <a:pt x="48" y="2"/>
                  </a:lnTo>
                  <a:lnTo>
                    <a:pt x="42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3" name="Freeform 413"/>
            <p:cNvSpPr>
              <a:spLocks/>
            </p:cNvSpPr>
            <p:nvPr/>
          </p:nvSpPr>
          <p:spPr bwMode="auto">
            <a:xfrm>
              <a:off x="3777" y="3381"/>
              <a:ext cx="13" cy="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7" y="1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10" y="9"/>
                </a:cxn>
                <a:cxn ang="0">
                  <a:pos x="6" y="13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3" y="45"/>
                </a:cxn>
                <a:cxn ang="0">
                  <a:pos x="6" y="50"/>
                </a:cxn>
                <a:cxn ang="0">
                  <a:pos x="10" y="55"/>
                </a:cxn>
                <a:cxn ang="0">
                  <a:pos x="15" y="59"/>
                </a:cxn>
                <a:cxn ang="0">
                  <a:pos x="20" y="62"/>
                </a:cxn>
                <a:cxn ang="0">
                  <a:pos x="27" y="63"/>
                </a:cxn>
                <a:cxn ang="0">
                  <a:pos x="34" y="64"/>
                </a:cxn>
                <a:cxn ang="0">
                  <a:pos x="41" y="63"/>
                </a:cxn>
                <a:cxn ang="0">
                  <a:pos x="48" y="62"/>
                </a:cxn>
                <a:cxn ang="0">
                  <a:pos x="53" y="59"/>
                </a:cxn>
                <a:cxn ang="0">
                  <a:pos x="58" y="55"/>
                </a:cxn>
                <a:cxn ang="0">
                  <a:pos x="62" y="50"/>
                </a:cxn>
                <a:cxn ang="0">
                  <a:pos x="65" y="45"/>
                </a:cxn>
                <a:cxn ang="0">
                  <a:pos x="66" y="38"/>
                </a:cxn>
                <a:cxn ang="0">
                  <a:pos x="67" y="32"/>
                </a:cxn>
                <a:cxn ang="0">
                  <a:pos x="66" y="25"/>
                </a:cxn>
                <a:cxn ang="0">
                  <a:pos x="65" y="20"/>
                </a:cxn>
                <a:cxn ang="0">
                  <a:pos x="62" y="13"/>
                </a:cxn>
                <a:cxn ang="0">
                  <a:pos x="58" y="9"/>
                </a:cxn>
                <a:cxn ang="0">
                  <a:pos x="53" y="5"/>
                </a:cxn>
                <a:cxn ang="0">
                  <a:pos x="48" y="2"/>
                </a:cxn>
                <a:cxn ang="0">
                  <a:pos x="41" y="1"/>
                </a:cxn>
                <a:cxn ang="0">
                  <a:pos x="34" y="0"/>
                </a:cxn>
              </a:cxnLst>
              <a:rect l="0" t="0" r="r" b="b"/>
              <a:pathLst>
                <a:path w="67" h="64">
                  <a:moveTo>
                    <a:pt x="34" y="0"/>
                  </a:moveTo>
                  <a:lnTo>
                    <a:pt x="27" y="1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10" y="9"/>
                  </a:lnTo>
                  <a:lnTo>
                    <a:pt x="6" y="13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3" y="45"/>
                  </a:lnTo>
                  <a:lnTo>
                    <a:pt x="6" y="50"/>
                  </a:lnTo>
                  <a:lnTo>
                    <a:pt x="10" y="55"/>
                  </a:lnTo>
                  <a:lnTo>
                    <a:pt x="15" y="59"/>
                  </a:lnTo>
                  <a:lnTo>
                    <a:pt x="20" y="62"/>
                  </a:lnTo>
                  <a:lnTo>
                    <a:pt x="27" y="63"/>
                  </a:lnTo>
                  <a:lnTo>
                    <a:pt x="34" y="64"/>
                  </a:lnTo>
                  <a:lnTo>
                    <a:pt x="41" y="63"/>
                  </a:lnTo>
                  <a:lnTo>
                    <a:pt x="48" y="62"/>
                  </a:lnTo>
                  <a:lnTo>
                    <a:pt x="53" y="59"/>
                  </a:lnTo>
                  <a:lnTo>
                    <a:pt x="58" y="55"/>
                  </a:lnTo>
                  <a:lnTo>
                    <a:pt x="62" y="50"/>
                  </a:lnTo>
                  <a:lnTo>
                    <a:pt x="65" y="45"/>
                  </a:lnTo>
                  <a:lnTo>
                    <a:pt x="66" y="38"/>
                  </a:lnTo>
                  <a:lnTo>
                    <a:pt x="67" y="32"/>
                  </a:lnTo>
                  <a:lnTo>
                    <a:pt x="66" y="25"/>
                  </a:lnTo>
                  <a:lnTo>
                    <a:pt x="65" y="20"/>
                  </a:lnTo>
                  <a:lnTo>
                    <a:pt x="62" y="13"/>
                  </a:lnTo>
                  <a:lnTo>
                    <a:pt x="58" y="9"/>
                  </a:lnTo>
                  <a:lnTo>
                    <a:pt x="53" y="5"/>
                  </a:lnTo>
                  <a:lnTo>
                    <a:pt x="48" y="2"/>
                  </a:lnTo>
                  <a:lnTo>
                    <a:pt x="41" y="1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4" name="Freeform 414"/>
            <p:cNvSpPr>
              <a:spLocks/>
            </p:cNvSpPr>
            <p:nvPr/>
          </p:nvSpPr>
          <p:spPr bwMode="auto">
            <a:xfrm>
              <a:off x="3750" y="3415"/>
              <a:ext cx="14" cy="13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6" y="5"/>
                </a:cxn>
                <a:cxn ang="0">
                  <a:pos x="11" y="9"/>
                </a:cxn>
                <a:cxn ang="0">
                  <a:pos x="6" y="13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3" y="45"/>
                </a:cxn>
                <a:cxn ang="0">
                  <a:pos x="6" y="50"/>
                </a:cxn>
                <a:cxn ang="0">
                  <a:pos x="11" y="55"/>
                </a:cxn>
                <a:cxn ang="0">
                  <a:pos x="16" y="59"/>
                </a:cxn>
                <a:cxn ang="0">
                  <a:pos x="22" y="62"/>
                </a:cxn>
                <a:cxn ang="0">
                  <a:pos x="28" y="64"/>
                </a:cxn>
                <a:cxn ang="0">
                  <a:pos x="36" y="65"/>
                </a:cxn>
                <a:cxn ang="0">
                  <a:pos x="43" y="64"/>
                </a:cxn>
                <a:cxn ang="0">
                  <a:pos x="49" y="62"/>
                </a:cxn>
                <a:cxn ang="0">
                  <a:pos x="54" y="59"/>
                </a:cxn>
                <a:cxn ang="0">
                  <a:pos x="59" y="55"/>
                </a:cxn>
                <a:cxn ang="0">
                  <a:pos x="64" y="50"/>
                </a:cxn>
                <a:cxn ang="0">
                  <a:pos x="67" y="45"/>
                </a:cxn>
                <a:cxn ang="0">
                  <a:pos x="68" y="38"/>
                </a:cxn>
                <a:cxn ang="0">
                  <a:pos x="69" y="32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4" y="13"/>
                </a:cxn>
                <a:cxn ang="0">
                  <a:pos x="59" y="9"/>
                </a:cxn>
                <a:cxn ang="0">
                  <a:pos x="54" y="5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6" y="0"/>
                </a:cxn>
              </a:cxnLst>
              <a:rect l="0" t="0" r="r" b="b"/>
              <a:pathLst>
                <a:path w="69" h="65">
                  <a:moveTo>
                    <a:pt x="36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6" y="13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3" y="45"/>
                  </a:lnTo>
                  <a:lnTo>
                    <a:pt x="6" y="50"/>
                  </a:lnTo>
                  <a:lnTo>
                    <a:pt x="11" y="55"/>
                  </a:lnTo>
                  <a:lnTo>
                    <a:pt x="16" y="59"/>
                  </a:lnTo>
                  <a:lnTo>
                    <a:pt x="22" y="62"/>
                  </a:lnTo>
                  <a:lnTo>
                    <a:pt x="28" y="64"/>
                  </a:lnTo>
                  <a:lnTo>
                    <a:pt x="36" y="65"/>
                  </a:lnTo>
                  <a:lnTo>
                    <a:pt x="43" y="64"/>
                  </a:lnTo>
                  <a:lnTo>
                    <a:pt x="49" y="62"/>
                  </a:lnTo>
                  <a:lnTo>
                    <a:pt x="54" y="59"/>
                  </a:lnTo>
                  <a:lnTo>
                    <a:pt x="59" y="55"/>
                  </a:lnTo>
                  <a:lnTo>
                    <a:pt x="64" y="50"/>
                  </a:lnTo>
                  <a:lnTo>
                    <a:pt x="67" y="45"/>
                  </a:lnTo>
                  <a:lnTo>
                    <a:pt x="68" y="38"/>
                  </a:lnTo>
                  <a:lnTo>
                    <a:pt x="69" y="32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4" y="13"/>
                  </a:lnTo>
                  <a:lnTo>
                    <a:pt x="59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5" name="Freeform 415"/>
            <p:cNvSpPr>
              <a:spLocks/>
            </p:cNvSpPr>
            <p:nvPr/>
          </p:nvSpPr>
          <p:spPr bwMode="auto">
            <a:xfrm>
              <a:off x="3769" y="3424"/>
              <a:ext cx="13" cy="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6" y="5"/>
                </a:cxn>
                <a:cxn ang="0">
                  <a:pos x="10" y="9"/>
                </a:cxn>
                <a:cxn ang="0">
                  <a:pos x="6" y="13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3" y="45"/>
                </a:cxn>
                <a:cxn ang="0">
                  <a:pos x="6" y="51"/>
                </a:cxn>
                <a:cxn ang="0">
                  <a:pos x="10" y="55"/>
                </a:cxn>
                <a:cxn ang="0">
                  <a:pos x="16" y="59"/>
                </a:cxn>
                <a:cxn ang="0">
                  <a:pos x="22" y="62"/>
                </a:cxn>
                <a:cxn ang="0">
                  <a:pos x="28" y="63"/>
                </a:cxn>
                <a:cxn ang="0">
                  <a:pos x="35" y="64"/>
                </a:cxn>
                <a:cxn ang="0">
                  <a:pos x="43" y="63"/>
                </a:cxn>
                <a:cxn ang="0">
                  <a:pos x="49" y="62"/>
                </a:cxn>
                <a:cxn ang="0">
                  <a:pos x="54" y="59"/>
                </a:cxn>
                <a:cxn ang="0">
                  <a:pos x="59" y="55"/>
                </a:cxn>
                <a:cxn ang="0">
                  <a:pos x="63" y="51"/>
                </a:cxn>
                <a:cxn ang="0">
                  <a:pos x="67" y="45"/>
                </a:cxn>
                <a:cxn ang="0">
                  <a:pos x="68" y="38"/>
                </a:cxn>
                <a:cxn ang="0">
                  <a:pos x="69" y="32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3" y="13"/>
                </a:cxn>
                <a:cxn ang="0">
                  <a:pos x="59" y="9"/>
                </a:cxn>
                <a:cxn ang="0">
                  <a:pos x="54" y="5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5" y="0"/>
                </a:cxn>
              </a:cxnLst>
              <a:rect l="0" t="0" r="r" b="b"/>
              <a:pathLst>
                <a:path w="69" h="64">
                  <a:moveTo>
                    <a:pt x="35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6" y="5"/>
                  </a:lnTo>
                  <a:lnTo>
                    <a:pt x="10" y="9"/>
                  </a:lnTo>
                  <a:lnTo>
                    <a:pt x="6" y="13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3" y="45"/>
                  </a:lnTo>
                  <a:lnTo>
                    <a:pt x="6" y="51"/>
                  </a:lnTo>
                  <a:lnTo>
                    <a:pt x="10" y="55"/>
                  </a:lnTo>
                  <a:lnTo>
                    <a:pt x="16" y="59"/>
                  </a:lnTo>
                  <a:lnTo>
                    <a:pt x="22" y="62"/>
                  </a:lnTo>
                  <a:lnTo>
                    <a:pt x="28" y="63"/>
                  </a:lnTo>
                  <a:lnTo>
                    <a:pt x="35" y="64"/>
                  </a:lnTo>
                  <a:lnTo>
                    <a:pt x="43" y="63"/>
                  </a:lnTo>
                  <a:lnTo>
                    <a:pt x="49" y="62"/>
                  </a:lnTo>
                  <a:lnTo>
                    <a:pt x="54" y="59"/>
                  </a:lnTo>
                  <a:lnTo>
                    <a:pt x="59" y="55"/>
                  </a:lnTo>
                  <a:lnTo>
                    <a:pt x="63" y="51"/>
                  </a:lnTo>
                  <a:lnTo>
                    <a:pt x="67" y="45"/>
                  </a:lnTo>
                  <a:lnTo>
                    <a:pt x="68" y="38"/>
                  </a:lnTo>
                  <a:lnTo>
                    <a:pt x="69" y="32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3" y="13"/>
                  </a:lnTo>
                  <a:lnTo>
                    <a:pt x="59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6" name="Freeform 416"/>
            <p:cNvSpPr>
              <a:spLocks/>
            </p:cNvSpPr>
            <p:nvPr/>
          </p:nvSpPr>
          <p:spPr bwMode="auto">
            <a:xfrm>
              <a:off x="3750" y="3266"/>
              <a:ext cx="14" cy="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"/>
                </a:cxn>
                <a:cxn ang="0">
                  <a:pos x="22" y="2"/>
                </a:cxn>
                <a:cxn ang="0">
                  <a:pos x="16" y="5"/>
                </a:cxn>
                <a:cxn ang="0">
                  <a:pos x="11" y="9"/>
                </a:cxn>
                <a:cxn ang="0">
                  <a:pos x="6" y="13"/>
                </a:cxn>
                <a:cxn ang="0">
                  <a:pos x="3" y="20"/>
                </a:cxn>
                <a:cxn ang="0">
                  <a:pos x="1" y="25"/>
                </a:cxn>
                <a:cxn ang="0">
                  <a:pos x="0" y="32"/>
                </a:cxn>
                <a:cxn ang="0">
                  <a:pos x="1" y="38"/>
                </a:cxn>
                <a:cxn ang="0">
                  <a:pos x="3" y="45"/>
                </a:cxn>
                <a:cxn ang="0">
                  <a:pos x="6" y="50"/>
                </a:cxn>
                <a:cxn ang="0">
                  <a:pos x="11" y="55"/>
                </a:cxn>
                <a:cxn ang="0">
                  <a:pos x="16" y="59"/>
                </a:cxn>
                <a:cxn ang="0">
                  <a:pos x="22" y="62"/>
                </a:cxn>
                <a:cxn ang="0">
                  <a:pos x="28" y="63"/>
                </a:cxn>
                <a:cxn ang="0">
                  <a:pos x="36" y="64"/>
                </a:cxn>
                <a:cxn ang="0">
                  <a:pos x="43" y="63"/>
                </a:cxn>
                <a:cxn ang="0">
                  <a:pos x="49" y="62"/>
                </a:cxn>
                <a:cxn ang="0">
                  <a:pos x="54" y="59"/>
                </a:cxn>
                <a:cxn ang="0">
                  <a:pos x="60" y="55"/>
                </a:cxn>
                <a:cxn ang="0">
                  <a:pos x="64" y="50"/>
                </a:cxn>
                <a:cxn ang="0">
                  <a:pos x="67" y="45"/>
                </a:cxn>
                <a:cxn ang="0">
                  <a:pos x="68" y="38"/>
                </a:cxn>
                <a:cxn ang="0">
                  <a:pos x="69" y="32"/>
                </a:cxn>
                <a:cxn ang="0">
                  <a:pos x="68" y="25"/>
                </a:cxn>
                <a:cxn ang="0">
                  <a:pos x="67" y="20"/>
                </a:cxn>
                <a:cxn ang="0">
                  <a:pos x="64" y="13"/>
                </a:cxn>
                <a:cxn ang="0">
                  <a:pos x="60" y="9"/>
                </a:cxn>
                <a:cxn ang="0">
                  <a:pos x="54" y="5"/>
                </a:cxn>
                <a:cxn ang="0">
                  <a:pos x="49" y="2"/>
                </a:cxn>
                <a:cxn ang="0">
                  <a:pos x="43" y="1"/>
                </a:cxn>
                <a:cxn ang="0">
                  <a:pos x="36" y="0"/>
                </a:cxn>
              </a:cxnLst>
              <a:rect l="0" t="0" r="r" b="b"/>
              <a:pathLst>
                <a:path w="69" h="64">
                  <a:moveTo>
                    <a:pt x="36" y="0"/>
                  </a:moveTo>
                  <a:lnTo>
                    <a:pt x="28" y="1"/>
                  </a:lnTo>
                  <a:lnTo>
                    <a:pt x="22" y="2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6" y="13"/>
                  </a:lnTo>
                  <a:lnTo>
                    <a:pt x="3" y="20"/>
                  </a:lnTo>
                  <a:lnTo>
                    <a:pt x="1" y="25"/>
                  </a:lnTo>
                  <a:lnTo>
                    <a:pt x="0" y="32"/>
                  </a:lnTo>
                  <a:lnTo>
                    <a:pt x="1" y="38"/>
                  </a:lnTo>
                  <a:lnTo>
                    <a:pt x="3" y="45"/>
                  </a:lnTo>
                  <a:lnTo>
                    <a:pt x="6" y="50"/>
                  </a:lnTo>
                  <a:lnTo>
                    <a:pt x="11" y="55"/>
                  </a:lnTo>
                  <a:lnTo>
                    <a:pt x="16" y="59"/>
                  </a:lnTo>
                  <a:lnTo>
                    <a:pt x="22" y="62"/>
                  </a:lnTo>
                  <a:lnTo>
                    <a:pt x="28" y="63"/>
                  </a:lnTo>
                  <a:lnTo>
                    <a:pt x="36" y="64"/>
                  </a:lnTo>
                  <a:lnTo>
                    <a:pt x="43" y="63"/>
                  </a:lnTo>
                  <a:lnTo>
                    <a:pt x="49" y="62"/>
                  </a:lnTo>
                  <a:lnTo>
                    <a:pt x="54" y="59"/>
                  </a:lnTo>
                  <a:lnTo>
                    <a:pt x="60" y="55"/>
                  </a:lnTo>
                  <a:lnTo>
                    <a:pt x="64" y="50"/>
                  </a:lnTo>
                  <a:lnTo>
                    <a:pt x="67" y="45"/>
                  </a:lnTo>
                  <a:lnTo>
                    <a:pt x="68" y="38"/>
                  </a:lnTo>
                  <a:lnTo>
                    <a:pt x="69" y="32"/>
                  </a:lnTo>
                  <a:lnTo>
                    <a:pt x="68" y="25"/>
                  </a:lnTo>
                  <a:lnTo>
                    <a:pt x="67" y="20"/>
                  </a:lnTo>
                  <a:lnTo>
                    <a:pt x="64" y="13"/>
                  </a:lnTo>
                  <a:lnTo>
                    <a:pt x="60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43" y="1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7" name="Freeform 417"/>
            <p:cNvSpPr>
              <a:spLocks/>
            </p:cNvSpPr>
            <p:nvPr/>
          </p:nvSpPr>
          <p:spPr bwMode="auto">
            <a:xfrm>
              <a:off x="3632" y="3486"/>
              <a:ext cx="129" cy="112"/>
            </a:xfrm>
            <a:custGeom>
              <a:avLst/>
              <a:gdLst/>
              <a:ahLst/>
              <a:cxnLst>
                <a:cxn ang="0">
                  <a:pos x="271" y="491"/>
                </a:cxn>
                <a:cxn ang="0">
                  <a:pos x="179" y="423"/>
                </a:cxn>
                <a:cxn ang="0">
                  <a:pos x="95" y="349"/>
                </a:cxn>
                <a:cxn ang="0">
                  <a:pos x="18" y="264"/>
                </a:cxn>
                <a:cxn ang="0">
                  <a:pos x="25" y="228"/>
                </a:cxn>
                <a:cxn ang="0">
                  <a:pos x="48" y="218"/>
                </a:cxn>
                <a:cxn ang="0">
                  <a:pos x="66" y="229"/>
                </a:cxn>
                <a:cxn ang="0">
                  <a:pos x="117" y="255"/>
                </a:cxn>
                <a:cxn ang="0">
                  <a:pos x="174" y="227"/>
                </a:cxn>
                <a:cxn ang="0">
                  <a:pos x="198" y="191"/>
                </a:cxn>
                <a:cxn ang="0">
                  <a:pos x="149" y="162"/>
                </a:cxn>
                <a:cxn ang="0">
                  <a:pos x="143" y="126"/>
                </a:cxn>
                <a:cxn ang="0">
                  <a:pos x="164" y="106"/>
                </a:cxn>
                <a:cxn ang="0">
                  <a:pos x="192" y="111"/>
                </a:cxn>
                <a:cxn ang="0">
                  <a:pos x="217" y="102"/>
                </a:cxn>
                <a:cxn ang="0">
                  <a:pos x="246" y="90"/>
                </a:cxn>
                <a:cxn ang="0">
                  <a:pos x="270" y="133"/>
                </a:cxn>
                <a:cxn ang="0">
                  <a:pos x="242" y="196"/>
                </a:cxn>
                <a:cxn ang="0">
                  <a:pos x="256" y="224"/>
                </a:cxn>
                <a:cxn ang="0">
                  <a:pos x="333" y="200"/>
                </a:cxn>
                <a:cxn ang="0">
                  <a:pos x="388" y="154"/>
                </a:cxn>
                <a:cxn ang="0">
                  <a:pos x="426" y="139"/>
                </a:cxn>
                <a:cxn ang="0">
                  <a:pos x="464" y="126"/>
                </a:cxn>
                <a:cxn ang="0">
                  <a:pos x="476" y="58"/>
                </a:cxn>
                <a:cxn ang="0">
                  <a:pos x="491" y="14"/>
                </a:cxn>
                <a:cxn ang="0">
                  <a:pos x="511" y="3"/>
                </a:cxn>
                <a:cxn ang="0">
                  <a:pos x="497" y="139"/>
                </a:cxn>
                <a:cxn ang="0">
                  <a:pos x="469" y="169"/>
                </a:cxn>
                <a:cxn ang="0">
                  <a:pos x="480" y="173"/>
                </a:cxn>
                <a:cxn ang="0">
                  <a:pos x="529" y="163"/>
                </a:cxn>
                <a:cxn ang="0">
                  <a:pos x="546" y="169"/>
                </a:cxn>
                <a:cxn ang="0">
                  <a:pos x="518" y="185"/>
                </a:cxn>
                <a:cxn ang="0">
                  <a:pos x="531" y="220"/>
                </a:cxn>
                <a:cxn ang="0">
                  <a:pos x="605" y="213"/>
                </a:cxn>
                <a:cxn ang="0">
                  <a:pos x="644" y="154"/>
                </a:cxn>
                <a:cxn ang="0">
                  <a:pos x="628" y="212"/>
                </a:cxn>
                <a:cxn ang="0">
                  <a:pos x="574" y="243"/>
                </a:cxn>
                <a:cxn ang="0">
                  <a:pos x="533" y="263"/>
                </a:cxn>
                <a:cxn ang="0">
                  <a:pos x="511" y="271"/>
                </a:cxn>
                <a:cxn ang="0">
                  <a:pos x="485" y="281"/>
                </a:cxn>
                <a:cxn ang="0">
                  <a:pos x="493" y="300"/>
                </a:cxn>
                <a:cxn ang="0">
                  <a:pos x="520" y="313"/>
                </a:cxn>
                <a:cxn ang="0">
                  <a:pos x="523" y="349"/>
                </a:cxn>
                <a:cxn ang="0">
                  <a:pos x="503" y="344"/>
                </a:cxn>
                <a:cxn ang="0">
                  <a:pos x="484" y="348"/>
                </a:cxn>
                <a:cxn ang="0">
                  <a:pos x="463" y="364"/>
                </a:cxn>
                <a:cxn ang="0">
                  <a:pos x="427" y="359"/>
                </a:cxn>
                <a:cxn ang="0">
                  <a:pos x="404" y="363"/>
                </a:cxn>
                <a:cxn ang="0">
                  <a:pos x="420" y="397"/>
                </a:cxn>
                <a:cxn ang="0">
                  <a:pos x="472" y="402"/>
                </a:cxn>
                <a:cxn ang="0">
                  <a:pos x="501" y="439"/>
                </a:cxn>
                <a:cxn ang="0">
                  <a:pos x="483" y="504"/>
                </a:cxn>
                <a:cxn ang="0">
                  <a:pos x="494" y="555"/>
                </a:cxn>
                <a:cxn ang="0">
                  <a:pos x="475" y="560"/>
                </a:cxn>
                <a:cxn ang="0">
                  <a:pos x="467" y="558"/>
                </a:cxn>
                <a:cxn ang="0">
                  <a:pos x="431" y="546"/>
                </a:cxn>
                <a:cxn ang="0">
                  <a:pos x="359" y="533"/>
                </a:cxn>
              </a:cxnLst>
              <a:rect l="0" t="0" r="r" b="b"/>
              <a:pathLst>
                <a:path w="646" h="561">
                  <a:moveTo>
                    <a:pt x="342" y="539"/>
                  </a:moveTo>
                  <a:lnTo>
                    <a:pt x="318" y="524"/>
                  </a:lnTo>
                  <a:lnTo>
                    <a:pt x="294" y="507"/>
                  </a:lnTo>
                  <a:lnTo>
                    <a:pt x="271" y="491"/>
                  </a:lnTo>
                  <a:lnTo>
                    <a:pt x="247" y="474"/>
                  </a:lnTo>
                  <a:lnTo>
                    <a:pt x="224" y="458"/>
                  </a:lnTo>
                  <a:lnTo>
                    <a:pt x="202" y="441"/>
                  </a:lnTo>
                  <a:lnTo>
                    <a:pt x="179" y="423"/>
                  </a:lnTo>
                  <a:lnTo>
                    <a:pt x="158" y="406"/>
                  </a:lnTo>
                  <a:lnTo>
                    <a:pt x="137" y="387"/>
                  </a:lnTo>
                  <a:lnTo>
                    <a:pt x="115" y="368"/>
                  </a:lnTo>
                  <a:lnTo>
                    <a:pt x="95" y="349"/>
                  </a:lnTo>
                  <a:lnTo>
                    <a:pt x="75" y="328"/>
                  </a:lnTo>
                  <a:lnTo>
                    <a:pt x="55" y="308"/>
                  </a:lnTo>
                  <a:lnTo>
                    <a:pt x="37" y="287"/>
                  </a:lnTo>
                  <a:lnTo>
                    <a:pt x="18" y="264"/>
                  </a:lnTo>
                  <a:lnTo>
                    <a:pt x="0" y="241"/>
                  </a:lnTo>
                  <a:lnTo>
                    <a:pt x="11" y="237"/>
                  </a:lnTo>
                  <a:lnTo>
                    <a:pt x="19" y="232"/>
                  </a:lnTo>
                  <a:lnTo>
                    <a:pt x="25" y="228"/>
                  </a:lnTo>
                  <a:lnTo>
                    <a:pt x="27" y="224"/>
                  </a:lnTo>
                  <a:lnTo>
                    <a:pt x="34" y="223"/>
                  </a:lnTo>
                  <a:lnTo>
                    <a:pt x="41" y="220"/>
                  </a:lnTo>
                  <a:lnTo>
                    <a:pt x="48" y="218"/>
                  </a:lnTo>
                  <a:lnTo>
                    <a:pt x="54" y="217"/>
                  </a:lnTo>
                  <a:lnTo>
                    <a:pt x="56" y="221"/>
                  </a:lnTo>
                  <a:lnTo>
                    <a:pt x="62" y="225"/>
                  </a:lnTo>
                  <a:lnTo>
                    <a:pt x="66" y="229"/>
                  </a:lnTo>
                  <a:lnTo>
                    <a:pt x="68" y="238"/>
                  </a:lnTo>
                  <a:lnTo>
                    <a:pt x="103" y="238"/>
                  </a:lnTo>
                  <a:lnTo>
                    <a:pt x="107" y="251"/>
                  </a:lnTo>
                  <a:lnTo>
                    <a:pt x="117" y="255"/>
                  </a:lnTo>
                  <a:lnTo>
                    <a:pt x="129" y="252"/>
                  </a:lnTo>
                  <a:lnTo>
                    <a:pt x="145" y="246"/>
                  </a:lnTo>
                  <a:lnTo>
                    <a:pt x="161" y="237"/>
                  </a:lnTo>
                  <a:lnTo>
                    <a:pt x="174" y="227"/>
                  </a:lnTo>
                  <a:lnTo>
                    <a:pt x="184" y="220"/>
                  </a:lnTo>
                  <a:lnTo>
                    <a:pt x="187" y="217"/>
                  </a:lnTo>
                  <a:lnTo>
                    <a:pt x="191" y="202"/>
                  </a:lnTo>
                  <a:lnTo>
                    <a:pt x="198" y="191"/>
                  </a:lnTo>
                  <a:lnTo>
                    <a:pt x="201" y="180"/>
                  </a:lnTo>
                  <a:lnTo>
                    <a:pt x="193" y="169"/>
                  </a:lnTo>
                  <a:lnTo>
                    <a:pt x="167" y="167"/>
                  </a:lnTo>
                  <a:lnTo>
                    <a:pt x="149" y="162"/>
                  </a:lnTo>
                  <a:lnTo>
                    <a:pt x="141" y="155"/>
                  </a:lnTo>
                  <a:lnTo>
                    <a:pt x="138" y="147"/>
                  </a:lnTo>
                  <a:lnTo>
                    <a:pt x="139" y="136"/>
                  </a:lnTo>
                  <a:lnTo>
                    <a:pt x="143" y="126"/>
                  </a:lnTo>
                  <a:lnTo>
                    <a:pt x="148" y="115"/>
                  </a:lnTo>
                  <a:lnTo>
                    <a:pt x="152" y="105"/>
                  </a:lnTo>
                  <a:lnTo>
                    <a:pt x="158" y="105"/>
                  </a:lnTo>
                  <a:lnTo>
                    <a:pt x="164" y="106"/>
                  </a:lnTo>
                  <a:lnTo>
                    <a:pt x="170" y="107"/>
                  </a:lnTo>
                  <a:lnTo>
                    <a:pt x="177" y="108"/>
                  </a:lnTo>
                  <a:lnTo>
                    <a:pt x="185" y="110"/>
                  </a:lnTo>
                  <a:lnTo>
                    <a:pt x="192" y="111"/>
                  </a:lnTo>
                  <a:lnTo>
                    <a:pt x="200" y="112"/>
                  </a:lnTo>
                  <a:lnTo>
                    <a:pt x="208" y="112"/>
                  </a:lnTo>
                  <a:lnTo>
                    <a:pt x="213" y="107"/>
                  </a:lnTo>
                  <a:lnTo>
                    <a:pt x="217" y="102"/>
                  </a:lnTo>
                  <a:lnTo>
                    <a:pt x="220" y="97"/>
                  </a:lnTo>
                  <a:lnTo>
                    <a:pt x="221" y="91"/>
                  </a:lnTo>
                  <a:lnTo>
                    <a:pt x="242" y="91"/>
                  </a:lnTo>
                  <a:lnTo>
                    <a:pt x="246" y="90"/>
                  </a:lnTo>
                  <a:lnTo>
                    <a:pt x="254" y="98"/>
                  </a:lnTo>
                  <a:lnTo>
                    <a:pt x="265" y="109"/>
                  </a:lnTo>
                  <a:lnTo>
                    <a:pt x="270" y="119"/>
                  </a:lnTo>
                  <a:lnTo>
                    <a:pt x="270" y="133"/>
                  </a:lnTo>
                  <a:lnTo>
                    <a:pt x="268" y="152"/>
                  </a:lnTo>
                  <a:lnTo>
                    <a:pt x="262" y="169"/>
                  </a:lnTo>
                  <a:lnTo>
                    <a:pt x="249" y="175"/>
                  </a:lnTo>
                  <a:lnTo>
                    <a:pt x="242" y="196"/>
                  </a:lnTo>
                  <a:lnTo>
                    <a:pt x="247" y="199"/>
                  </a:lnTo>
                  <a:lnTo>
                    <a:pt x="251" y="207"/>
                  </a:lnTo>
                  <a:lnTo>
                    <a:pt x="254" y="217"/>
                  </a:lnTo>
                  <a:lnTo>
                    <a:pt x="256" y="224"/>
                  </a:lnTo>
                  <a:lnTo>
                    <a:pt x="269" y="222"/>
                  </a:lnTo>
                  <a:lnTo>
                    <a:pt x="288" y="217"/>
                  </a:lnTo>
                  <a:lnTo>
                    <a:pt x="310" y="209"/>
                  </a:lnTo>
                  <a:lnTo>
                    <a:pt x="333" y="200"/>
                  </a:lnTo>
                  <a:lnTo>
                    <a:pt x="353" y="189"/>
                  </a:lnTo>
                  <a:lnTo>
                    <a:pt x="371" y="177"/>
                  </a:lnTo>
                  <a:lnTo>
                    <a:pt x="384" y="166"/>
                  </a:lnTo>
                  <a:lnTo>
                    <a:pt x="388" y="154"/>
                  </a:lnTo>
                  <a:lnTo>
                    <a:pt x="396" y="153"/>
                  </a:lnTo>
                  <a:lnTo>
                    <a:pt x="406" y="150"/>
                  </a:lnTo>
                  <a:lnTo>
                    <a:pt x="416" y="145"/>
                  </a:lnTo>
                  <a:lnTo>
                    <a:pt x="426" y="139"/>
                  </a:lnTo>
                  <a:lnTo>
                    <a:pt x="436" y="135"/>
                  </a:lnTo>
                  <a:lnTo>
                    <a:pt x="446" y="130"/>
                  </a:lnTo>
                  <a:lnTo>
                    <a:pt x="456" y="127"/>
                  </a:lnTo>
                  <a:lnTo>
                    <a:pt x="464" y="126"/>
                  </a:lnTo>
                  <a:lnTo>
                    <a:pt x="464" y="105"/>
                  </a:lnTo>
                  <a:lnTo>
                    <a:pt x="477" y="91"/>
                  </a:lnTo>
                  <a:lnTo>
                    <a:pt x="480" y="79"/>
                  </a:lnTo>
                  <a:lnTo>
                    <a:pt x="476" y="58"/>
                  </a:lnTo>
                  <a:lnTo>
                    <a:pt x="471" y="22"/>
                  </a:lnTo>
                  <a:lnTo>
                    <a:pt x="480" y="19"/>
                  </a:lnTo>
                  <a:lnTo>
                    <a:pt x="486" y="16"/>
                  </a:lnTo>
                  <a:lnTo>
                    <a:pt x="491" y="14"/>
                  </a:lnTo>
                  <a:lnTo>
                    <a:pt x="495" y="12"/>
                  </a:lnTo>
                  <a:lnTo>
                    <a:pt x="499" y="9"/>
                  </a:lnTo>
                  <a:lnTo>
                    <a:pt x="505" y="6"/>
                  </a:lnTo>
                  <a:lnTo>
                    <a:pt x="511" y="3"/>
                  </a:lnTo>
                  <a:lnTo>
                    <a:pt x="519" y="0"/>
                  </a:lnTo>
                  <a:lnTo>
                    <a:pt x="513" y="133"/>
                  </a:lnTo>
                  <a:lnTo>
                    <a:pt x="506" y="135"/>
                  </a:lnTo>
                  <a:lnTo>
                    <a:pt x="497" y="139"/>
                  </a:lnTo>
                  <a:lnTo>
                    <a:pt x="490" y="147"/>
                  </a:lnTo>
                  <a:lnTo>
                    <a:pt x="483" y="154"/>
                  </a:lnTo>
                  <a:lnTo>
                    <a:pt x="475" y="161"/>
                  </a:lnTo>
                  <a:lnTo>
                    <a:pt x="469" y="169"/>
                  </a:lnTo>
                  <a:lnTo>
                    <a:pt x="463" y="173"/>
                  </a:lnTo>
                  <a:lnTo>
                    <a:pt x="457" y="175"/>
                  </a:lnTo>
                  <a:lnTo>
                    <a:pt x="468" y="174"/>
                  </a:lnTo>
                  <a:lnTo>
                    <a:pt x="480" y="173"/>
                  </a:lnTo>
                  <a:lnTo>
                    <a:pt x="491" y="171"/>
                  </a:lnTo>
                  <a:lnTo>
                    <a:pt x="504" y="168"/>
                  </a:lnTo>
                  <a:lnTo>
                    <a:pt x="516" y="166"/>
                  </a:lnTo>
                  <a:lnTo>
                    <a:pt x="529" y="163"/>
                  </a:lnTo>
                  <a:lnTo>
                    <a:pt x="541" y="162"/>
                  </a:lnTo>
                  <a:lnTo>
                    <a:pt x="555" y="161"/>
                  </a:lnTo>
                  <a:lnTo>
                    <a:pt x="551" y="165"/>
                  </a:lnTo>
                  <a:lnTo>
                    <a:pt x="546" y="169"/>
                  </a:lnTo>
                  <a:lnTo>
                    <a:pt x="540" y="173"/>
                  </a:lnTo>
                  <a:lnTo>
                    <a:pt x="533" y="178"/>
                  </a:lnTo>
                  <a:lnTo>
                    <a:pt x="525" y="182"/>
                  </a:lnTo>
                  <a:lnTo>
                    <a:pt x="518" y="185"/>
                  </a:lnTo>
                  <a:lnTo>
                    <a:pt x="512" y="188"/>
                  </a:lnTo>
                  <a:lnTo>
                    <a:pt x="506" y="189"/>
                  </a:lnTo>
                  <a:lnTo>
                    <a:pt x="513" y="217"/>
                  </a:lnTo>
                  <a:lnTo>
                    <a:pt x="531" y="220"/>
                  </a:lnTo>
                  <a:lnTo>
                    <a:pt x="549" y="223"/>
                  </a:lnTo>
                  <a:lnTo>
                    <a:pt x="569" y="224"/>
                  </a:lnTo>
                  <a:lnTo>
                    <a:pt x="588" y="221"/>
                  </a:lnTo>
                  <a:lnTo>
                    <a:pt x="605" y="213"/>
                  </a:lnTo>
                  <a:lnTo>
                    <a:pt x="618" y="198"/>
                  </a:lnTo>
                  <a:lnTo>
                    <a:pt x="628" y="174"/>
                  </a:lnTo>
                  <a:lnTo>
                    <a:pt x="631" y="139"/>
                  </a:lnTo>
                  <a:lnTo>
                    <a:pt x="644" y="154"/>
                  </a:lnTo>
                  <a:lnTo>
                    <a:pt x="646" y="174"/>
                  </a:lnTo>
                  <a:lnTo>
                    <a:pt x="643" y="194"/>
                  </a:lnTo>
                  <a:lnTo>
                    <a:pt x="638" y="209"/>
                  </a:lnTo>
                  <a:lnTo>
                    <a:pt x="628" y="212"/>
                  </a:lnTo>
                  <a:lnTo>
                    <a:pt x="615" y="217"/>
                  </a:lnTo>
                  <a:lnTo>
                    <a:pt x="603" y="225"/>
                  </a:lnTo>
                  <a:lnTo>
                    <a:pt x="589" y="233"/>
                  </a:lnTo>
                  <a:lnTo>
                    <a:pt x="574" y="243"/>
                  </a:lnTo>
                  <a:lnTo>
                    <a:pt x="561" y="251"/>
                  </a:lnTo>
                  <a:lnTo>
                    <a:pt x="547" y="256"/>
                  </a:lnTo>
                  <a:lnTo>
                    <a:pt x="534" y="258"/>
                  </a:lnTo>
                  <a:lnTo>
                    <a:pt x="533" y="263"/>
                  </a:lnTo>
                  <a:lnTo>
                    <a:pt x="530" y="267"/>
                  </a:lnTo>
                  <a:lnTo>
                    <a:pt x="524" y="269"/>
                  </a:lnTo>
                  <a:lnTo>
                    <a:pt x="518" y="270"/>
                  </a:lnTo>
                  <a:lnTo>
                    <a:pt x="511" y="271"/>
                  </a:lnTo>
                  <a:lnTo>
                    <a:pt x="505" y="272"/>
                  </a:lnTo>
                  <a:lnTo>
                    <a:pt x="497" y="272"/>
                  </a:lnTo>
                  <a:lnTo>
                    <a:pt x="492" y="272"/>
                  </a:lnTo>
                  <a:lnTo>
                    <a:pt x="485" y="281"/>
                  </a:lnTo>
                  <a:lnTo>
                    <a:pt x="483" y="289"/>
                  </a:lnTo>
                  <a:lnTo>
                    <a:pt x="484" y="294"/>
                  </a:lnTo>
                  <a:lnTo>
                    <a:pt x="487" y="297"/>
                  </a:lnTo>
                  <a:lnTo>
                    <a:pt x="493" y="300"/>
                  </a:lnTo>
                  <a:lnTo>
                    <a:pt x="501" y="301"/>
                  </a:lnTo>
                  <a:lnTo>
                    <a:pt x="510" y="301"/>
                  </a:lnTo>
                  <a:lnTo>
                    <a:pt x="519" y="301"/>
                  </a:lnTo>
                  <a:lnTo>
                    <a:pt x="520" y="313"/>
                  </a:lnTo>
                  <a:lnTo>
                    <a:pt x="523" y="325"/>
                  </a:lnTo>
                  <a:lnTo>
                    <a:pt x="525" y="338"/>
                  </a:lnTo>
                  <a:lnTo>
                    <a:pt x="526" y="349"/>
                  </a:lnTo>
                  <a:lnTo>
                    <a:pt x="523" y="349"/>
                  </a:lnTo>
                  <a:lnTo>
                    <a:pt x="519" y="348"/>
                  </a:lnTo>
                  <a:lnTo>
                    <a:pt x="514" y="347"/>
                  </a:lnTo>
                  <a:lnTo>
                    <a:pt x="509" y="345"/>
                  </a:lnTo>
                  <a:lnTo>
                    <a:pt x="503" y="344"/>
                  </a:lnTo>
                  <a:lnTo>
                    <a:pt x="497" y="343"/>
                  </a:lnTo>
                  <a:lnTo>
                    <a:pt x="491" y="342"/>
                  </a:lnTo>
                  <a:lnTo>
                    <a:pt x="486" y="342"/>
                  </a:lnTo>
                  <a:lnTo>
                    <a:pt x="484" y="348"/>
                  </a:lnTo>
                  <a:lnTo>
                    <a:pt x="479" y="356"/>
                  </a:lnTo>
                  <a:lnTo>
                    <a:pt x="473" y="362"/>
                  </a:lnTo>
                  <a:lnTo>
                    <a:pt x="471" y="364"/>
                  </a:lnTo>
                  <a:lnTo>
                    <a:pt x="463" y="364"/>
                  </a:lnTo>
                  <a:lnTo>
                    <a:pt x="455" y="363"/>
                  </a:lnTo>
                  <a:lnTo>
                    <a:pt x="446" y="362"/>
                  </a:lnTo>
                  <a:lnTo>
                    <a:pt x="437" y="360"/>
                  </a:lnTo>
                  <a:lnTo>
                    <a:pt x="427" y="359"/>
                  </a:lnTo>
                  <a:lnTo>
                    <a:pt x="419" y="358"/>
                  </a:lnTo>
                  <a:lnTo>
                    <a:pt x="411" y="357"/>
                  </a:lnTo>
                  <a:lnTo>
                    <a:pt x="402" y="357"/>
                  </a:lnTo>
                  <a:lnTo>
                    <a:pt x="404" y="363"/>
                  </a:lnTo>
                  <a:lnTo>
                    <a:pt x="405" y="370"/>
                  </a:lnTo>
                  <a:lnTo>
                    <a:pt x="407" y="380"/>
                  </a:lnTo>
                  <a:lnTo>
                    <a:pt x="409" y="391"/>
                  </a:lnTo>
                  <a:lnTo>
                    <a:pt x="420" y="397"/>
                  </a:lnTo>
                  <a:lnTo>
                    <a:pt x="433" y="399"/>
                  </a:lnTo>
                  <a:lnTo>
                    <a:pt x="446" y="400"/>
                  </a:lnTo>
                  <a:lnTo>
                    <a:pt x="460" y="400"/>
                  </a:lnTo>
                  <a:lnTo>
                    <a:pt x="472" y="402"/>
                  </a:lnTo>
                  <a:lnTo>
                    <a:pt x="484" y="407"/>
                  </a:lnTo>
                  <a:lnTo>
                    <a:pt x="493" y="414"/>
                  </a:lnTo>
                  <a:lnTo>
                    <a:pt x="499" y="426"/>
                  </a:lnTo>
                  <a:lnTo>
                    <a:pt x="501" y="439"/>
                  </a:lnTo>
                  <a:lnTo>
                    <a:pt x="498" y="453"/>
                  </a:lnTo>
                  <a:lnTo>
                    <a:pt x="492" y="469"/>
                  </a:lnTo>
                  <a:lnTo>
                    <a:pt x="487" y="486"/>
                  </a:lnTo>
                  <a:lnTo>
                    <a:pt x="483" y="504"/>
                  </a:lnTo>
                  <a:lnTo>
                    <a:pt x="483" y="521"/>
                  </a:lnTo>
                  <a:lnTo>
                    <a:pt x="490" y="537"/>
                  </a:lnTo>
                  <a:lnTo>
                    <a:pt x="506" y="552"/>
                  </a:lnTo>
                  <a:lnTo>
                    <a:pt x="494" y="555"/>
                  </a:lnTo>
                  <a:lnTo>
                    <a:pt x="487" y="557"/>
                  </a:lnTo>
                  <a:lnTo>
                    <a:pt x="481" y="558"/>
                  </a:lnTo>
                  <a:lnTo>
                    <a:pt x="477" y="560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2" y="560"/>
                  </a:lnTo>
                  <a:lnTo>
                    <a:pt x="470" y="560"/>
                  </a:lnTo>
                  <a:lnTo>
                    <a:pt x="467" y="558"/>
                  </a:lnTo>
                  <a:lnTo>
                    <a:pt x="462" y="556"/>
                  </a:lnTo>
                  <a:lnTo>
                    <a:pt x="455" y="554"/>
                  </a:lnTo>
                  <a:lnTo>
                    <a:pt x="444" y="551"/>
                  </a:lnTo>
                  <a:lnTo>
                    <a:pt x="431" y="546"/>
                  </a:lnTo>
                  <a:lnTo>
                    <a:pt x="412" y="542"/>
                  </a:lnTo>
                  <a:lnTo>
                    <a:pt x="389" y="537"/>
                  </a:lnTo>
                  <a:lnTo>
                    <a:pt x="361" y="531"/>
                  </a:lnTo>
                  <a:lnTo>
                    <a:pt x="359" y="533"/>
                  </a:lnTo>
                  <a:lnTo>
                    <a:pt x="353" y="536"/>
                  </a:lnTo>
                  <a:lnTo>
                    <a:pt x="347" y="540"/>
                  </a:lnTo>
                  <a:lnTo>
                    <a:pt x="342" y="53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8" name="Freeform 418"/>
            <p:cNvSpPr>
              <a:spLocks/>
            </p:cNvSpPr>
            <p:nvPr/>
          </p:nvSpPr>
          <p:spPr bwMode="auto">
            <a:xfrm>
              <a:off x="3600" y="3258"/>
              <a:ext cx="119" cy="296"/>
            </a:xfrm>
            <a:custGeom>
              <a:avLst/>
              <a:gdLst/>
              <a:ahLst/>
              <a:cxnLst>
                <a:cxn ang="0">
                  <a:pos x="171" y="554"/>
                </a:cxn>
                <a:cxn ang="0">
                  <a:pos x="202" y="470"/>
                </a:cxn>
                <a:cxn ang="0">
                  <a:pos x="242" y="387"/>
                </a:cxn>
                <a:cxn ang="0">
                  <a:pos x="287" y="309"/>
                </a:cxn>
                <a:cxn ang="0">
                  <a:pos x="343" y="233"/>
                </a:cxn>
                <a:cxn ang="0">
                  <a:pos x="404" y="161"/>
                </a:cxn>
                <a:cxn ang="0">
                  <a:pos x="475" y="93"/>
                </a:cxn>
                <a:cxn ang="0">
                  <a:pos x="553" y="30"/>
                </a:cxn>
                <a:cxn ang="0">
                  <a:pos x="558" y="15"/>
                </a:cxn>
                <a:cxn ang="0">
                  <a:pos x="489" y="48"/>
                </a:cxn>
                <a:cxn ang="0">
                  <a:pos x="423" y="87"/>
                </a:cxn>
                <a:cxn ang="0">
                  <a:pos x="361" y="130"/>
                </a:cxn>
                <a:cxn ang="0">
                  <a:pos x="304" y="177"/>
                </a:cxn>
                <a:cxn ang="0">
                  <a:pos x="251" y="230"/>
                </a:cxn>
                <a:cxn ang="0">
                  <a:pos x="201" y="287"/>
                </a:cxn>
                <a:cxn ang="0">
                  <a:pos x="154" y="351"/>
                </a:cxn>
                <a:cxn ang="0">
                  <a:pos x="82" y="470"/>
                </a:cxn>
                <a:cxn ang="0">
                  <a:pos x="21" y="646"/>
                </a:cxn>
                <a:cxn ang="0">
                  <a:pos x="0" y="819"/>
                </a:cxn>
                <a:cxn ang="0">
                  <a:pos x="10" y="983"/>
                </a:cxn>
                <a:cxn ang="0">
                  <a:pos x="31" y="1092"/>
                </a:cxn>
                <a:cxn ang="0">
                  <a:pos x="49" y="1154"/>
                </a:cxn>
                <a:cxn ang="0">
                  <a:pos x="71" y="1214"/>
                </a:cxn>
                <a:cxn ang="0">
                  <a:pos x="96" y="1269"/>
                </a:cxn>
                <a:cxn ang="0">
                  <a:pos x="125" y="1321"/>
                </a:cxn>
                <a:cxn ang="0">
                  <a:pos x="156" y="1370"/>
                </a:cxn>
                <a:cxn ang="0">
                  <a:pos x="189" y="1416"/>
                </a:cxn>
                <a:cxn ang="0">
                  <a:pos x="224" y="1459"/>
                </a:cxn>
                <a:cxn ang="0">
                  <a:pos x="198" y="1374"/>
                </a:cxn>
                <a:cxn ang="0">
                  <a:pos x="137" y="1153"/>
                </a:cxn>
                <a:cxn ang="0">
                  <a:pos x="115" y="928"/>
                </a:cxn>
                <a:cxn ang="0">
                  <a:pos x="132" y="706"/>
                </a:cxn>
              </a:cxnLst>
              <a:rect l="0" t="0" r="r" b="b"/>
              <a:pathLst>
                <a:path w="596" h="1480">
                  <a:moveTo>
                    <a:pt x="157" y="597"/>
                  </a:moveTo>
                  <a:lnTo>
                    <a:pt x="171" y="554"/>
                  </a:lnTo>
                  <a:lnTo>
                    <a:pt x="185" y="512"/>
                  </a:lnTo>
                  <a:lnTo>
                    <a:pt x="202" y="470"/>
                  </a:lnTo>
                  <a:lnTo>
                    <a:pt x="221" y="428"/>
                  </a:lnTo>
                  <a:lnTo>
                    <a:pt x="242" y="387"/>
                  </a:lnTo>
                  <a:lnTo>
                    <a:pt x="263" y="348"/>
                  </a:lnTo>
                  <a:lnTo>
                    <a:pt x="287" y="309"/>
                  </a:lnTo>
                  <a:lnTo>
                    <a:pt x="314" y="270"/>
                  </a:lnTo>
                  <a:lnTo>
                    <a:pt x="343" y="233"/>
                  </a:lnTo>
                  <a:lnTo>
                    <a:pt x="372" y="196"/>
                  </a:lnTo>
                  <a:lnTo>
                    <a:pt x="404" y="161"/>
                  </a:lnTo>
                  <a:lnTo>
                    <a:pt x="438" y="126"/>
                  </a:lnTo>
                  <a:lnTo>
                    <a:pt x="475" y="93"/>
                  </a:lnTo>
                  <a:lnTo>
                    <a:pt x="512" y="61"/>
                  </a:lnTo>
                  <a:lnTo>
                    <a:pt x="553" y="30"/>
                  </a:lnTo>
                  <a:lnTo>
                    <a:pt x="596" y="0"/>
                  </a:lnTo>
                  <a:lnTo>
                    <a:pt x="558" y="15"/>
                  </a:lnTo>
                  <a:lnTo>
                    <a:pt x="523" y="32"/>
                  </a:lnTo>
                  <a:lnTo>
                    <a:pt x="489" y="48"/>
                  </a:lnTo>
                  <a:lnTo>
                    <a:pt x="455" y="67"/>
                  </a:lnTo>
                  <a:lnTo>
                    <a:pt x="423" y="87"/>
                  </a:lnTo>
                  <a:lnTo>
                    <a:pt x="392" y="108"/>
                  </a:lnTo>
                  <a:lnTo>
                    <a:pt x="361" y="130"/>
                  </a:lnTo>
                  <a:lnTo>
                    <a:pt x="332" y="153"/>
                  </a:lnTo>
                  <a:lnTo>
                    <a:pt x="304" y="177"/>
                  </a:lnTo>
                  <a:lnTo>
                    <a:pt x="277" y="203"/>
                  </a:lnTo>
                  <a:lnTo>
                    <a:pt x="251" y="230"/>
                  </a:lnTo>
                  <a:lnTo>
                    <a:pt x="225" y="258"/>
                  </a:lnTo>
                  <a:lnTo>
                    <a:pt x="201" y="287"/>
                  </a:lnTo>
                  <a:lnTo>
                    <a:pt x="177" y="318"/>
                  </a:lnTo>
                  <a:lnTo>
                    <a:pt x="154" y="351"/>
                  </a:lnTo>
                  <a:lnTo>
                    <a:pt x="131" y="384"/>
                  </a:lnTo>
                  <a:lnTo>
                    <a:pt x="82" y="470"/>
                  </a:lnTo>
                  <a:lnTo>
                    <a:pt x="46" y="557"/>
                  </a:lnTo>
                  <a:lnTo>
                    <a:pt x="21" y="646"/>
                  </a:lnTo>
                  <a:lnTo>
                    <a:pt x="6" y="734"/>
                  </a:lnTo>
                  <a:lnTo>
                    <a:pt x="0" y="819"/>
                  </a:lnTo>
                  <a:lnTo>
                    <a:pt x="2" y="903"/>
                  </a:lnTo>
                  <a:lnTo>
                    <a:pt x="10" y="983"/>
                  </a:lnTo>
                  <a:lnTo>
                    <a:pt x="24" y="1058"/>
                  </a:lnTo>
                  <a:lnTo>
                    <a:pt x="31" y="1092"/>
                  </a:lnTo>
                  <a:lnTo>
                    <a:pt x="39" y="1123"/>
                  </a:lnTo>
                  <a:lnTo>
                    <a:pt x="49" y="1154"/>
                  </a:lnTo>
                  <a:lnTo>
                    <a:pt x="59" y="1185"/>
                  </a:lnTo>
                  <a:lnTo>
                    <a:pt x="71" y="1214"/>
                  </a:lnTo>
                  <a:lnTo>
                    <a:pt x="83" y="1242"/>
                  </a:lnTo>
                  <a:lnTo>
                    <a:pt x="96" y="1269"/>
                  </a:lnTo>
                  <a:lnTo>
                    <a:pt x="110" y="1295"/>
                  </a:lnTo>
                  <a:lnTo>
                    <a:pt x="125" y="1321"/>
                  </a:lnTo>
                  <a:lnTo>
                    <a:pt x="140" y="1346"/>
                  </a:lnTo>
                  <a:lnTo>
                    <a:pt x="156" y="1370"/>
                  </a:lnTo>
                  <a:lnTo>
                    <a:pt x="173" y="1393"/>
                  </a:lnTo>
                  <a:lnTo>
                    <a:pt x="189" y="1416"/>
                  </a:lnTo>
                  <a:lnTo>
                    <a:pt x="206" y="1438"/>
                  </a:lnTo>
                  <a:lnTo>
                    <a:pt x="224" y="1459"/>
                  </a:lnTo>
                  <a:lnTo>
                    <a:pt x="242" y="1480"/>
                  </a:lnTo>
                  <a:lnTo>
                    <a:pt x="198" y="1374"/>
                  </a:lnTo>
                  <a:lnTo>
                    <a:pt x="163" y="1264"/>
                  </a:lnTo>
                  <a:lnTo>
                    <a:pt x="137" y="1153"/>
                  </a:lnTo>
                  <a:lnTo>
                    <a:pt x="122" y="1041"/>
                  </a:lnTo>
                  <a:lnTo>
                    <a:pt x="115" y="928"/>
                  </a:lnTo>
                  <a:lnTo>
                    <a:pt x="119" y="816"/>
                  </a:lnTo>
                  <a:lnTo>
                    <a:pt x="132" y="706"/>
                  </a:lnTo>
                  <a:lnTo>
                    <a:pt x="157" y="59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59" name="Freeform 419"/>
            <p:cNvSpPr>
              <a:spLocks/>
            </p:cNvSpPr>
            <p:nvPr/>
          </p:nvSpPr>
          <p:spPr bwMode="auto">
            <a:xfrm>
              <a:off x="3802" y="3417"/>
              <a:ext cx="158" cy="182"/>
            </a:xfrm>
            <a:custGeom>
              <a:avLst/>
              <a:gdLst/>
              <a:ahLst/>
              <a:cxnLst>
                <a:cxn ang="0">
                  <a:pos x="780" y="301"/>
                </a:cxn>
                <a:cxn ang="0">
                  <a:pos x="717" y="505"/>
                </a:cxn>
                <a:cxn ang="0">
                  <a:pos x="607" y="669"/>
                </a:cxn>
                <a:cxn ang="0">
                  <a:pos x="498" y="779"/>
                </a:cxn>
                <a:cxn ang="0">
                  <a:pos x="398" y="847"/>
                </a:cxn>
                <a:cxn ang="0">
                  <a:pos x="302" y="893"/>
                </a:cxn>
                <a:cxn ang="0">
                  <a:pos x="228" y="908"/>
                </a:cxn>
                <a:cxn ang="0">
                  <a:pos x="203" y="881"/>
                </a:cxn>
                <a:cxn ang="0">
                  <a:pos x="109" y="845"/>
                </a:cxn>
                <a:cxn ang="0">
                  <a:pos x="149" y="779"/>
                </a:cxn>
                <a:cxn ang="0">
                  <a:pos x="147" y="738"/>
                </a:cxn>
                <a:cxn ang="0">
                  <a:pos x="191" y="736"/>
                </a:cxn>
                <a:cxn ang="0">
                  <a:pos x="256" y="724"/>
                </a:cxn>
                <a:cxn ang="0">
                  <a:pos x="302" y="730"/>
                </a:cxn>
                <a:cxn ang="0">
                  <a:pos x="336" y="694"/>
                </a:cxn>
                <a:cxn ang="0">
                  <a:pos x="328" y="649"/>
                </a:cxn>
                <a:cxn ang="0">
                  <a:pos x="298" y="629"/>
                </a:cxn>
                <a:cxn ang="0">
                  <a:pos x="273" y="611"/>
                </a:cxn>
                <a:cxn ang="0">
                  <a:pos x="251" y="592"/>
                </a:cxn>
                <a:cxn ang="0">
                  <a:pos x="175" y="560"/>
                </a:cxn>
                <a:cxn ang="0">
                  <a:pos x="142" y="449"/>
                </a:cxn>
                <a:cxn ang="0">
                  <a:pos x="110" y="348"/>
                </a:cxn>
                <a:cxn ang="0">
                  <a:pos x="89" y="320"/>
                </a:cxn>
                <a:cxn ang="0">
                  <a:pos x="39" y="273"/>
                </a:cxn>
                <a:cxn ang="0">
                  <a:pos x="5" y="218"/>
                </a:cxn>
                <a:cxn ang="0">
                  <a:pos x="8" y="155"/>
                </a:cxn>
                <a:cxn ang="0">
                  <a:pos x="71" y="142"/>
                </a:cxn>
                <a:cxn ang="0">
                  <a:pos x="117" y="144"/>
                </a:cxn>
                <a:cxn ang="0">
                  <a:pos x="179" y="150"/>
                </a:cxn>
                <a:cxn ang="0">
                  <a:pos x="257" y="188"/>
                </a:cxn>
                <a:cxn ang="0">
                  <a:pos x="290" y="251"/>
                </a:cxn>
                <a:cxn ang="0">
                  <a:pos x="346" y="169"/>
                </a:cxn>
                <a:cxn ang="0">
                  <a:pos x="457" y="137"/>
                </a:cxn>
                <a:cxn ang="0">
                  <a:pos x="437" y="211"/>
                </a:cxn>
                <a:cxn ang="0">
                  <a:pos x="396" y="258"/>
                </a:cxn>
                <a:cxn ang="0">
                  <a:pos x="364" y="288"/>
                </a:cxn>
                <a:cxn ang="0">
                  <a:pos x="393" y="318"/>
                </a:cxn>
                <a:cxn ang="0">
                  <a:pos x="420" y="359"/>
                </a:cxn>
                <a:cxn ang="0">
                  <a:pos x="436" y="316"/>
                </a:cxn>
                <a:cxn ang="0">
                  <a:pos x="472" y="281"/>
                </a:cxn>
                <a:cxn ang="0">
                  <a:pos x="509" y="323"/>
                </a:cxn>
                <a:cxn ang="0">
                  <a:pos x="539" y="335"/>
                </a:cxn>
                <a:cxn ang="0">
                  <a:pos x="586" y="283"/>
                </a:cxn>
                <a:cxn ang="0">
                  <a:pos x="591" y="179"/>
                </a:cxn>
                <a:cxn ang="0">
                  <a:pos x="625" y="194"/>
                </a:cxn>
                <a:cxn ang="0">
                  <a:pos x="645" y="198"/>
                </a:cxn>
                <a:cxn ang="0">
                  <a:pos x="689" y="169"/>
                </a:cxn>
                <a:cxn ang="0">
                  <a:pos x="707" y="113"/>
                </a:cxn>
                <a:cxn ang="0">
                  <a:pos x="617" y="105"/>
                </a:cxn>
                <a:cxn ang="0">
                  <a:pos x="603" y="73"/>
                </a:cxn>
                <a:cxn ang="0">
                  <a:pos x="576" y="61"/>
                </a:cxn>
                <a:cxn ang="0">
                  <a:pos x="534" y="38"/>
                </a:cxn>
                <a:cxn ang="0">
                  <a:pos x="481" y="48"/>
                </a:cxn>
                <a:cxn ang="0">
                  <a:pos x="535" y="4"/>
                </a:cxn>
                <a:cxn ang="0">
                  <a:pos x="590" y="15"/>
                </a:cxn>
                <a:cxn ang="0">
                  <a:pos x="643" y="23"/>
                </a:cxn>
                <a:cxn ang="0">
                  <a:pos x="672" y="9"/>
                </a:cxn>
                <a:cxn ang="0">
                  <a:pos x="707" y="2"/>
                </a:cxn>
                <a:cxn ang="0">
                  <a:pos x="756" y="7"/>
                </a:cxn>
                <a:cxn ang="0">
                  <a:pos x="779" y="54"/>
                </a:cxn>
                <a:cxn ang="0">
                  <a:pos x="789" y="102"/>
                </a:cxn>
              </a:cxnLst>
              <a:rect l="0" t="0" r="r" b="b"/>
              <a:pathLst>
                <a:path w="791" h="910">
                  <a:moveTo>
                    <a:pt x="789" y="102"/>
                  </a:moveTo>
                  <a:lnTo>
                    <a:pt x="791" y="155"/>
                  </a:lnTo>
                  <a:lnTo>
                    <a:pt x="790" y="205"/>
                  </a:lnTo>
                  <a:lnTo>
                    <a:pt x="786" y="254"/>
                  </a:lnTo>
                  <a:lnTo>
                    <a:pt x="780" y="301"/>
                  </a:lnTo>
                  <a:lnTo>
                    <a:pt x="772" y="345"/>
                  </a:lnTo>
                  <a:lnTo>
                    <a:pt x="761" y="388"/>
                  </a:lnTo>
                  <a:lnTo>
                    <a:pt x="749" y="429"/>
                  </a:lnTo>
                  <a:lnTo>
                    <a:pt x="734" y="468"/>
                  </a:lnTo>
                  <a:lnTo>
                    <a:pt x="717" y="505"/>
                  </a:lnTo>
                  <a:lnTo>
                    <a:pt x="699" y="541"/>
                  </a:lnTo>
                  <a:lnTo>
                    <a:pt x="678" y="575"/>
                  </a:lnTo>
                  <a:lnTo>
                    <a:pt x="656" y="609"/>
                  </a:lnTo>
                  <a:lnTo>
                    <a:pt x="632" y="640"/>
                  </a:lnTo>
                  <a:lnTo>
                    <a:pt x="607" y="669"/>
                  </a:lnTo>
                  <a:lnTo>
                    <a:pt x="581" y="699"/>
                  </a:lnTo>
                  <a:lnTo>
                    <a:pt x="554" y="726"/>
                  </a:lnTo>
                  <a:lnTo>
                    <a:pt x="535" y="744"/>
                  </a:lnTo>
                  <a:lnTo>
                    <a:pt x="517" y="762"/>
                  </a:lnTo>
                  <a:lnTo>
                    <a:pt x="498" y="779"/>
                  </a:lnTo>
                  <a:lnTo>
                    <a:pt x="478" y="793"/>
                  </a:lnTo>
                  <a:lnTo>
                    <a:pt x="458" y="808"/>
                  </a:lnTo>
                  <a:lnTo>
                    <a:pt x="438" y="822"/>
                  </a:lnTo>
                  <a:lnTo>
                    <a:pt x="419" y="835"/>
                  </a:lnTo>
                  <a:lnTo>
                    <a:pt x="398" y="847"/>
                  </a:lnTo>
                  <a:lnTo>
                    <a:pt x="378" y="857"/>
                  </a:lnTo>
                  <a:lnTo>
                    <a:pt x="358" y="868"/>
                  </a:lnTo>
                  <a:lnTo>
                    <a:pt x="339" y="877"/>
                  </a:lnTo>
                  <a:lnTo>
                    <a:pt x="320" y="885"/>
                  </a:lnTo>
                  <a:lnTo>
                    <a:pt x="302" y="893"/>
                  </a:lnTo>
                  <a:lnTo>
                    <a:pt x="283" y="899"/>
                  </a:lnTo>
                  <a:lnTo>
                    <a:pt x="266" y="905"/>
                  </a:lnTo>
                  <a:lnTo>
                    <a:pt x="250" y="910"/>
                  </a:lnTo>
                  <a:lnTo>
                    <a:pt x="237" y="910"/>
                  </a:lnTo>
                  <a:lnTo>
                    <a:pt x="228" y="908"/>
                  </a:lnTo>
                  <a:lnTo>
                    <a:pt x="222" y="903"/>
                  </a:lnTo>
                  <a:lnTo>
                    <a:pt x="215" y="898"/>
                  </a:lnTo>
                  <a:lnTo>
                    <a:pt x="211" y="892"/>
                  </a:lnTo>
                  <a:lnTo>
                    <a:pt x="207" y="885"/>
                  </a:lnTo>
                  <a:lnTo>
                    <a:pt x="203" y="881"/>
                  </a:lnTo>
                  <a:lnTo>
                    <a:pt x="197" y="880"/>
                  </a:lnTo>
                  <a:lnTo>
                    <a:pt x="163" y="852"/>
                  </a:lnTo>
                  <a:lnTo>
                    <a:pt x="138" y="840"/>
                  </a:lnTo>
                  <a:lnTo>
                    <a:pt x="121" y="840"/>
                  </a:lnTo>
                  <a:lnTo>
                    <a:pt x="109" y="845"/>
                  </a:lnTo>
                  <a:lnTo>
                    <a:pt x="104" y="848"/>
                  </a:lnTo>
                  <a:lnTo>
                    <a:pt x="102" y="841"/>
                  </a:lnTo>
                  <a:lnTo>
                    <a:pt x="104" y="821"/>
                  </a:lnTo>
                  <a:lnTo>
                    <a:pt x="108" y="779"/>
                  </a:lnTo>
                  <a:lnTo>
                    <a:pt x="149" y="779"/>
                  </a:lnTo>
                  <a:lnTo>
                    <a:pt x="149" y="754"/>
                  </a:lnTo>
                  <a:lnTo>
                    <a:pt x="141" y="753"/>
                  </a:lnTo>
                  <a:lnTo>
                    <a:pt x="138" y="749"/>
                  </a:lnTo>
                  <a:lnTo>
                    <a:pt x="141" y="744"/>
                  </a:lnTo>
                  <a:lnTo>
                    <a:pt x="147" y="738"/>
                  </a:lnTo>
                  <a:lnTo>
                    <a:pt x="155" y="733"/>
                  </a:lnTo>
                  <a:lnTo>
                    <a:pt x="165" y="729"/>
                  </a:lnTo>
                  <a:lnTo>
                    <a:pt x="176" y="725"/>
                  </a:lnTo>
                  <a:lnTo>
                    <a:pt x="185" y="724"/>
                  </a:lnTo>
                  <a:lnTo>
                    <a:pt x="191" y="736"/>
                  </a:lnTo>
                  <a:lnTo>
                    <a:pt x="226" y="736"/>
                  </a:lnTo>
                  <a:lnTo>
                    <a:pt x="230" y="732"/>
                  </a:lnTo>
                  <a:lnTo>
                    <a:pt x="238" y="728"/>
                  </a:lnTo>
                  <a:lnTo>
                    <a:pt x="249" y="725"/>
                  </a:lnTo>
                  <a:lnTo>
                    <a:pt x="256" y="724"/>
                  </a:lnTo>
                  <a:lnTo>
                    <a:pt x="259" y="731"/>
                  </a:lnTo>
                  <a:lnTo>
                    <a:pt x="266" y="734"/>
                  </a:lnTo>
                  <a:lnTo>
                    <a:pt x="277" y="735"/>
                  </a:lnTo>
                  <a:lnTo>
                    <a:pt x="289" y="733"/>
                  </a:lnTo>
                  <a:lnTo>
                    <a:pt x="302" y="730"/>
                  </a:lnTo>
                  <a:lnTo>
                    <a:pt x="313" y="727"/>
                  </a:lnTo>
                  <a:lnTo>
                    <a:pt x="323" y="725"/>
                  </a:lnTo>
                  <a:lnTo>
                    <a:pt x="327" y="724"/>
                  </a:lnTo>
                  <a:lnTo>
                    <a:pt x="330" y="710"/>
                  </a:lnTo>
                  <a:lnTo>
                    <a:pt x="336" y="694"/>
                  </a:lnTo>
                  <a:lnTo>
                    <a:pt x="341" y="677"/>
                  </a:lnTo>
                  <a:lnTo>
                    <a:pt x="345" y="659"/>
                  </a:lnTo>
                  <a:lnTo>
                    <a:pt x="338" y="658"/>
                  </a:lnTo>
                  <a:lnTo>
                    <a:pt x="333" y="654"/>
                  </a:lnTo>
                  <a:lnTo>
                    <a:pt x="328" y="649"/>
                  </a:lnTo>
                  <a:lnTo>
                    <a:pt x="324" y="643"/>
                  </a:lnTo>
                  <a:lnTo>
                    <a:pt x="319" y="638"/>
                  </a:lnTo>
                  <a:lnTo>
                    <a:pt x="312" y="634"/>
                  </a:lnTo>
                  <a:lnTo>
                    <a:pt x="306" y="630"/>
                  </a:lnTo>
                  <a:lnTo>
                    <a:pt x="298" y="629"/>
                  </a:lnTo>
                  <a:lnTo>
                    <a:pt x="294" y="624"/>
                  </a:lnTo>
                  <a:lnTo>
                    <a:pt x="288" y="621"/>
                  </a:lnTo>
                  <a:lnTo>
                    <a:pt x="283" y="617"/>
                  </a:lnTo>
                  <a:lnTo>
                    <a:pt x="278" y="614"/>
                  </a:lnTo>
                  <a:lnTo>
                    <a:pt x="273" y="611"/>
                  </a:lnTo>
                  <a:lnTo>
                    <a:pt x="267" y="608"/>
                  </a:lnTo>
                  <a:lnTo>
                    <a:pt x="261" y="606"/>
                  </a:lnTo>
                  <a:lnTo>
                    <a:pt x="256" y="605"/>
                  </a:lnTo>
                  <a:lnTo>
                    <a:pt x="254" y="599"/>
                  </a:lnTo>
                  <a:lnTo>
                    <a:pt x="251" y="592"/>
                  </a:lnTo>
                  <a:lnTo>
                    <a:pt x="247" y="586"/>
                  </a:lnTo>
                  <a:lnTo>
                    <a:pt x="245" y="581"/>
                  </a:lnTo>
                  <a:lnTo>
                    <a:pt x="213" y="579"/>
                  </a:lnTo>
                  <a:lnTo>
                    <a:pt x="190" y="571"/>
                  </a:lnTo>
                  <a:lnTo>
                    <a:pt x="175" y="560"/>
                  </a:lnTo>
                  <a:lnTo>
                    <a:pt x="164" y="544"/>
                  </a:lnTo>
                  <a:lnTo>
                    <a:pt x="158" y="525"/>
                  </a:lnTo>
                  <a:lnTo>
                    <a:pt x="153" y="502"/>
                  </a:lnTo>
                  <a:lnTo>
                    <a:pt x="149" y="477"/>
                  </a:lnTo>
                  <a:lnTo>
                    <a:pt x="142" y="449"/>
                  </a:lnTo>
                  <a:lnTo>
                    <a:pt x="142" y="426"/>
                  </a:lnTo>
                  <a:lnTo>
                    <a:pt x="139" y="394"/>
                  </a:lnTo>
                  <a:lnTo>
                    <a:pt x="131" y="366"/>
                  </a:lnTo>
                  <a:lnTo>
                    <a:pt x="114" y="353"/>
                  </a:lnTo>
                  <a:lnTo>
                    <a:pt x="110" y="348"/>
                  </a:lnTo>
                  <a:lnTo>
                    <a:pt x="106" y="342"/>
                  </a:lnTo>
                  <a:lnTo>
                    <a:pt x="103" y="334"/>
                  </a:lnTo>
                  <a:lnTo>
                    <a:pt x="102" y="328"/>
                  </a:lnTo>
                  <a:lnTo>
                    <a:pt x="98" y="326"/>
                  </a:lnTo>
                  <a:lnTo>
                    <a:pt x="89" y="320"/>
                  </a:lnTo>
                  <a:lnTo>
                    <a:pt x="79" y="311"/>
                  </a:lnTo>
                  <a:lnTo>
                    <a:pt x="67" y="301"/>
                  </a:lnTo>
                  <a:lnTo>
                    <a:pt x="56" y="290"/>
                  </a:lnTo>
                  <a:lnTo>
                    <a:pt x="47" y="280"/>
                  </a:lnTo>
                  <a:lnTo>
                    <a:pt x="39" y="273"/>
                  </a:lnTo>
                  <a:lnTo>
                    <a:pt x="37" y="269"/>
                  </a:lnTo>
                  <a:lnTo>
                    <a:pt x="25" y="259"/>
                  </a:lnTo>
                  <a:lnTo>
                    <a:pt x="15" y="247"/>
                  </a:lnTo>
                  <a:lnTo>
                    <a:pt x="9" y="233"/>
                  </a:lnTo>
                  <a:lnTo>
                    <a:pt x="5" y="218"/>
                  </a:lnTo>
                  <a:lnTo>
                    <a:pt x="2" y="203"/>
                  </a:lnTo>
                  <a:lnTo>
                    <a:pt x="1" y="187"/>
                  </a:lnTo>
                  <a:lnTo>
                    <a:pt x="0" y="170"/>
                  </a:lnTo>
                  <a:lnTo>
                    <a:pt x="0" y="155"/>
                  </a:lnTo>
                  <a:lnTo>
                    <a:pt x="8" y="155"/>
                  </a:lnTo>
                  <a:lnTo>
                    <a:pt x="19" y="153"/>
                  </a:lnTo>
                  <a:lnTo>
                    <a:pt x="33" y="151"/>
                  </a:lnTo>
                  <a:lnTo>
                    <a:pt x="47" y="149"/>
                  </a:lnTo>
                  <a:lnTo>
                    <a:pt x="59" y="145"/>
                  </a:lnTo>
                  <a:lnTo>
                    <a:pt x="71" y="142"/>
                  </a:lnTo>
                  <a:lnTo>
                    <a:pt x="79" y="139"/>
                  </a:lnTo>
                  <a:lnTo>
                    <a:pt x="84" y="137"/>
                  </a:lnTo>
                  <a:lnTo>
                    <a:pt x="97" y="138"/>
                  </a:lnTo>
                  <a:lnTo>
                    <a:pt x="107" y="141"/>
                  </a:lnTo>
                  <a:lnTo>
                    <a:pt x="117" y="144"/>
                  </a:lnTo>
                  <a:lnTo>
                    <a:pt x="127" y="148"/>
                  </a:lnTo>
                  <a:lnTo>
                    <a:pt x="137" y="151"/>
                  </a:lnTo>
                  <a:lnTo>
                    <a:pt x="149" y="153"/>
                  </a:lnTo>
                  <a:lnTo>
                    <a:pt x="162" y="153"/>
                  </a:lnTo>
                  <a:lnTo>
                    <a:pt x="179" y="150"/>
                  </a:lnTo>
                  <a:lnTo>
                    <a:pt x="202" y="146"/>
                  </a:lnTo>
                  <a:lnTo>
                    <a:pt x="221" y="150"/>
                  </a:lnTo>
                  <a:lnTo>
                    <a:pt x="236" y="158"/>
                  </a:lnTo>
                  <a:lnTo>
                    <a:pt x="249" y="172"/>
                  </a:lnTo>
                  <a:lnTo>
                    <a:pt x="257" y="188"/>
                  </a:lnTo>
                  <a:lnTo>
                    <a:pt x="263" y="207"/>
                  </a:lnTo>
                  <a:lnTo>
                    <a:pt x="267" y="229"/>
                  </a:lnTo>
                  <a:lnTo>
                    <a:pt x="269" y="251"/>
                  </a:lnTo>
                  <a:lnTo>
                    <a:pt x="282" y="255"/>
                  </a:lnTo>
                  <a:lnTo>
                    <a:pt x="290" y="251"/>
                  </a:lnTo>
                  <a:lnTo>
                    <a:pt x="295" y="240"/>
                  </a:lnTo>
                  <a:lnTo>
                    <a:pt x="298" y="227"/>
                  </a:lnTo>
                  <a:lnTo>
                    <a:pt x="307" y="212"/>
                  </a:lnTo>
                  <a:lnTo>
                    <a:pt x="324" y="191"/>
                  </a:lnTo>
                  <a:lnTo>
                    <a:pt x="346" y="169"/>
                  </a:lnTo>
                  <a:lnTo>
                    <a:pt x="372" y="149"/>
                  </a:lnTo>
                  <a:lnTo>
                    <a:pt x="397" y="132"/>
                  </a:lnTo>
                  <a:lnTo>
                    <a:pt x="422" y="122"/>
                  </a:lnTo>
                  <a:lnTo>
                    <a:pt x="443" y="122"/>
                  </a:lnTo>
                  <a:lnTo>
                    <a:pt x="457" y="137"/>
                  </a:lnTo>
                  <a:lnTo>
                    <a:pt x="464" y="157"/>
                  </a:lnTo>
                  <a:lnTo>
                    <a:pt x="463" y="174"/>
                  </a:lnTo>
                  <a:lnTo>
                    <a:pt x="457" y="187"/>
                  </a:lnTo>
                  <a:lnTo>
                    <a:pt x="448" y="199"/>
                  </a:lnTo>
                  <a:lnTo>
                    <a:pt x="437" y="211"/>
                  </a:lnTo>
                  <a:lnTo>
                    <a:pt x="427" y="224"/>
                  </a:lnTo>
                  <a:lnTo>
                    <a:pt x="420" y="238"/>
                  </a:lnTo>
                  <a:lnTo>
                    <a:pt x="417" y="256"/>
                  </a:lnTo>
                  <a:lnTo>
                    <a:pt x="405" y="257"/>
                  </a:lnTo>
                  <a:lnTo>
                    <a:pt x="396" y="258"/>
                  </a:lnTo>
                  <a:lnTo>
                    <a:pt x="386" y="261"/>
                  </a:lnTo>
                  <a:lnTo>
                    <a:pt x="379" y="266"/>
                  </a:lnTo>
                  <a:lnTo>
                    <a:pt x="372" y="272"/>
                  </a:lnTo>
                  <a:lnTo>
                    <a:pt x="368" y="279"/>
                  </a:lnTo>
                  <a:lnTo>
                    <a:pt x="364" y="288"/>
                  </a:lnTo>
                  <a:lnTo>
                    <a:pt x="363" y="299"/>
                  </a:lnTo>
                  <a:lnTo>
                    <a:pt x="370" y="301"/>
                  </a:lnTo>
                  <a:lnTo>
                    <a:pt x="378" y="306"/>
                  </a:lnTo>
                  <a:lnTo>
                    <a:pt x="386" y="312"/>
                  </a:lnTo>
                  <a:lnTo>
                    <a:pt x="393" y="318"/>
                  </a:lnTo>
                  <a:lnTo>
                    <a:pt x="393" y="383"/>
                  </a:lnTo>
                  <a:lnTo>
                    <a:pt x="401" y="381"/>
                  </a:lnTo>
                  <a:lnTo>
                    <a:pt x="408" y="376"/>
                  </a:lnTo>
                  <a:lnTo>
                    <a:pt x="414" y="369"/>
                  </a:lnTo>
                  <a:lnTo>
                    <a:pt x="420" y="359"/>
                  </a:lnTo>
                  <a:lnTo>
                    <a:pt x="423" y="349"/>
                  </a:lnTo>
                  <a:lnTo>
                    <a:pt x="426" y="338"/>
                  </a:lnTo>
                  <a:lnTo>
                    <a:pt x="427" y="327"/>
                  </a:lnTo>
                  <a:lnTo>
                    <a:pt x="428" y="318"/>
                  </a:lnTo>
                  <a:lnTo>
                    <a:pt x="436" y="316"/>
                  </a:lnTo>
                  <a:lnTo>
                    <a:pt x="444" y="311"/>
                  </a:lnTo>
                  <a:lnTo>
                    <a:pt x="451" y="304"/>
                  </a:lnTo>
                  <a:lnTo>
                    <a:pt x="458" y="296"/>
                  </a:lnTo>
                  <a:lnTo>
                    <a:pt x="464" y="288"/>
                  </a:lnTo>
                  <a:lnTo>
                    <a:pt x="472" y="281"/>
                  </a:lnTo>
                  <a:lnTo>
                    <a:pt x="479" y="277"/>
                  </a:lnTo>
                  <a:lnTo>
                    <a:pt x="487" y="275"/>
                  </a:lnTo>
                  <a:lnTo>
                    <a:pt x="487" y="328"/>
                  </a:lnTo>
                  <a:lnTo>
                    <a:pt x="500" y="327"/>
                  </a:lnTo>
                  <a:lnTo>
                    <a:pt x="509" y="323"/>
                  </a:lnTo>
                  <a:lnTo>
                    <a:pt x="516" y="317"/>
                  </a:lnTo>
                  <a:lnTo>
                    <a:pt x="518" y="305"/>
                  </a:lnTo>
                  <a:lnTo>
                    <a:pt x="527" y="310"/>
                  </a:lnTo>
                  <a:lnTo>
                    <a:pt x="534" y="321"/>
                  </a:lnTo>
                  <a:lnTo>
                    <a:pt x="539" y="335"/>
                  </a:lnTo>
                  <a:lnTo>
                    <a:pt x="542" y="347"/>
                  </a:lnTo>
                  <a:lnTo>
                    <a:pt x="568" y="342"/>
                  </a:lnTo>
                  <a:lnTo>
                    <a:pt x="582" y="328"/>
                  </a:lnTo>
                  <a:lnTo>
                    <a:pt x="587" y="308"/>
                  </a:lnTo>
                  <a:lnTo>
                    <a:pt x="586" y="283"/>
                  </a:lnTo>
                  <a:lnTo>
                    <a:pt x="582" y="256"/>
                  </a:lnTo>
                  <a:lnTo>
                    <a:pt x="579" y="228"/>
                  </a:lnTo>
                  <a:lnTo>
                    <a:pt x="578" y="202"/>
                  </a:lnTo>
                  <a:lnTo>
                    <a:pt x="583" y="179"/>
                  </a:lnTo>
                  <a:lnTo>
                    <a:pt x="591" y="179"/>
                  </a:lnTo>
                  <a:lnTo>
                    <a:pt x="598" y="180"/>
                  </a:lnTo>
                  <a:lnTo>
                    <a:pt x="606" y="182"/>
                  </a:lnTo>
                  <a:lnTo>
                    <a:pt x="613" y="185"/>
                  </a:lnTo>
                  <a:lnTo>
                    <a:pt x="620" y="189"/>
                  </a:lnTo>
                  <a:lnTo>
                    <a:pt x="625" y="194"/>
                  </a:lnTo>
                  <a:lnTo>
                    <a:pt x="629" y="201"/>
                  </a:lnTo>
                  <a:lnTo>
                    <a:pt x="630" y="209"/>
                  </a:lnTo>
                  <a:lnTo>
                    <a:pt x="635" y="205"/>
                  </a:lnTo>
                  <a:lnTo>
                    <a:pt x="640" y="201"/>
                  </a:lnTo>
                  <a:lnTo>
                    <a:pt x="645" y="198"/>
                  </a:lnTo>
                  <a:lnTo>
                    <a:pt x="649" y="197"/>
                  </a:lnTo>
                  <a:lnTo>
                    <a:pt x="649" y="179"/>
                  </a:lnTo>
                  <a:lnTo>
                    <a:pt x="666" y="178"/>
                  </a:lnTo>
                  <a:lnTo>
                    <a:pt x="678" y="175"/>
                  </a:lnTo>
                  <a:lnTo>
                    <a:pt x="689" y="169"/>
                  </a:lnTo>
                  <a:lnTo>
                    <a:pt x="696" y="161"/>
                  </a:lnTo>
                  <a:lnTo>
                    <a:pt x="701" y="153"/>
                  </a:lnTo>
                  <a:lnTo>
                    <a:pt x="705" y="141"/>
                  </a:lnTo>
                  <a:lnTo>
                    <a:pt x="706" y="128"/>
                  </a:lnTo>
                  <a:lnTo>
                    <a:pt x="707" y="113"/>
                  </a:lnTo>
                  <a:lnTo>
                    <a:pt x="695" y="113"/>
                  </a:lnTo>
                  <a:lnTo>
                    <a:pt x="677" y="112"/>
                  </a:lnTo>
                  <a:lnTo>
                    <a:pt x="656" y="111"/>
                  </a:lnTo>
                  <a:lnTo>
                    <a:pt x="635" y="109"/>
                  </a:lnTo>
                  <a:lnTo>
                    <a:pt x="617" y="105"/>
                  </a:lnTo>
                  <a:lnTo>
                    <a:pt x="604" y="98"/>
                  </a:lnTo>
                  <a:lnTo>
                    <a:pt x="600" y="90"/>
                  </a:lnTo>
                  <a:lnTo>
                    <a:pt x="607" y="79"/>
                  </a:lnTo>
                  <a:lnTo>
                    <a:pt x="606" y="77"/>
                  </a:lnTo>
                  <a:lnTo>
                    <a:pt x="603" y="73"/>
                  </a:lnTo>
                  <a:lnTo>
                    <a:pt x="599" y="70"/>
                  </a:lnTo>
                  <a:lnTo>
                    <a:pt x="594" y="67"/>
                  </a:lnTo>
                  <a:lnTo>
                    <a:pt x="587" y="65"/>
                  </a:lnTo>
                  <a:lnTo>
                    <a:pt x="582" y="63"/>
                  </a:lnTo>
                  <a:lnTo>
                    <a:pt x="576" y="61"/>
                  </a:lnTo>
                  <a:lnTo>
                    <a:pt x="571" y="61"/>
                  </a:lnTo>
                  <a:lnTo>
                    <a:pt x="568" y="49"/>
                  </a:lnTo>
                  <a:lnTo>
                    <a:pt x="559" y="42"/>
                  </a:lnTo>
                  <a:lnTo>
                    <a:pt x="548" y="39"/>
                  </a:lnTo>
                  <a:lnTo>
                    <a:pt x="534" y="38"/>
                  </a:lnTo>
                  <a:lnTo>
                    <a:pt x="521" y="40"/>
                  </a:lnTo>
                  <a:lnTo>
                    <a:pt x="508" y="42"/>
                  </a:lnTo>
                  <a:lnTo>
                    <a:pt x="499" y="45"/>
                  </a:lnTo>
                  <a:lnTo>
                    <a:pt x="494" y="48"/>
                  </a:lnTo>
                  <a:lnTo>
                    <a:pt x="481" y="48"/>
                  </a:lnTo>
                  <a:lnTo>
                    <a:pt x="484" y="34"/>
                  </a:lnTo>
                  <a:lnTo>
                    <a:pt x="492" y="22"/>
                  </a:lnTo>
                  <a:lnTo>
                    <a:pt x="504" y="14"/>
                  </a:lnTo>
                  <a:lnTo>
                    <a:pt x="519" y="7"/>
                  </a:lnTo>
                  <a:lnTo>
                    <a:pt x="535" y="4"/>
                  </a:lnTo>
                  <a:lnTo>
                    <a:pt x="552" y="2"/>
                  </a:lnTo>
                  <a:lnTo>
                    <a:pt x="569" y="4"/>
                  </a:lnTo>
                  <a:lnTo>
                    <a:pt x="583" y="7"/>
                  </a:lnTo>
                  <a:lnTo>
                    <a:pt x="583" y="13"/>
                  </a:lnTo>
                  <a:lnTo>
                    <a:pt x="590" y="15"/>
                  </a:lnTo>
                  <a:lnTo>
                    <a:pt x="598" y="18"/>
                  </a:lnTo>
                  <a:lnTo>
                    <a:pt x="608" y="20"/>
                  </a:lnTo>
                  <a:lnTo>
                    <a:pt x="620" y="22"/>
                  </a:lnTo>
                  <a:lnTo>
                    <a:pt x="631" y="23"/>
                  </a:lnTo>
                  <a:lnTo>
                    <a:pt x="643" y="23"/>
                  </a:lnTo>
                  <a:lnTo>
                    <a:pt x="652" y="21"/>
                  </a:lnTo>
                  <a:lnTo>
                    <a:pt x="660" y="18"/>
                  </a:lnTo>
                  <a:lnTo>
                    <a:pt x="660" y="13"/>
                  </a:lnTo>
                  <a:lnTo>
                    <a:pt x="666" y="12"/>
                  </a:lnTo>
                  <a:lnTo>
                    <a:pt x="672" y="9"/>
                  </a:lnTo>
                  <a:lnTo>
                    <a:pt x="676" y="5"/>
                  </a:lnTo>
                  <a:lnTo>
                    <a:pt x="678" y="0"/>
                  </a:lnTo>
                  <a:lnTo>
                    <a:pt x="687" y="0"/>
                  </a:lnTo>
                  <a:lnTo>
                    <a:pt x="697" y="1"/>
                  </a:lnTo>
                  <a:lnTo>
                    <a:pt x="707" y="2"/>
                  </a:lnTo>
                  <a:lnTo>
                    <a:pt x="717" y="4"/>
                  </a:lnTo>
                  <a:lnTo>
                    <a:pt x="727" y="5"/>
                  </a:lnTo>
                  <a:lnTo>
                    <a:pt x="736" y="6"/>
                  </a:lnTo>
                  <a:lnTo>
                    <a:pt x="747" y="7"/>
                  </a:lnTo>
                  <a:lnTo>
                    <a:pt x="756" y="7"/>
                  </a:lnTo>
                  <a:lnTo>
                    <a:pt x="774" y="23"/>
                  </a:lnTo>
                  <a:lnTo>
                    <a:pt x="779" y="36"/>
                  </a:lnTo>
                  <a:lnTo>
                    <a:pt x="778" y="41"/>
                  </a:lnTo>
                  <a:lnTo>
                    <a:pt x="778" y="48"/>
                  </a:lnTo>
                  <a:lnTo>
                    <a:pt x="779" y="54"/>
                  </a:lnTo>
                  <a:lnTo>
                    <a:pt x="784" y="56"/>
                  </a:lnTo>
                  <a:lnTo>
                    <a:pt x="784" y="63"/>
                  </a:lnTo>
                  <a:lnTo>
                    <a:pt x="785" y="74"/>
                  </a:lnTo>
                  <a:lnTo>
                    <a:pt x="788" y="88"/>
                  </a:lnTo>
                  <a:lnTo>
                    <a:pt x="789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0" name="Freeform 420"/>
            <p:cNvSpPr>
              <a:spLocks/>
            </p:cNvSpPr>
            <p:nvPr/>
          </p:nvSpPr>
          <p:spPr bwMode="auto">
            <a:xfrm>
              <a:off x="3759" y="3323"/>
              <a:ext cx="14" cy="37"/>
            </a:xfrm>
            <a:custGeom>
              <a:avLst/>
              <a:gdLst/>
              <a:ahLst/>
              <a:cxnLst>
                <a:cxn ang="0">
                  <a:pos x="42" y="185"/>
                </a:cxn>
                <a:cxn ang="0">
                  <a:pos x="48" y="184"/>
                </a:cxn>
                <a:cxn ang="0">
                  <a:pos x="55" y="182"/>
                </a:cxn>
                <a:cxn ang="0">
                  <a:pos x="63" y="180"/>
                </a:cxn>
                <a:cxn ang="0">
                  <a:pos x="69" y="179"/>
                </a:cxn>
                <a:cxn ang="0">
                  <a:pos x="68" y="157"/>
                </a:cxn>
                <a:cxn ang="0">
                  <a:pos x="64" y="135"/>
                </a:cxn>
                <a:cxn ang="0">
                  <a:pos x="58" y="112"/>
                </a:cxn>
                <a:cxn ang="0">
                  <a:pos x="52" y="88"/>
                </a:cxn>
                <a:cxn ang="0">
                  <a:pos x="46" y="67"/>
                </a:cxn>
                <a:cxn ang="0">
                  <a:pos x="41" y="44"/>
                </a:cxn>
                <a:cxn ang="0">
                  <a:pos x="36" y="23"/>
                </a:cxn>
                <a:cxn ang="0">
                  <a:pos x="35" y="4"/>
                </a:cxn>
                <a:cxn ang="0">
                  <a:pos x="26" y="1"/>
                </a:cxn>
                <a:cxn ang="0">
                  <a:pos x="18" y="0"/>
                </a:cxn>
                <a:cxn ang="0">
                  <a:pos x="11" y="2"/>
                </a:cxn>
                <a:cxn ang="0">
                  <a:pos x="7" y="6"/>
                </a:cxn>
                <a:cxn ang="0">
                  <a:pos x="3" y="12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0" y="39"/>
                </a:cxn>
                <a:cxn ang="0">
                  <a:pos x="7" y="45"/>
                </a:cxn>
                <a:cxn ang="0">
                  <a:pos x="15" y="57"/>
                </a:cxn>
                <a:cxn ang="0">
                  <a:pos x="20" y="75"/>
                </a:cxn>
                <a:cxn ang="0">
                  <a:pos x="24" y="95"/>
                </a:cxn>
                <a:cxn ang="0">
                  <a:pos x="26" y="116"/>
                </a:cxn>
                <a:cxn ang="0">
                  <a:pos x="27" y="133"/>
                </a:cxn>
                <a:cxn ang="0">
                  <a:pos x="25" y="146"/>
                </a:cxn>
                <a:cxn ang="0">
                  <a:pos x="21" y="151"/>
                </a:cxn>
                <a:cxn ang="0">
                  <a:pos x="21" y="179"/>
                </a:cxn>
                <a:cxn ang="0">
                  <a:pos x="26" y="180"/>
                </a:cxn>
                <a:cxn ang="0">
                  <a:pos x="31" y="182"/>
                </a:cxn>
                <a:cxn ang="0">
                  <a:pos x="36" y="184"/>
                </a:cxn>
                <a:cxn ang="0">
                  <a:pos x="42" y="185"/>
                </a:cxn>
              </a:cxnLst>
              <a:rect l="0" t="0" r="r" b="b"/>
              <a:pathLst>
                <a:path w="69" h="185">
                  <a:moveTo>
                    <a:pt x="42" y="185"/>
                  </a:moveTo>
                  <a:lnTo>
                    <a:pt x="48" y="184"/>
                  </a:lnTo>
                  <a:lnTo>
                    <a:pt x="55" y="182"/>
                  </a:lnTo>
                  <a:lnTo>
                    <a:pt x="63" y="180"/>
                  </a:lnTo>
                  <a:lnTo>
                    <a:pt x="69" y="179"/>
                  </a:lnTo>
                  <a:lnTo>
                    <a:pt x="68" y="157"/>
                  </a:lnTo>
                  <a:lnTo>
                    <a:pt x="64" y="135"/>
                  </a:lnTo>
                  <a:lnTo>
                    <a:pt x="58" y="112"/>
                  </a:lnTo>
                  <a:lnTo>
                    <a:pt x="52" y="88"/>
                  </a:lnTo>
                  <a:lnTo>
                    <a:pt x="46" y="67"/>
                  </a:lnTo>
                  <a:lnTo>
                    <a:pt x="41" y="44"/>
                  </a:lnTo>
                  <a:lnTo>
                    <a:pt x="36" y="23"/>
                  </a:lnTo>
                  <a:lnTo>
                    <a:pt x="35" y="4"/>
                  </a:lnTo>
                  <a:lnTo>
                    <a:pt x="26" y="1"/>
                  </a:lnTo>
                  <a:lnTo>
                    <a:pt x="18" y="0"/>
                  </a:lnTo>
                  <a:lnTo>
                    <a:pt x="11" y="2"/>
                  </a:lnTo>
                  <a:lnTo>
                    <a:pt x="7" y="6"/>
                  </a:lnTo>
                  <a:lnTo>
                    <a:pt x="3" y="12"/>
                  </a:lnTo>
                  <a:lnTo>
                    <a:pt x="1" y="20"/>
                  </a:lnTo>
                  <a:lnTo>
                    <a:pt x="0" y="29"/>
                  </a:lnTo>
                  <a:lnTo>
                    <a:pt x="0" y="39"/>
                  </a:lnTo>
                  <a:lnTo>
                    <a:pt x="7" y="45"/>
                  </a:lnTo>
                  <a:lnTo>
                    <a:pt x="15" y="57"/>
                  </a:lnTo>
                  <a:lnTo>
                    <a:pt x="20" y="75"/>
                  </a:lnTo>
                  <a:lnTo>
                    <a:pt x="24" y="95"/>
                  </a:lnTo>
                  <a:lnTo>
                    <a:pt x="26" y="116"/>
                  </a:lnTo>
                  <a:lnTo>
                    <a:pt x="27" y="133"/>
                  </a:lnTo>
                  <a:lnTo>
                    <a:pt x="25" y="146"/>
                  </a:lnTo>
                  <a:lnTo>
                    <a:pt x="21" y="151"/>
                  </a:lnTo>
                  <a:lnTo>
                    <a:pt x="21" y="179"/>
                  </a:lnTo>
                  <a:lnTo>
                    <a:pt x="26" y="180"/>
                  </a:lnTo>
                  <a:lnTo>
                    <a:pt x="31" y="182"/>
                  </a:lnTo>
                  <a:lnTo>
                    <a:pt x="36" y="184"/>
                  </a:lnTo>
                  <a:lnTo>
                    <a:pt x="42" y="1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1" name="Freeform 421"/>
            <p:cNvSpPr>
              <a:spLocks/>
            </p:cNvSpPr>
            <p:nvPr/>
          </p:nvSpPr>
          <p:spPr bwMode="auto">
            <a:xfrm>
              <a:off x="3713" y="3348"/>
              <a:ext cx="27" cy="10"/>
            </a:xfrm>
            <a:custGeom>
              <a:avLst/>
              <a:gdLst/>
              <a:ahLst/>
              <a:cxnLst>
                <a:cxn ang="0">
                  <a:pos x="132" y="7"/>
                </a:cxn>
                <a:cxn ang="0">
                  <a:pos x="126" y="6"/>
                </a:cxn>
                <a:cxn ang="0">
                  <a:pos x="117" y="3"/>
                </a:cxn>
                <a:cxn ang="0">
                  <a:pos x="110" y="1"/>
                </a:cxn>
                <a:cxn ang="0">
                  <a:pos x="104" y="0"/>
                </a:cxn>
                <a:cxn ang="0">
                  <a:pos x="97" y="13"/>
                </a:cxn>
                <a:cxn ang="0">
                  <a:pos x="86" y="13"/>
                </a:cxn>
                <a:cxn ang="0">
                  <a:pos x="75" y="14"/>
                </a:cxn>
                <a:cxn ang="0">
                  <a:pos x="64" y="17"/>
                </a:cxn>
                <a:cxn ang="0">
                  <a:pos x="53" y="19"/>
                </a:cxn>
                <a:cxn ang="0">
                  <a:pos x="41" y="22"/>
                </a:cxn>
                <a:cxn ang="0">
                  <a:pos x="32" y="26"/>
                </a:cxn>
                <a:cxn ang="0">
                  <a:pos x="23" y="30"/>
                </a:cxn>
                <a:cxn ang="0">
                  <a:pos x="14" y="35"/>
                </a:cxn>
                <a:cxn ang="0">
                  <a:pos x="14" y="43"/>
                </a:cxn>
                <a:cxn ang="0">
                  <a:pos x="0" y="49"/>
                </a:cxn>
                <a:cxn ang="0">
                  <a:pos x="18" y="49"/>
                </a:cxn>
                <a:cxn ang="0">
                  <a:pos x="41" y="50"/>
                </a:cxn>
                <a:cxn ang="0">
                  <a:pos x="65" y="50"/>
                </a:cxn>
                <a:cxn ang="0">
                  <a:pos x="89" y="49"/>
                </a:cxn>
                <a:cxn ang="0">
                  <a:pos x="110" y="45"/>
                </a:cxn>
                <a:cxn ang="0">
                  <a:pos x="126" y="37"/>
                </a:cxn>
                <a:cxn ang="0">
                  <a:pos x="134" y="25"/>
                </a:cxn>
                <a:cxn ang="0">
                  <a:pos x="132" y="7"/>
                </a:cxn>
              </a:cxnLst>
              <a:rect l="0" t="0" r="r" b="b"/>
              <a:pathLst>
                <a:path w="134" h="50">
                  <a:moveTo>
                    <a:pt x="132" y="7"/>
                  </a:moveTo>
                  <a:lnTo>
                    <a:pt x="126" y="6"/>
                  </a:lnTo>
                  <a:lnTo>
                    <a:pt x="117" y="3"/>
                  </a:lnTo>
                  <a:lnTo>
                    <a:pt x="110" y="1"/>
                  </a:lnTo>
                  <a:lnTo>
                    <a:pt x="104" y="0"/>
                  </a:lnTo>
                  <a:lnTo>
                    <a:pt x="97" y="13"/>
                  </a:lnTo>
                  <a:lnTo>
                    <a:pt x="86" y="13"/>
                  </a:lnTo>
                  <a:lnTo>
                    <a:pt x="75" y="14"/>
                  </a:lnTo>
                  <a:lnTo>
                    <a:pt x="64" y="17"/>
                  </a:lnTo>
                  <a:lnTo>
                    <a:pt x="53" y="19"/>
                  </a:lnTo>
                  <a:lnTo>
                    <a:pt x="41" y="22"/>
                  </a:lnTo>
                  <a:lnTo>
                    <a:pt x="32" y="26"/>
                  </a:lnTo>
                  <a:lnTo>
                    <a:pt x="23" y="30"/>
                  </a:lnTo>
                  <a:lnTo>
                    <a:pt x="14" y="35"/>
                  </a:lnTo>
                  <a:lnTo>
                    <a:pt x="14" y="43"/>
                  </a:lnTo>
                  <a:lnTo>
                    <a:pt x="0" y="49"/>
                  </a:lnTo>
                  <a:lnTo>
                    <a:pt x="18" y="49"/>
                  </a:lnTo>
                  <a:lnTo>
                    <a:pt x="41" y="50"/>
                  </a:lnTo>
                  <a:lnTo>
                    <a:pt x="65" y="50"/>
                  </a:lnTo>
                  <a:lnTo>
                    <a:pt x="89" y="49"/>
                  </a:lnTo>
                  <a:lnTo>
                    <a:pt x="110" y="45"/>
                  </a:lnTo>
                  <a:lnTo>
                    <a:pt x="126" y="37"/>
                  </a:lnTo>
                  <a:lnTo>
                    <a:pt x="134" y="25"/>
                  </a:lnTo>
                  <a:lnTo>
                    <a:pt x="132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2" name="Freeform 422"/>
            <p:cNvSpPr>
              <a:spLocks/>
            </p:cNvSpPr>
            <p:nvPr/>
          </p:nvSpPr>
          <p:spPr bwMode="auto">
            <a:xfrm>
              <a:off x="3645" y="3363"/>
              <a:ext cx="30" cy="39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17" y="0"/>
                </a:cxn>
                <a:cxn ang="0">
                  <a:pos x="107" y="1"/>
                </a:cxn>
                <a:cxn ang="0">
                  <a:pos x="96" y="2"/>
                </a:cxn>
                <a:cxn ang="0">
                  <a:pos x="85" y="3"/>
                </a:cxn>
                <a:cxn ang="0">
                  <a:pos x="76" y="5"/>
                </a:cxn>
                <a:cxn ang="0">
                  <a:pos x="67" y="6"/>
                </a:cxn>
                <a:cxn ang="0">
                  <a:pos x="60" y="7"/>
                </a:cxn>
                <a:cxn ang="0">
                  <a:pos x="56" y="7"/>
                </a:cxn>
                <a:cxn ang="0">
                  <a:pos x="54" y="29"/>
                </a:cxn>
                <a:cxn ang="0">
                  <a:pos x="48" y="51"/>
                </a:cxn>
                <a:cxn ang="0">
                  <a:pos x="39" y="73"/>
                </a:cxn>
                <a:cxn ang="0">
                  <a:pos x="28" y="97"/>
                </a:cxn>
                <a:cxn ang="0">
                  <a:pos x="18" y="121"/>
                </a:cxn>
                <a:cxn ang="0">
                  <a:pos x="8" y="145"/>
                </a:cxn>
                <a:cxn ang="0">
                  <a:pos x="2" y="170"/>
                </a:cxn>
                <a:cxn ang="0">
                  <a:pos x="0" y="196"/>
                </a:cxn>
                <a:cxn ang="0">
                  <a:pos x="15" y="196"/>
                </a:cxn>
                <a:cxn ang="0">
                  <a:pos x="20" y="183"/>
                </a:cxn>
                <a:cxn ang="0">
                  <a:pos x="27" y="169"/>
                </a:cxn>
                <a:cxn ang="0">
                  <a:pos x="37" y="156"/>
                </a:cxn>
                <a:cxn ang="0">
                  <a:pos x="49" y="142"/>
                </a:cxn>
                <a:cxn ang="0">
                  <a:pos x="59" y="128"/>
                </a:cxn>
                <a:cxn ang="0">
                  <a:pos x="69" y="115"/>
                </a:cxn>
                <a:cxn ang="0">
                  <a:pos x="75" y="103"/>
                </a:cxn>
                <a:cxn ang="0">
                  <a:pos x="77" y="92"/>
                </a:cxn>
                <a:cxn ang="0">
                  <a:pos x="84" y="93"/>
                </a:cxn>
                <a:cxn ang="0">
                  <a:pos x="91" y="95"/>
                </a:cxn>
                <a:cxn ang="0">
                  <a:pos x="96" y="98"/>
                </a:cxn>
                <a:cxn ang="0">
                  <a:pos x="100" y="102"/>
                </a:cxn>
                <a:cxn ang="0">
                  <a:pos x="103" y="106"/>
                </a:cxn>
                <a:cxn ang="0">
                  <a:pos x="106" y="110"/>
                </a:cxn>
                <a:cxn ang="0">
                  <a:pos x="109" y="112"/>
                </a:cxn>
                <a:cxn ang="0">
                  <a:pos x="111" y="113"/>
                </a:cxn>
                <a:cxn ang="0">
                  <a:pos x="111" y="129"/>
                </a:cxn>
                <a:cxn ang="0">
                  <a:pos x="112" y="147"/>
                </a:cxn>
                <a:cxn ang="0">
                  <a:pos x="115" y="163"/>
                </a:cxn>
                <a:cxn ang="0">
                  <a:pos x="119" y="175"/>
                </a:cxn>
                <a:cxn ang="0">
                  <a:pos x="132" y="157"/>
                </a:cxn>
                <a:cxn ang="0">
                  <a:pos x="141" y="133"/>
                </a:cxn>
                <a:cxn ang="0">
                  <a:pos x="146" y="108"/>
                </a:cxn>
                <a:cxn ang="0">
                  <a:pos x="147" y="85"/>
                </a:cxn>
                <a:cxn ang="0">
                  <a:pos x="141" y="84"/>
                </a:cxn>
                <a:cxn ang="0">
                  <a:pos x="140" y="80"/>
                </a:cxn>
                <a:cxn ang="0">
                  <a:pos x="139" y="78"/>
                </a:cxn>
                <a:cxn ang="0">
                  <a:pos x="132" y="77"/>
                </a:cxn>
                <a:cxn ang="0">
                  <a:pos x="130" y="66"/>
                </a:cxn>
                <a:cxn ang="0">
                  <a:pos x="126" y="53"/>
                </a:cxn>
                <a:cxn ang="0">
                  <a:pos x="121" y="41"/>
                </a:cxn>
                <a:cxn ang="0">
                  <a:pos x="119" y="29"/>
                </a:cxn>
                <a:cxn ang="0">
                  <a:pos x="125" y="28"/>
                </a:cxn>
                <a:cxn ang="0">
                  <a:pos x="126" y="25"/>
                </a:cxn>
                <a:cxn ang="0">
                  <a:pos x="126" y="23"/>
                </a:cxn>
                <a:cxn ang="0">
                  <a:pos x="132" y="22"/>
                </a:cxn>
                <a:cxn ang="0">
                  <a:pos x="125" y="0"/>
                </a:cxn>
              </a:cxnLst>
              <a:rect l="0" t="0" r="r" b="b"/>
              <a:pathLst>
                <a:path w="147" h="196">
                  <a:moveTo>
                    <a:pt x="125" y="0"/>
                  </a:moveTo>
                  <a:lnTo>
                    <a:pt x="117" y="0"/>
                  </a:lnTo>
                  <a:lnTo>
                    <a:pt x="107" y="1"/>
                  </a:lnTo>
                  <a:lnTo>
                    <a:pt x="96" y="2"/>
                  </a:lnTo>
                  <a:lnTo>
                    <a:pt x="85" y="3"/>
                  </a:lnTo>
                  <a:lnTo>
                    <a:pt x="76" y="5"/>
                  </a:lnTo>
                  <a:lnTo>
                    <a:pt x="67" y="6"/>
                  </a:lnTo>
                  <a:lnTo>
                    <a:pt x="60" y="7"/>
                  </a:lnTo>
                  <a:lnTo>
                    <a:pt x="56" y="7"/>
                  </a:lnTo>
                  <a:lnTo>
                    <a:pt x="54" y="29"/>
                  </a:lnTo>
                  <a:lnTo>
                    <a:pt x="48" y="51"/>
                  </a:lnTo>
                  <a:lnTo>
                    <a:pt x="39" y="73"/>
                  </a:lnTo>
                  <a:lnTo>
                    <a:pt x="28" y="97"/>
                  </a:lnTo>
                  <a:lnTo>
                    <a:pt x="18" y="121"/>
                  </a:lnTo>
                  <a:lnTo>
                    <a:pt x="8" y="145"/>
                  </a:lnTo>
                  <a:lnTo>
                    <a:pt x="2" y="170"/>
                  </a:lnTo>
                  <a:lnTo>
                    <a:pt x="0" y="196"/>
                  </a:lnTo>
                  <a:lnTo>
                    <a:pt x="15" y="196"/>
                  </a:lnTo>
                  <a:lnTo>
                    <a:pt x="20" y="183"/>
                  </a:lnTo>
                  <a:lnTo>
                    <a:pt x="27" y="169"/>
                  </a:lnTo>
                  <a:lnTo>
                    <a:pt x="37" y="156"/>
                  </a:lnTo>
                  <a:lnTo>
                    <a:pt x="49" y="142"/>
                  </a:lnTo>
                  <a:lnTo>
                    <a:pt x="59" y="128"/>
                  </a:lnTo>
                  <a:lnTo>
                    <a:pt x="69" y="115"/>
                  </a:lnTo>
                  <a:lnTo>
                    <a:pt x="75" y="103"/>
                  </a:lnTo>
                  <a:lnTo>
                    <a:pt x="77" y="92"/>
                  </a:lnTo>
                  <a:lnTo>
                    <a:pt x="84" y="93"/>
                  </a:lnTo>
                  <a:lnTo>
                    <a:pt x="91" y="95"/>
                  </a:lnTo>
                  <a:lnTo>
                    <a:pt x="96" y="98"/>
                  </a:lnTo>
                  <a:lnTo>
                    <a:pt x="100" y="102"/>
                  </a:lnTo>
                  <a:lnTo>
                    <a:pt x="103" y="106"/>
                  </a:lnTo>
                  <a:lnTo>
                    <a:pt x="106" y="110"/>
                  </a:lnTo>
                  <a:lnTo>
                    <a:pt x="109" y="112"/>
                  </a:lnTo>
                  <a:lnTo>
                    <a:pt x="111" y="113"/>
                  </a:lnTo>
                  <a:lnTo>
                    <a:pt x="111" y="129"/>
                  </a:lnTo>
                  <a:lnTo>
                    <a:pt x="112" y="147"/>
                  </a:lnTo>
                  <a:lnTo>
                    <a:pt x="115" y="163"/>
                  </a:lnTo>
                  <a:lnTo>
                    <a:pt x="119" y="175"/>
                  </a:lnTo>
                  <a:lnTo>
                    <a:pt x="132" y="157"/>
                  </a:lnTo>
                  <a:lnTo>
                    <a:pt x="141" y="133"/>
                  </a:lnTo>
                  <a:lnTo>
                    <a:pt x="146" y="108"/>
                  </a:lnTo>
                  <a:lnTo>
                    <a:pt x="147" y="85"/>
                  </a:lnTo>
                  <a:lnTo>
                    <a:pt x="141" y="84"/>
                  </a:lnTo>
                  <a:lnTo>
                    <a:pt x="140" y="80"/>
                  </a:lnTo>
                  <a:lnTo>
                    <a:pt x="139" y="78"/>
                  </a:lnTo>
                  <a:lnTo>
                    <a:pt x="132" y="77"/>
                  </a:lnTo>
                  <a:lnTo>
                    <a:pt x="130" y="66"/>
                  </a:lnTo>
                  <a:lnTo>
                    <a:pt x="126" y="53"/>
                  </a:lnTo>
                  <a:lnTo>
                    <a:pt x="121" y="41"/>
                  </a:lnTo>
                  <a:lnTo>
                    <a:pt x="119" y="29"/>
                  </a:lnTo>
                  <a:lnTo>
                    <a:pt x="125" y="28"/>
                  </a:lnTo>
                  <a:lnTo>
                    <a:pt x="126" y="25"/>
                  </a:lnTo>
                  <a:lnTo>
                    <a:pt x="126" y="23"/>
                  </a:lnTo>
                  <a:lnTo>
                    <a:pt x="132" y="22"/>
                  </a:lnTo>
                  <a:lnTo>
                    <a:pt x="12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3" name="Freeform 423"/>
            <p:cNvSpPr>
              <a:spLocks/>
            </p:cNvSpPr>
            <p:nvPr/>
          </p:nvSpPr>
          <p:spPr bwMode="auto">
            <a:xfrm>
              <a:off x="3871" y="3306"/>
              <a:ext cx="62" cy="89"/>
            </a:xfrm>
            <a:custGeom>
              <a:avLst/>
              <a:gdLst/>
              <a:ahLst/>
              <a:cxnLst>
                <a:cxn ang="0">
                  <a:pos x="288" y="355"/>
                </a:cxn>
                <a:cxn ang="0">
                  <a:pos x="281" y="338"/>
                </a:cxn>
                <a:cxn ang="0">
                  <a:pos x="272" y="319"/>
                </a:cxn>
                <a:cxn ang="0">
                  <a:pos x="262" y="302"/>
                </a:cxn>
                <a:cxn ang="0">
                  <a:pos x="238" y="289"/>
                </a:cxn>
                <a:cxn ang="0">
                  <a:pos x="213" y="265"/>
                </a:cxn>
                <a:cxn ang="0">
                  <a:pos x="200" y="227"/>
                </a:cxn>
                <a:cxn ang="0">
                  <a:pos x="194" y="186"/>
                </a:cxn>
                <a:cxn ang="0">
                  <a:pos x="186" y="165"/>
                </a:cxn>
                <a:cxn ang="0">
                  <a:pos x="169" y="143"/>
                </a:cxn>
                <a:cxn ang="0">
                  <a:pos x="156" y="112"/>
                </a:cxn>
                <a:cxn ang="0">
                  <a:pos x="147" y="85"/>
                </a:cxn>
                <a:cxn ang="0">
                  <a:pos x="140" y="76"/>
                </a:cxn>
                <a:cxn ang="0">
                  <a:pos x="133" y="69"/>
                </a:cxn>
                <a:cxn ang="0">
                  <a:pos x="118" y="64"/>
                </a:cxn>
                <a:cxn ang="0">
                  <a:pos x="112" y="52"/>
                </a:cxn>
                <a:cxn ang="0">
                  <a:pos x="97" y="32"/>
                </a:cxn>
                <a:cxn ang="0">
                  <a:pos x="80" y="15"/>
                </a:cxn>
                <a:cxn ang="0">
                  <a:pos x="69" y="7"/>
                </a:cxn>
                <a:cxn ang="0">
                  <a:pos x="21" y="0"/>
                </a:cxn>
                <a:cxn ang="0">
                  <a:pos x="1" y="19"/>
                </a:cxn>
                <a:cxn ang="0">
                  <a:pos x="5" y="44"/>
                </a:cxn>
                <a:cxn ang="0">
                  <a:pos x="34" y="56"/>
                </a:cxn>
                <a:cxn ang="0">
                  <a:pos x="45" y="80"/>
                </a:cxn>
                <a:cxn ang="0">
                  <a:pos x="63" y="98"/>
                </a:cxn>
                <a:cxn ang="0">
                  <a:pos x="60" y="124"/>
                </a:cxn>
                <a:cxn ang="0">
                  <a:pos x="41" y="140"/>
                </a:cxn>
                <a:cxn ang="0">
                  <a:pos x="37" y="158"/>
                </a:cxn>
                <a:cxn ang="0">
                  <a:pos x="53" y="173"/>
                </a:cxn>
                <a:cxn ang="0">
                  <a:pos x="63" y="189"/>
                </a:cxn>
                <a:cxn ang="0">
                  <a:pos x="84" y="219"/>
                </a:cxn>
                <a:cxn ang="0">
                  <a:pos x="90" y="266"/>
                </a:cxn>
                <a:cxn ang="0">
                  <a:pos x="55" y="278"/>
                </a:cxn>
                <a:cxn ang="0">
                  <a:pos x="43" y="279"/>
                </a:cxn>
                <a:cxn ang="0">
                  <a:pos x="55" y="279"/>
                </a:cxn>
                <a:cxn ang="0">
                  <a:pos x="90" y="286"/>
                </a:cxn>
                <a:cxn ang="0">
                  <a:pos x="102" y="296"/>
                </a:cxn>
                <a:cxn ang="0">
                  <a:pos x="118" y="308"/>
                </a:cxn>
                <a:cxn ang="0">
                  <a:pos x="132" y="336"/>
                </a:cxn>
                <a:cxn ang="0">
                  <a:pos x="137" y="348"/>
                </a:cxn>
                <a:cxn ang="0">
                  <a:pos x="146" y="358"/>
                </a:cxn>
                <a:cxn ang="0">
                  <a:pos x="156" y="367"/>
                </a:cxn>
                <a:cxn ang="0">
                  <a:pos x="174" y="371"/>
                </a:cxn>
                <a:cxn ang="0">
                  <a:pos x="182" y="397"/>
                </a:cxn>
                <a:cxn ang="0">
                  <a:pos x="194" y="412"/>
                </a:cxn>
                <a:cxn ang="0">
                  <a:pos x="209" y="435"/>
                </a:cxn>
                <a:cxn ang="0">
                  <a:pos x="242" y="445"/>
                </a:cxn>
                <a:cxn ang="0">
                  <a:pos x="279" y="445"/>
                </a:cxn>
                <a:cxn ang="0">
                  <a:pos x="306" y="440"/>
                </a:cxn>
                <a:cxn ang="0">
                  <a:pos x="307" y="394"/>
                </a:cxn>
                <a:cxn ang="0">
                  <a:pos x="291" y="363"/>
                </a:cxn>
              </a:cxnLst>
              <a:rect l="0" t="0" r="r" b="b"/>
              <a:pathLst>
                <a:path w="307" h="446">
                  <a:moveTo>
                    <a:pt x="291" y="363"/>
                  </a:moveTo>
                  <a:lnTo>
                    <a:pt x="288" y="355"/>
                  </a:lnTo>
                  <a:lnTo>
                    <a:pt x="285" y="347"/>
                  </a:lnTo>
                  <a:lnTo>
                    <a:pt x="281" y="338"/>
                  </a:lnTo>
                  <a:lnTo>
                    <a:pt x="277" y="329"/>
                  </a:lnTo>
                  <a:lnTo>
                    <a:pt x="272" y="319"/>
                  </a:lnTo>
                  <a:lnTo>
                    <a:pt x="267" y="311"/>
                  </a:lnTo>
                  <a:lnTo>
                    <a:pt x="262" y="302"/>
                  </a:lnTo>
                  <a:lnTo>
                    <a:pt x="257" y="293"/>
                  </a:lnTo>
                  <a:lnTo>
                    <a:pt x="238" y="289"/>
                  </a:lnTo>
                  <a:lnTo>
                    <a:pt x="224" y="280"/>
                  </a:lnTo>
                  <a:lnTo>
                    <a:pt x="213" y="265"/>
                  </a:lnTo>
                  <a:lnTo>
                    <a:pt x="205" y="246"/>
                  </a:lnTo>
                  <a:lnTo>
                    <a:pt x="200" y="227"/>
                  </a:lnTo>
                  <a:lnTo>
                    <a:pt x="197" y="206"/>
                  </a:lnTo>
                  <a:lnTo>
                    <a:pt x="194" y="186"/>
                  </a:lnTo>
                  <a:lnTo>
                    <a:pt x="194" y="168"/>
                  </a:lnTo>
                  <a:lnTo>
                    <a:pt x="186" y="165"/>
                  </a:lnTo>
                  <a:lnTo>
                    <a:pt x="178" y="156"/>
                  </a:lnTo>
                  <a:lnTo>
                    <a:pt x="169" y="143"/>
                  </a:lnTo>
                  <a:lnTo>
                    <a:pt x="162" y="127"/>
                  </a:lnTo>
                  <a:lnTo>
                    <a:pt x="156" y="112"/>
                  </a:lnTo>
                  <a:lnTo>
                    <a:pt x="151" y="97"/>
                  </a:lnTo>
                  <a:lnTo>
                    <a:pt x="147" y="85"/>
                  </a:lnTo>
                  <a:lnTo>
                    <a:pt x="146" y="77"/>
                  </a:lnTo>
                  <a:lnTo>
                    <a:pt x="140" y="76"/>
                  </a:lnTo>
                  <a:lnTo>
                    <a:pt x="136" y="73"/>
                  </a:lnTo>
                  <a:lnTo>
                    <a:pt x="133" y="69"/>
                  </a:lnTo>
                  <a:lnTo>
                    <a:pt x="132" y="64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2" y="52"/>
                  </a:lnTo>
                  <a:lnTo>
                    <a:pt x="105" y="43"/>
                  </a:lnTo>
                  <a:lnTo>
                    <a:pt x="97" y="32"/>
                  </a:lnTo>
                  <a:lnTo>
                    <a:pt x="88" y="23"/>
                  </a:lnTo>
                  <a:lnTo>
                    <a:pt x="80" y="15"/>
                  </a:lnTo>
                  <a:lnTo>
                    <a:pt x="74" y="9"/>
                  </a:lnTo>
                  <a:lnTo>
                    <a:pt x="69" y="7"/>
                  </a:lnTo>
                  <a:lnTo>
                    <a:pt x="42" y="0"/>
                  </a:lnTo>
                  <a:lnTo>
                    <a:pt x="21" y="0"/>
                  </a:lnTo>
                  <a:lnTo>
                    <a:pt x="8" y="7"/>
                  </a:lnTo>
                  <a:lnTo>
                    <a:pt x="1" y="19"/>
                  </a:lnTo>
                  <a:lnTo>
                    <a:pt x="0" y="31"/>
                  </a:lnTo>
                  <a:lnTo>
                    <a:pt x="5" y="44"/>
                  </a:lnTo>
                  <a:lnTo>
                    <a:pt x="16" y="53"/>
                  </a:lnTo>
                  <a:lnTo>
                    <a:pt x="34" y="56"/>
                  </a:lnTo>
                  <a:lnTo>
                    <a:pt x="37" y="66"/>
                  </a:lnTo>
                  <a:lnTo>
                    <a:pt x="45" y="80"/>
                  </a:lnTo>
                  <a:lnTo>
                    <a:pt x="56" y="93"/>
                  </a:lnTo>
                  <a:lnTo>
                    <a:pt x="63" y="98"/>
                  </a:lnTo>
                  <a:lnTo>
                    <a:pt x="63" y="111"/>
                  </a:lnTo>
                  <a:lnTo>
                    <a:pt x="60" y="124"/>
                  </a:lnTo>
                  <a:lnTo>
                    <a:pt x="54" y="136"/>
                  </a:lnTo>
                  <a:lnTo>
                    <a:pt x="41" y="140"/>
                  </a:lnTo>
                  <a:lnTo>
                    <a:pt x="34" y="147"/>
                  </a:lnTo>
                  <a:lnTo>
                    <a:pt x="37" y="158"/>
                  </a:lnTo>
                  <a:lnTo>
                    <a:pt x="43" y="166"/>
                  </a:lnTo>
                  <a:lnTo>
                    <a:pt x="53" y="173"/>
                  </a:lnTo>
                  <a:lnTo>
                    <a:pt x="63" y="175"/>
                  </a:lnTo>
                  <a:lnTo>
                    <a:pt x="63" y="189"/>
                  </a:lnTo>
                  <a:lnTo>
                    <a:pt x="76" y="198"/>
                  </a:lnTo>
                  <a:lnTo>
                    <a:pt x="84" y="219"/>
                  </a:lnTo>
                  <a:lnTo>
                    <a:pt x="89" y="245"/>
                  </a:lnTo>
                  <a:lnTo>
                    <a:pt x="90" y="266"/>
                  </a:lnTo>
                  <a:lnTo>
                    <a:pt x="69" y="275"/>
                  </a:lnTo>
                  <a:lnTo>
                    <a:pt x="55" y="278"/>
                  </a:lnTo>
                  <a:lnTo>
                    <a:pt x="47" y="279"/>
                  </a:lnTo>
                  <a:lnTo>
                    <a:pt x="43" y="279"/>
                  </a:lnTo>
                  <a:lnTo>
                    <a:pt x="47" y="278"/>
                  </a:lnTo>
                  <a:lnTo>
                    <a:pt x="55" y="279"/>
                  </a:lnTo>
                  <a:lnTo>
                    <a:pt x="69" y="281"/>
                  </a:lnTo>
                  <a:lnTo>
                    <a:pt x="90" y="286"/>
                  </a:lnTo>
                  <a:lnTo>
                    <a:pt x="95" y="289"/>
                  </a:lnTo>
                  <a:lnTo>
                    <a:pt x="102" y="296"/>
                  </a:lnTo>
                  <a:lnTo>
                    <a:pt x="109" y="305"/>
                  </a:lnTo>
                  <a:lnTo>
                    <a:pt x="118" y="308"/>
                  </a:lnTo>
                  <a:lnTo>
                    <a:pt x="126" y="336"/>
                  </a:lnTo>
                  <a:lnTo>
                    <a:pt x="132" y="336"/>
                  </a:lnTo>
                  <a:lnTo>
                    <a:pt x="135" y="341"/>
                  </a:lnTo>
                  <a:lnTo>
                    <a:pt x="137" y="348"/>
                  </a:lnTo>
                  <a:lnTo>
                    <a:pt x="141" y="353"/>
                  </a:lnTo>
                  <a:lnTo>
                    <a:pt x="146" y="358"/>
                  </a:lnTo>
                  <a:lnTo>
                    <a:pt x="150" y="363"/>
                  </a:lnTo>
                  <a:lnTo>
                    <a:pt x="156" y="367"/>
                  </a:lnTo>
                  <a:lnTo>
                    <a:pt x="164" y="370"/>
                  </a:lnTo>
                  <a:lnTo>
                    <a:pt x="174" y="371"/>
                  </a:lnTo>
                  <a:lnTo>
                    <a:pt x="176" y="383"/>
                  </a:lnTo>
                  <a:lnTo>
                    <a:pt x="182" y="397"/>
                  </a:lnTo>
                  <a:lnTo>
                    <a:pt x="188" y="408"/>
                  </a:lnTo>
                  <a:lnTo>
                    <a:pt x="194" y="412"/>
                  </a:lnTo>
                  <a:lnTo>
                    <a:pt x="199" y="426"/>
                  </a:lnTo>
                  <a:lnTo>
                    <a:pt x="209" y="435"/>
                  </a:lnTo>
                  <a:lnTo>
                    <a:pt x="224" y="442"/>
                  </a:lnTo>
                  <a:lnTo>
                    <a:pt x="242" y="445"/>
                  </a:lnTo>
                  <a:lnTo>
                    <a:pt x="261" y="446"/>
                  </a:lnTo>
                  <a:lnTo>
                    <a:pt x="279" y="445"/>
                  </a:lnTo>
                  <a:lnTo>
                    <a:pt x="295" y="444"/>
                  </a:lnTo>
                  <a:lnTo>
                    <a:pt x="306" y="440"/>
                  </a:lnTo>
                  <a:lnTo>
                    <a:pt x="307" y="422"/>
                  </a:lnTo>
                  <a:lnTo>
                    <a:pt x="307" y="394"/>
                  </a:lnTo>
                  <a:lnTo>
                    <a:pt x="303" y="371"/>
                  </a:lnTo>
                  <a:lnTo>
                    <a:pt x="291" y="3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4" name="Freeform 424"/>
            <p:cNvSpPr>
              <a:spLocks/>
            </p:cNvSpPr>
            <p:nvPr/>
          </p:nvSpPr>
          <p:spPr bwMode="auto">
            <a:xfrm>
              <a:off x="3863" y="3339"/>
              <a:ext cx="8" cy="13"/>
            </a:xfrm>
            <a:custGeom>
              <a:avLst/>
              <a:gdLst/>
              <a:ahLst/>
              <a:cxnLst>
                <a:cxn ang="0">
                  <a:pos x="28" y="21"/>
                </a:cxn>
                <a:cxn ang="0">
                  <a:pos x="26" y="15"/>
                </a:cxn>
                <a:cxn ang="0">
                  <a:pos x="20" y="8"/>
                </a:cxn>
                <a:cxn ang="0">
                  <a:pos x="14" y="2"/>
                </a:cxn>
                <a:cxn ang="0">
                  <a:pos x="7" y="0"/>
                </a:cxn>
                <a:cxn ang="0">
                  <a:pos x="6" y="5"/>
                </a:cxn>
                <a:cxn ang="0">
                  <a:pos x="4" y="11"/>
                </a:cxn>
                <a:cxn ang="0">
                  <a:pos x="1" y="16"/>
                </a:cxn>
                <a:cxn ang="0">
                  <a:pos x="0" y="21"/>
                </a:cxn>
                <a:cxn ang="0">
                  <a:pos x="5" y="22"/>
                </a:cxn>
                <a:cxn ang="0">
                  <a:pos x="9" y="25"/>
                </a:cxn>
                <a:cxn ang="0">
                  <a:pos x="12" y="29"/>
                </a:cxn>
                <a:cxn ang="0">
                  <a:pos x="14" y="35"/>
                </a:cxn>
                <a:cxn ang="0">
                  <a:pos x="22" y="38"/>
                </a:cxn>
                <a:cxn ang="0">
                  <a:pos x="26" y="46"/>
                </a:cxn>
                <a:cxn ang="0">
                  <a:pos x="28" y="55"/>
                </a:cxn>
                <a:cxn ang="0">
                  <a:pos x="28" y="63"/>
                </a:cxn>
                <a:cxn ang="0">
                  <a:pos x="42" y="63"/>
                </a:cxn>
                <a:cxn ang="0">
                  <a:pos x="42" y="35"/>
                </a:cxn>
                <a:cxn ang="0">
                  <a:pos x="35" y="34"/>
                </a:cxn>
                <a:cxn ang="0">
                  <a:pos x="35" y="30"/>
                </a:cxn>
                <a:cxn ang="0">
                  <a:pos x="34" y="26"/>
                </a:cxn>
                <a:cxn ang="0">
                  <a:pos x="28" y="21"/>
                </a:cxn>
              </a:cxnLst>
              <a:rect l="0" t="0" r="r" b="b"/>
              <a:pathLst>
                <a:path w="42" h="63">
                  <a:moveTo>
                    <a:pt x="28" y="21"/>
                  </a:moveTo>
                  <a:lnTo>
                    <a:pt x="26" y="15"/>
                  </a:lnTo>
                  <a:lnTo>
                    <a:pt x="20" y="8"/>
                  </a:lnTo>
                  <a:lnTo>
                    <a:pt x="14" y="2"/>
                  </a:lnTo>
                  <a:lnTo>
                    <a:pt x="7" y="0"/>
                  </a:lnTo>
                  <a:lnTo>
                    <a:pt x="6" y="5"/>
                  </a:lnTo>
                  <a:lnTo>
                    <a:pt x="4" y="11"/>
                  </a:lnTo>
                  <a:lnTo>
                    <a:pt x="1" y="16"/>
                  </a:lnTo>
                  <a:lnTo>
                    <a:pt x="0" y="21"/>
                  </a:lnTo>
                  <a:lnTo>
                    <a:pt x="5" y="22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4" y="35"/>
                  </a:lnTo>
                  <a:lnTo>
                    <a:pt x="22" y="38"/>
                  </a:lnTo>
                  <a:lnTo>
                    <a:pt x="26" y="46"/>
                  </a:lnTo>
                  <a:lnTo>
                    <a:pt x="28" y="55"/>
                  </a:lnTo>
                  <a:lnTo>
                    <a:pt x="28" y="63"/>
                  </a:lnTo>
                  <a:lnTo>
                    <a:pt x="42" y="63"/>
                  </a:lnTo>
                  <a:lnTo>
                    <a:pt x="42" y="35"/>
                  </a:lnTo>
                  <a:lnTo>
                    <a:pt x="35" y="34"/>
                  </a:lnTo>
                  <a:lnTo>
                    <a:pt x="35" y="30"/>
                  </a:lnTo>
                  <a:lnTo>
                    <a:pt x="34" y="26"/>
                  </a:lnTo>
                  <a:lnTo>
                    <a:pt x="28" y="21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5" name="Freeform 425"/>
            <p:cNvSpPr>
              <a:spLocks/>
            </p:cNvSpPr>
            <p:nvPr/>
          </p:nvSpPr>
          <p:spPr bwMode="auto">
            <a:xfrm>
              <a:off x="3835" y="3310"/>
              <a:ext cx="33" cy="11"/>
            </a:xfrm>
            <a:custGeom>
              <a:avLst/>
              <a:gdLst/>
              <a:ahLst/>
              <a:cxnLst>
                <a:cxn ang="0">
                  <a:pos x="153" y="15"/>
                </a:cxn>
                <a:cxn ang="0">
                  <a:pos x="143" y="14"/>
                </a:cxn>
                <a:cxn ang="0">
                  <a:pos x="134" y="12"/>
                </a:cxn>
                <a:cxn ang="0">
                  <a:pos x="124" y="10"/>
                </a:cxn>
                <a:cxn ang="0">
                  <a:pos x="115" y="7"/>
                </a:cxn>
                <a:cxn ang="0">
                  <a:pos x="107" y="4"/>
                </a:cxn>
                <a:cxn ang="0">
                  <a:pos x="97" y="2"/>
                </a:cxn>
                <a:cxn ang="0">
                  <a:pos x="87" y="1"/>
                </a:cxn>
                <a:cxn ang="0">
                  <a:pos x="76" y="0"/>
                </a:cxn>
                <a:cxn ang="0">
                  <a:pos x="76" y="28"/>
                </a:cxn>
                <a:cxn ang="0">
                  <a:pos x="69" y="28"/>
                </a:cxn>
                <a:cxn ang="0">
                  <a:pos x="60" y="27"/>
                </a:cxn>
                <a:cxn ang="0">
                  <a:pos x="51" y="26"/>
                </a:cxn>
                <a:cxn ang="0">
                  <a:pos x="42" y="25"/>
                </a:cxn>
                <a:cxn ang="0">
                  <a:pos x="34" y="24"/>
                </a:cxn>
                <a:cxn ang="0">
                  <a:pos x="24" y="23"/>
                </a:cxn>
                <a:cxn ang="0">
                  <a:pos x="16" y="22"/>
                </a:cxn>
                <a:cxn ang="0">
                  <a:pos x="8" y="22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8" y="42"/>
                </a:cxn>
                <a:cxn ang="0">
                  <a:pos x="12" y="50"/>
                </a:cxn>
                <a:cxn ang="0">
                  <a:pos x="14" y="56"/>
                </a:cxn>
                <a:cxn ang="0">
                  <a:pos x="112" y="49"/>
                </a:cxn>
                <a:cxn ang="0">
                  <a:pos x="112" y="56"/>
                </a:cxn>
                <a:cxn ang="0">
                  <a:pos x="160" y="56"/>
                </a:cxn>
                <a:cxn ang="0">
                  <a:pos x="162" y="49"/>
                </a:cxn>
                <a:cxn ang="0">
                  <a:pos x="165" y="40"/>
                </a:cxn>
                <a:cxn ang="0">
                  <a:pos x="165" y="31"/>
                </a:cxn>
                <a:cxn ang="0">
                  <a:pos x="160" y="28"/>
                </a:cxn>
                <a:cxn ang="0">
                  <a:pos x="160" y="28"/>
                </a:cxn>
                <a:cxn ang="0">
                  <a:pos x="162" y="27"/>
                </a:cxn>
                <a:cxn ang="0">
                  <a:pos x="160" y="24"/>
                </a:cxn>
                <a:cxn ang="0">
                  <a:pos x="158" y="20"/>
                </a:cxn>
                <a:cxn ang="0">
                  <a:pos x="160" y="15"/>
                </a:cxn>
                <a:cxn ang="0">
                  <a:pos x="153" y="15"/>
                </a:cxn>
                <a:cxn ang="0">
                  <a:pos x="153" y="15"/>
                </a:cxn>
              </a:cxnLst>
              <a:rect l="0" t="0" r="r" b="b"/>
              <a:pathLst>
                <a:path w="165" h="56">
                  <a:moveTo>
                    <a:pt x="153" y="15"/>
                  </a:moveTo>
                  <a:lnTo>
                    <a:pt x="143" y="14"/>
                  </a:lnTo>
                  <a:lnTo>
                    <a:pt x="134" y="12"/>
                  </a:lnTo>
                  <a:lnTo>
                    <a:pt x="124" y="10"/>
                  </a:lnTo>
                  <a:lnTo>
                    <a:pt x="115" y="7"/>
                  </a:lnTo>
                  <a:lnTo>
                    <a:pt x="107" y="4"/>
                  </a:lnTo>
                  <a:lnTo>
                    <a:pt x="97" y="2"/>
                  </a:lnTo>
                  <a:lnTo>
                    <a:pt x="87" y="1"/>
                  </a:lnTo>
                  <a:lnTo>
                    <a:pt x="76" y="0"/>
                  </a:lnTo>
                  <a:lnTo>
                    <a:pt x="76" y="28"/>
                  </a:lnTo>
                  <a:lnTo>
                    <a:pt x="69" y="28"/>
                  </a:lnTo>
                  <a:lnTo>
                    <a:pt x="60" y="27"/>
                  </a:lnTo>
                  <a:lnTo>
                    <a:pt x="51" y="26"/>
                  </a:lnTo>
                  <a:lnTo>
                    <a:pt x="42" y="25"/>
                  </a:lnTo>
                  <a:lnTo>
                    <a:pt x="34" y="24"/>
                  </a:lnTo>
                  <a:lnTo>
                    <a:pt x="24" y="23"/>
                  </a:lnTo>
                  <a:lnTo>
                    <a:pt x="16" y="22"/>
                  </a:lnTo>
                  <a:lnTo>
                    <a:pt x="8" y="22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2" y="50"/>
                  </a:lnTo>
                  <a:lnTo>
                    <a:pt x="14" y="56"/>
                  </a:lnTo>
                  <a:lnTo>
                    <a:pt x="112" y="49"/>
                  </a:lnTo>
                  <a:lnTo>
                    <a:pt x="112" y="56"/>
                  </a:lnTo>
                  <a:lnTo>
                    <a:pt x="160" y="56"/>
                  </a:lnTo>
                  <a:lnTo>
                    <a:pt x="162" y="49"/>
                  </a:lnTo>
                  <a:lnTo>
                    <a:pt x="165" y="40"/>
                  </a:lnTo>
                  <a:lnTo>
                    <a:pt x="165" y="31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62" y="27"/>
                  </a:lnTo>
                  <a:lnTo>
                    <a:pt x="160" y="24"/>
                  </a:lnTo>
                  <a:lnTo>
                    <a:pt x="158" y="20"/>
                  </a:lnTo>
                  <a:lnTo>
                    <a:pt x="160" y="15"/>
                  </a:lnTo>
                  <a:lnTo>
                    <a:pt x="153" y="15"/>
                  </a:lnTo>
                  <a:lnTo>
                    <a:pt x="153" y="1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66" name="Freeform 426"/>
            <p:cNvSpPr>
              <a:spLocks/>
            </p:cNvSpPr>
            <p:nvPr/>
          </p:nvSpPr>
          <p:spPr bwMode="auto">
            <a:xfrm>
              <a:off x="3830" y="3414"/>
              <a:ext cx="36" cy="25"/>
            </a:xfrm>
            <a:custGeom>
              <a:avLst/>
              <a:gdLst/>
              <a:ahLst/>
              <a:cxnLst>
                <a:cxn ang="0">
                  <a:pos x="150" y="89"/>
                </a:cxn>
                <a:cxn ang="0">
                  <a:pos x="101" y="89"/>
                </a:cxn>
                <a:cxn ang="0">
                  <a:pos x="95" y="83"/>
                </a:cxn>
                <a:cxn ang="0">
                  <a:pos x="92" y="79"/>
                </a:cxn>
                <a:cxn ang="0">
                  <a:pos x="84" y="71"/>
                </a:cxn>
                <a:cxn ang="0">
                  <a:pos x="72" y="61"/>
                </a:cxn>
                <a:cxn ang="0">
                  <a:pos x="60" y="51"/>
                </a:cxn>
                <a:cxn ang="0">
                  <a:pos x="46" y="39"/>
                </a:cxn>
                <a:cxn ang="0">
                  <a:pos x="34" y="29"/>
                </a:cxn>
                <a:cxn ang="0">
                  <a:pos x="24" y="19"/>
                </a:cxn>
                <a:cxn ang="0">
                  <a:pos x="19" y="13"/>
                </a:cxn>
                <a:cxn ang="0">
                  <a:pos x="12" y="13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5" y="37"/>
                </a:cxn>
                <a:cxn ang="0">
                  <a:pos x="12" y="51"/>
                </a:cxn>
                <a:cxn ang="0">
                  <a:pos x="19" y="62"/>
                </a:cxn>
                <a:cxn ang="0">
                  <a:pos x="25" y="62"/>
                </a:cxn>
                <a:cxn ang="0">
                  <a:pos x="25" y="64"/>
                </a:cxn>
                <a:cxn ang="0">
                  <a:pos x="27" y="68"/>
                </a:cxn>
                <a:cxn ang="0">
                  <a:pos x="31" y="74"/>
                </a:cxn>
                <a:cxn ang="0">
                  <a:pos x="39" y="76"/>
                </a:cxn>
                <a:cxn ang="0">
                  <a:pos x="40" y="81"/>
                </a:cxn>
                <a:cxn ang="0">
                  <a:pos x="44" y="85"/>
                </a:cxn>
                <a:cxn ang="0">
                  <a:pos x="50" y="88"/>
                </a:cxn>
                <a:cxn ang="0">
                  <a:pos x="58" y="91"/>
                </a:cxn>
                <a:cxn ang="0">
                  <a:pos x="65" y="93"/>
                </a:cxn>
                <a:cxn ang="0">
                  <a:pos x="72" y="96"/>
                </a:cxn>
                <a:cxn ang="0">
                  <a:pos x="77" y="97"/>
                </a:cxn>
                <a:cxn ang="0">
                  <a:pos x="82" y="97"/>
                </a:cxn>
                <a:cxn ang="0">
                  <a:pos x="86" y="107"/>
                </a:cxn>
                <a:cxn ang="0">
                  <a:pos x="96" y="116"/>
                </a:cxn>
                <a:cxn ang="0">
                  <a:pos x="112" y="124"/>
                </a:cxn>
                <a:cxn ang="0">
                  <a:pos x="130" y="128"/>
                </a:cxn>
                <a:cxn ang="0">
                  <a:pos x="147" y="129"/>
                </a:cxn>
                <a:cxn ang="0">
                  <a:pos x="163" y="125"/>
                </a:cxn>
                <a:cxn ang="0">
                  <a:pos x="173" y="114"/>
                </a:cxn>
                <a:cxn ang="0">
                  <a:pos x="178" y="97"/>
                </a:cxn>
                <a:cxn ang="0">
                  <a:pos x="171" y="89"/>
                </a:cxn>
                <a:cxn ang="0">
                  <a:pos x="168" y="88"/>
                </a:cxn>
                <a:cxn ang="0">
                  <a:pos x="163" y="87"/>
                </a:cxn>
                <a:cxn ang="0">
                  <a:pos x="158" y="86"/>
                </a:cxn>
                <a:cxn ang="0">
                  <a:pos x="154" y="84"/>
                </a:cxn>
                <a:cxn ang="0">
                  <a:pos x="149" y="83"/>
                </a:cxn>
                <a:cxn ang="0">
                  <a:pos x="147" y="84"/>
                </a:cxn>
                <a:cxn ang="0">
                  <a:pos x="147" y="85"/>
                </a:cxn>
                <a:cxn ang="0">
                  <a:pos x="150" y="89"/>
                </a:cxn>
              </a:cxnLst>
              <a:rect l="0" t="0" r="r" b="b"/>
              <a:pathLst>
                <a:path w="178" h="129">
                  <a:moveTo>
                    <a:pt x="150" y="89"/>
                  </a:moveTo>
                  <a:lnTo>
                    <a:pt x="101" y="89"/>
                  </a:lnTo>
                  <a:lnTo>
                    <a:pt x="95" y="83"/>
                  </a:lnTo>
                  <a:lnTo>
                    <a:pt x="92" y="79"/>
                  </a:lnTo>
                  <a:lnTo>
                    <a:pt x="84" y="71"/>
                  </a:lnTo>
                  <a:lnTo>
                    <a:pt x="72" y="61"/>
                  </a:lnTo>
                  <a:lnTo>
                    <a:pt x="60" y="51"/>
                  </a:lnTo>
                  <a:lnTo>
                    <a:pt x="46" y="39"/>
                  </a:lnTo>
                  <a:lnTo>
                    <a:pt x="34" y="29"/>
                  </a:lnTo>
                  <a:lnTo>
                    <a:pt x="24" y="19"/>
                  </a:lnTo>
                  <a:lnTo>
                    <a:pt x="19" y="13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21"/>
                  </a:lnTo>
                  <a:lnTo>
                    <a:pt x="5" y="37"/>
                  </a:lnTo>
                  <a:lnTo>
                    <a:pt x="12" y="51"/>
                  </a:lnTo>
                  <a:lnTo>
                    <a:pt x="19" y="62"/>
                  </a:lnTo>
                  <a:lnTo>
                    <a:pt x="25" y="62"/>
                  </a:lnTo>
                  <a:lnTo>
                    <a:pt x="25" y="64"/>
                  </a:lnTo>
                  <a:lnTo>
                    <a:pt x="27" y="68"/>
                  </a:lnTo>
                  <a:lnTo>
                    <a:pt x="31" y="74"/>
                  </a:lnTo>
                  <a:lnTo>
                    <a:pt x="39" y="76"/>
                  </a:lnTo>
                  <a:lnTo>
                    <a:pt x="40" y="81"/>
                  </a:lnTo>
                  <a:lnTo>
                    <a:pt x="44" y="85"/>
                  </a:lnTo>
                  <a:lnTo>
                    <a:pt x="50" y="88"/>
                  </a:lnTo>
                  <a:lnTo>
                    <a:pt x="58" y="91"/>
                  </a:lnTo>
                  <a:lnTo>
                    <a:pt x="65" y="93"/>
                  </a:lnTo>
                  <a:lnTo>
                    <a:pt x="72" y="96"/>
                  </a:lnTo>
                  <a:lnTo>
                    <a:pt x="77" y="97"/>
                  </a:lnTo>
                  <a:lnTo>
                    <a:pt x="82" y="97"/>
                  </a:lnTo>
                  <a:lnTo>
                    <a:pt x="86" y="107"/>
                  </a:lnTo>
                  <a:lnTo>
                    <a:pt x="96" y="116"/>
                  </a:lnTo>
                  <a:lnTo>
                    <a:pt x="112" y="124"/>
                  </a:lnTo>
                  <a:lnTo>
                    <a:pt x="130" y="128"/>
                  </a:lnTo>
                  <a:lnTo>
                    <a:pt x="147" y="129"/>
                  </a:lnTo>
                  <a:lnTo>
                    <a:pt x="163" y="125"/>
                  </a:lnTo>
                  <a:lnTo>
                    <a:pt x="173" y="114"/>
                  </a:lnTo>
                  <a:lnTo>
                    <a:pt x="178" y="97"/>
                  </a:lnTo>
                  <a:lnTo>
                    <a:pt x="171" y="89"/>
                  </a:lnTo>
                  <a:lnTo>
                    <a:pt x="168" y="88"/>
                  </a:lnTo>
                  <a:lnTo>
                    <a:pt x="163" y="87"/>
                  </a:lnTo>
                  <a:lnTo>
                    <a:pt x="158" y="86"/>
                  </a:lnTo>
                  <a:lnTo>
                    <a:pt x="154" y="84"/>
                  </a:lnTo>
                  <a:lnTo>
                    <a:pt x="149" y="83"/>
                  </a:lnTo>
                  <a:lnTo>
                    <a:pt x="147" y="84"/>
                  </a:lnTo>
                  <a:lnTo>
                    <a:pt x="147" y="85"/>
                  </a:lnTo>
                  <a:lnTo>
                    <a:pt x="150" y="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73" name="Freeform 433"/>
            <p:cNvSpPr>
              <a:spLocks/>
            </p:cNvSpPr>
            <p:nvPr/>
          </p:nvSpPr>
          <p:spPr bwMode="auto">
            <a:xfrm>
              <a:off x="4110" y="3238"/>
              <a:ext cx="12" cy="12"/>
            </a:xfrm>
            <a:custGeom>
              <a:avLst/>
              <a:gdLst/>
              <a:ahLst/>
              <a:cxnLst>
                <a:cxn ang="0">
                  <a:pos x="43" y="41"/>
                </a:cxn>
                <a:cxn ang="0">
                  <a:pos x="43" y="63"/>
                </a:cxn>
                <a:cxn ang="0">
                  <a:pos x="27" y="48"/>
                </a:cxn>
                <a:cxn ang="0">
                  <a:pos x="5" y="54"/>
                </a:cxn>
                <a:cxn ang="0">
                  <a:pos x="13" y="35"/>
                </a:cxn>
                <a:cxn ang="0">
                  <a:pos x="0" y="18"/>
                </a:cxn>
                <a:cxn ang="0">
                  <a:pos x="22" y="18"/>
                </a:cxn>
                <a:cxn ang="0">
                  <a:pos x="32" y="0"/>
                </a:cxn>
                <a:cxn ang="0">
                  <a:pos x="40" y="21"/>
                </a:cxn>
                <a:cxn ang="0">
                  <a:pos x="60" y="27"/>
                </a:cxn>
                <a:cxn ang="0">
                  <a:pos x="43" y="41"/>
                </a:cxn>
              </a:cxnLst>
              <a:rect l="0" t="0" r="r" b="b"/>
              <a:pathLst>
                <a:path w="60" h="63">
                  <a:moveTo>
                    <a:pt x="43" y="41"/>
                  </a:moveTo>
                  <a:lnTo>
                    <a:pt x="43" y="63"/>
                  </a:lnTo>
                  <a:lnTo>
                    <a:pt x="27" y="48"/>
                  </a:lnTo>
                  <a:lnTo>
                    <a:pt x="5" y="54"/>
                  </a:lnTo>
                  <a:lnTo>
                    <a:pt x="13" y="35"/>
                  </a:lnTo>
                  <a:lnTo>
                    <a:pt x="0" y="18"/>
                  </a:lnTo>
                  <a:lnTo>
                    <a:pt x="22" y="18"/>
                  </a:lnTo>
                  <a:lnTo>
                    <a:pt x="32" y="0"/>
                  </a:lnTo>
                  <a:lnTo>
                    <a:pt x="40" y="21"/>
                  </a:lnTo>
                  <a:lnTo>
                    <a:pt x="60" y="27"/>
                  </a:lnTo>
                  <a:lnTo>
                    <a:pt x="43" y="41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79" name="Freeform 439"/>
            <p:cNvSpPr>
              <a:spLocks/>
            </p:cNvSpPr>
            <p:nvPr/>
          </p:nvSpPr>
          <p:spPr bwMode="auto">
            <a:xfrm>
              <a:off x="4099" y="3484"/>
              <a:ext cx="18" cy="18"/>
            </a:xfrm>
            <a:custGeom>
              <a:avLst/>
              <a:gdLst/>
              <a:ahLst/>
              <a:cxnLst>
                <a:cxn ang="0">
                  <a:pos x="65" y="56"/>
                </a:cxn>
                <a:cxn ang="0">
                  <a:pos x="65" y="89"/>
                </a:cxn>
                <a:cxn ang="0">
                  <a:pos x="39" y="71"/>
                </a:cxn>
                <a:cxn ang="0">
                  <a:pos x="9" y="81"/>
                </a:cxn>
                <a:cxn ang="0">
                  <a:pos x="20" y="51"/>
                </a:cxn>
                <a:cxn ang="0">
                  <a:pos x="0" y="25"/>
                </a:cxn>
                <a:cxn ang="0">
                  <a:pos x="33" y="25"/>
                </a:cxn>
                <a:cxn ang="0">
                  <a:pos x="50" y="0"/>
                </a:cxn>
                <a:cxn ang="0">
                  <a:pos x="60" y="30"/>
                </a:cxn>
                <a:cxn ang="0">
                  <a:pos x="90" y="38"/>
                </a:cxn>
                <a:cxn ang="0">
                  <a:pos x="65" y="56"/>
                </a:cxn>
              </a:cxnLst>
              <a:rect l="0" t="0" r="r" b="b"/>
              <a:pathLst>
                <a:path w="90" h="89">
                  <a:moveTo>
                    <a:pt x="65" y="56"/>
                  </a:moveTo>
                  <a:lnTo>
                    <a:pt x="65" y="89"/>
                  </a:lnTo>
                  <a:lnTo>
                    <a:pt x="39" y="71"/>
                  </a:lnTo>
                  <a:lnTo>
                    <a:pt x="9" y="81"/>
                  </a:lnTo>
                  <a:lnTo>
                    <a:pt x="20" y="51"/>
                  </a:lnTo>
                  <a:lnTo>
                    <a:pt x="0" y="25"/>
                  </a:lnTo>
                  <a:lnTo>
                    <a:pt x="33" y="25"/>
                  </a:lnTo>
                  <a:lnTo>
                    <a:pt x="50" y="0"/>
                  </a:lnTo>
                  <a:lnTo>
                    <a:pt x="60" y="30"/>
                  </a:lnTo>
                  <a:lnTo>
                    <a:pt x="90" y="38"/>
                  </a:lnTo>
                  <a:lnTo>
                    <a:pt x="65" y="56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688" name="Freeform 448"/>
            <p:cNvSpPr>
              <a:spLocks/>
            </p:cNvSpPr>
            <p:nvPr/>
          </p:nvSpPr>
          <p:spPr bwMode="auto">
            <a:xfrm>
              <a:off x="4126" y="3132"/>
              <a:ext cx="5" cy="5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16" y="25"/>
                </a:cxn>
                <a:cxn ang="0">
                  <a:pos x="11" y="20"/>
                </a:cxn>
                <a:cxn ang="0">
                  <a:pos x="2" y="23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14" y="0"/>
                </a:cxn>
                <a:cxn ang="0">
                  <a:pos x="16" y="8"/>
                </a:cxn>
                <a:cxn ang="0">
                  <a:pos x="24" y="12"/>
                </a:cxn>
                <a:cxn ang="0">
                  <a:pos x="16" y="17"/>
                </a:cxn>
              </a:cxnLst>
              <a:rect l="0" t="0" r="r" b="b"/>
              <a:pathLst>
                <a:path w="24" h="25">
                  <a:moveTo>
                    <a:pt x="16" y="17"/>
                  </a:moveTo>
                  <a:lnTo>
                    <a:pt x="16" y="25"/>
                  </a:lnTo>
                  <a:lnTo>
                    <a:pt x="11" y="20"/>
                  </a:lnTo>
                  <a:lnTo>
                    <a:pt x="2" y="23"/>
                  </a:lnTo>
                  <a:lnTo>
                    <a:pt x="5" y="15"/>
                  </a:lnTo>
                  <a:lnTo>
                    <a:pt x="0" y="8"/>
                  </a:lnTo>
                  <a:lnTo>
                    <a:pt x="8" y="8"/>
                  </a:lnTo>
                  <a:lnTo>
                    <a:pt x="14" y="0"/>
                  </a:lnTo>
                  <a:lnTo>
                    <a:pt x="16" y="8"/>
                  </a:lnTo>
                  <a:lnTo>
                    <a:pt x="24" y="12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08" name="Freeform 468"/>
            <p:cNvSpPr>
              <a:spLocks/>
            </p:cNvSpPr>
            <p:nvPr/>
          </p:nvSpPr>
          <p:spPr bwMode="auto">
            <a:xfrm>
              <a:off x="4111" y="3436"/>
              <a:ext cx="5" cy="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25"/>
                </a:cxn>
                <a:cxn ang="0">
                  <a:pos x="10" y="19"/>
                </a:cxn>
                <a:cxn ang="0">
                  <a:pos x="2" y="22"/>
                </a:cxn>
                <a:cxn ang="0">
                  <a:pos x="5" y="14"/>
                </a:cxn>
                <a:cxn ang="0">
                  <a:pos x="0" y="9"/>
                </a:cxn>
                <a:cxn ang="0">
                  <a:pos x="8" y="9"/>
                </a:cxn>
                <a:cxn ang="0">
                  <a:pos x="14" y="0"/>
                </a:cxn>
                <a:cxn ang="0">
                  <a:pos x="17" y="9"/>
                </a:cxn>
                <a:cxn ang="0">
                  <a:pos x="25" y="12"/>
                </a:cxn>
                <a:cxn ang="0">
                  <a:pos x="17" y="17"/>
                </a:cxn>
              </a:cxnLst>
              <a:rect l="0" t="0" r="r" b="b"/>
              <a:pathLst>
                <a:path w="25" h="25">
                  <a:moveTo>
                    <a:pt x="17" y="17"/>
                  </a:moveTo>
                  <a:lnTo>
                    <a:pt x="17" y="25"/>
                  </a:lnTo>
                  <a:lnTo>
                    <a:pt x="10" y="19"/>
                  </a:lnTo>
                  <a:lnTo>
                    <a:pt x="2" y="22"/>
                  </a:lnTo>
                  <a:lnTo>
                    <a:pt x="5" y="14"/>
                  </a:lnTo>
                  <a:lnTo>
                    <a:pt x="0" y="9"/>
                  </a:lnTo>
                  <a:lnTo>
                    <a:pt x="8" y="9"/>
                  </a:lnTo>
                  <a:lnTo>
                    <a:pt x="14" y="0"/>
                  </a:lnTo>
                  <a:lnTo>
                    <a:pt x="17" y="9"/>
                  </a:lnTo>
                  <a:lnTo>
                    <a:pt x="25" y="12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0927" name="Group 687"/>
          <p:cNvGrpSpPr>
            <a:grpSpLocks/>
          </p:cNvGrpSpPr>
          <p:nvPr/>
        </p:nvGrpSpPr>
        <p:grpSpPr bwMode="auto">
          <a:xfrm>
            <a:off x="3810000" y="4114800"/>
            <a:ext cx="828675" cy="752475"/>
            <a:chOff x="2885" y="2358"/>
            <a:chExt cx="517" cy="516"/>
          </a:xfrm>
        </p:grpSpPr>
        <p:sp>
          <p:nvSpPr>
            <p:cNvPr id="10775" name="Freeform 535"/>
            <p:cNvSpPr>
              <a:spLocks/>
            </p:cNvSpPr>
            <p:nvPr/>
          </p:nvSpPr>
          <p:spPr bwMode="auto">
            <a:xfrm>
              <a:off x="2886" y="2358"/>
              <a:ext cx="515" cy="516"/>
            </a:xfrm>
            <a:custGeom>
              <a:avLst/>
              <a:gdLst/>
              <a:ahLst/>
              <a:cxnLst>
                <a:cxn ang="0">
                  <a:pos x="1636" y="195"/>
                </a:cxn>
                <a:cxn ang="0">
                  <a:pos x="1521" y="124"/>
                </a:cxn>
                <a:cxn ang="0">
                  <a:pos x="1398" y="67"/>
                </a:cxn>
                <a:cxn ang="0">
                  <a:pos x="1266" y="27"/>
                </a:cxn>
                <a:cxn ang="0">
                  <a:pos x="1128" y="4"/>
                </a:cxn>
                <a:cxn ang="0">
                  <a:pos x="980" y="1"/>
                </a:cxn>
                <a:cxn ang="0">
                  <a:pos x="827" y="21"/>
                </a:cxn>
                <a:cxn ang="0">
                  <a:pos x="682" y="62"/>
                </a:cxn>
                <a:cxn ang="0">
                  <a:pos x="545" y="123"/>
                </a:cxn>
                <a:cxn ang="0">
                  <a:pos x="421" y="202"/>
                </a:cxn>
                <a:cxn ang="0">
                  <a:pos x="308" y="299"/>
                </a:cxn>
                <a:cxn ang="0">
                  <a:pos x="210" y="411"/>
                </a:cxn>
                <a:cxn ang="0">
                  <a:pos x="128" y="538"/>
                </a:cxn>
                <a:cxn ang="0">
                  <a:pos x="65" y="676"/>
                </a:cxn>
                <a:cxn ang="0">
                  <a:pos x="21" y="824"/>
                </a:cxn>
                <a:cxn ang="0">
                  <a:pos x="1" y="979"/>
                </a:cxn>
                <a:cxn ang="0">
                  <a:pos x="5" y="1134"/>
                </a:cxn>
                <a:cxn ang="0">
                  <a:pos x="31" y="1281"/>
                </a:cxn>
                <a:cxn ang="0">
                  <a:pos x="75" y="1420"/>
                </a:cxn>
                <a:cxn ang="0">
                  <a:pos x="138" y="1549"/>
                </a:cxn>
                <a:cxn ang="0">
                  <a:pos x="218" y="1667"/>
                </a:cxn>
                <a:cxn ang="0">
                  <a:pos x="316" y="1776"/>
                </a:cxn>
                <a:cxn ang="0">
                  <a:pos x="436" y="1876"/>
                </a:cxn>
                <a:cxn ang="0">
                  <a:pos x="569" y="1956"/>
                </a:cxn>
                <a:cxn ang="0">
                  <a:pos x="714" y="2017"/>
                </a:cxn>
                <a:cxn ang="0">
                  <a:pos x="870" y="2054"/>
                </a:cxn>
                <a:cxn ang="0">
                  <a:pos x="1033" y="2067"/>
                </a:cxn>
                <a:cxn ang="0">
                  <a:pos x="1121" y="2063"/>
                </a:cxn>
                <a:cxn ang="0">
                  <a:pos x="1206" y="2052"/>
                </a:cxn>
                <a:cxn ang="0">
                  <a:pos x="1289" y="2034"/>
                </a:cxn>
                <a:cxn ang="0">
                  <a:pos x="1370" y="2010"/>
                </a:cxn>
                <a:cxn ang="0">
                  <a:pos x="1447" y="1979"/>
                </a:cxn>
                <a:cxn ang="0">
                  <a:pos x="1522" y="1942"/>
                </a:cxn>
                <a:cxn ang="0">
                  <a:pos x="1594" y="1899"/>
                </a:cxn>
                <a:cxn ang="0">
                  <a:pos x="1660" y="1851"/>
                </a:cxn>
                <a:cxn ang="0">
                  <a:pos x="1724" y="1799"/>
                </a:cxn>
                <a:cxn ang="0">
                  <a:pos x="1783" y="1740"/>
                </a:cxn>
                <a:cxn ang="0">
                  <a:pos x="1848" y="1665"/>
                </a:cxn>
                <a:cxn ang="0">
                  <a:pos x="1921" y="1555"/>
                </a:cxn>
                <a:cxn ang="0">
                  <a:pos x="1982" y="1435"/>
                </a:cxn>
                <a:cxn ang="0">
                  <a:pos x="2026" y="1308"/>
                </a:cxn>
                <a:cxn ang="0">
                  <a:pos x="2054" y="1173"/>
                </a:cxn>
                <a:cxn ang="0">
                  <a:pos x="2063" y="1033"/>
                </a:cxn>
                <a:cxn ang="0">
                  <a:pos x="2049" y="862"/>
                </a:cxn>
                <a:cxn ang="0">
                  <a:pos x="2008" y="699"/>
                </a:cxn>
                <a:cxn ang="0">
                  <a:pos x="1942" y="548"/>
                </a:cxn>
                <a:cxn ang="0">
                  <a:pos x="1855" y="410"/>
                </a:cxn>
                <a:cxn ang="0">
                  <a:pos x="1746" y="288"/>
                </a:cxn>
              </a:cxnLst>
              <a:rect l="0" t="0" r="r" b="b"/>
              <a:pathLst>
                <a:path w="2063" h="2067">
                  <a:moveTo>
                    <a:pt x="1706" y="252"/>
                  </a:moveTo>
                  <a:lnTo>
                    <a:pt x="1671" y="224"/>
                  </a:lnTo>
                  <a:lnTo>
                    <a:pt x="1636" y="195"/>
                  </a:lnTo>
                  <a:lnTo>
                    <a:pt x="1598" y="170"/>
                  </a:lnTo>
                  <a:lnTo>
                    <a:pt x="1561" y="146"/>
                  </a:lnTo>
                  <a:lnTo>
                    <a:pt x="1521" y="124"/>
                  </a:lnTo>
                  <a:lnTo>
                    <a:pt x="1481" y="103"/>
                  </a:lnTo>
                  <a:lnTo>
                    <a:pt x="1439" y="84"/>
                  </a:lnTo>
                  <a:lnTo>
                    <a:pt x="1398" y="67"/>
                  </a:lnTo>
                  <a:lnTo>
                    <a:pt x="1355" y="51"/>
                  </a:lnTo>
                  <a:lnTo>
                    <a:pt x="1310" y="38"/>
                  </a:lnTo>
                  <a:lnTo>
                    <a:pt x="1266" y="27"/>
                  </a:lnTo>
                  <a:lnTo>
                    <a:pt x="1220" y="17"/>
                  </a:lnTo>
                  <a:lnTo>
                    <a:pt x="1174" y="9"/>
                  </a:lnTo>
                  <a:lnTo>
                    <a:pt x="1128" y="4"/>
                  </a:lnTo>
                  <a:lnTo>
                    <a:pt x="1081" y="1"/>
                  </a:lnTo>
                  <a:lnTo>
                    <a:pt x="1033" y="0"/>
                  </a:lnTo>
                  <a:lnTo>
                    <a:pt x="980" y="1"/>
                  </a:lnTo>
                  <a:lnTo>
                    <a:pt x="929" y="4"/>
                  </a:lnTo>
                  <a:lnTo>
                    <a:pt x="877" y="11"/>
                  </a:lnTo>
                  <a:lnTo>
                    <a:pt x="827" y="21"/>
                  </a:lnTo>
                  <a:lnTo>
                    <a:pt x="778" y="31"/>
                  </a:lnTo>
                  <a:lnTo>
                    <a:pt x="728" y="45"/>
                  </a:lnTo>
                  <a:lnTo>
                    <a:pt x="682" y="62"/>
                  </a:lnTo>
                  <a:lnTo>
                    <a:pt x="635" y="79"/>
                  </a:lnTo>
                  <a:lnTo>
                    <a:pt x="589" y="101"/>
                  </a:lnTo>
                  <a:lnTo>
                    <a:pt x="545" y="123"/>
                  </a:lnTo>
                  <a:lnTo>
                    <a:pt x="501" y="147"/>
                  </a:lnTo>
                  <a:lnTo>
                    <a:pt x="460" y="173"/>
                  </a:lnTo>
                  <a:lnTo>
                    <a:pt x="421" y="202"/>
                  </a:lnTo>
                  <a:lnTo>
                    <a:pt x="381" y="233"/>
                  </a:lnTo>
                  <a:lnTo>
                    <a:pt x="344" y="265"/>
                  </a:lnTo>
                  <a:lnTo>
                    <a:pt x="308" y="299"/>
                  </a:lnTo>
                  <a:lnTo>
                    <a:pt x="273" y="335"/>
                  </a:lnTo>
                  <a:lnTo>
                    <a:pt x="240" y="372"/>
                  </a:lnTo>
                  <a:lnTo>
                    <a:pt x="210" y="411"/>
                  </a:lnTo>
                  <a:lnTo>
                    <a:pt x="181" y="452"/>
                  </a:lnTo>
                  <a:lnTo>
                    <a:pt x="152" y="494"/>
                  </a:lnTo>
                  <a:lnTo>
                    <a:pt x="128" y="538"/>
                  </a:lnTo>
                  <a:lnTo>
                    <a:pt x="104" y="582"/>
                  </a:lnTo>
                  <a:lnTo>
                    <a:pt x="83" y="629"/>
                  </a:lnTo>
                  <a:lnTo>
                    <a:pt x="65" y="676"/>
                  </a:lnTo>
                  <a:lnTo>
                    <a:pt x="48" y="724"/>
                  </a:lnTo>
                  <a:lnTo>
                    <a:pt x="33" y="773"/>
                  </a:lnTo>
                  <a:lnTo>
                    <a:pt x="21" y="824"/>
                  </a:lnTo>
                  <a:lnTo>
                    <a:pt x="12" y="875"/>
                  </a:lnTo>
                  <a:lnTo>
                    <a:pt x="6" y="927"/>
                  </a:lnTo>
                  <a:lnTo>
                    <a:pt x="1" y="979"/>
                  </a:lnTo>
                  <a:lnTo>
                    <a:pt x="0" y="1033"/>
                  </a:lnTo>
                  <a:lnTo>
                    <a:pt x="1" y="1084"/>
                  </a:lnTo>
                  <a:lnTo>
                    <a:pt x="5" y="1134"/>
                  </a:lnTo>
                  <a:lnTo>
                    <a:pt x="11" y="1185"/>
                  </a:lnTo>
                  <a:lnTo>
                    <a:pt x="20" y="1233"/>
                  </a:lnTo>
                  <a:lnTo>
                    <a:pt x="31" y="1281"/>
                  </a:lnTo>
                  <a:lnTo>
                    <a:pt x="44" y="1329"/>
                  </a:lnTo>
                  <a:lnTo>
                    <a:pt x="58" y="1374"/>
                  </a:lnTo>
                  <a:lnTo>
                    <a:pt x="75" y="1420"/>
                  </a:lnTo>
                  <a:lnTo>
                    <a:pt x="94" y="1463"/>
                  </a:lnTo>
                  <a:lnTo>
                    <a:pt x="115" y="1507"/>
                  </a:lnTo>
                  <a:lnTo>
                    <a:pt x="138" y="1549"/>
                  </a:lnTo>
                  <a:lnTo>
                    <a:pt x="163" y="1590"/>
                  </a:lnTo>
                  <a:lnTo>
                    <a:pt x="190" y="1630"/>
                  </a:lnTo>
                  <a:lnTo>
                    <a:pt x="218" y="1667"/>
                  </a:lnTo>
                  <a:lnTo>
                    <a:pt x="248" y="1705"/>
                  </a:lnTo>
                  <a:lnTo>
                    <a:pt x="280" y="1740"/>
                  </a:lnTo>
                  <a:lnTo>
                    <a:pt x="316" y="1776"/>
                  </a:lnTo>
                  <a:lnTo>
                    <a:pt x="355" y="1811"/>
                  </a:lnTo>
                  <a:lnTo>
                    <a:pt x="395" y="1844"/>
                  </a:lnTo>
                  <a:lnTo>
                    <a:pt x="436" y="1876"/>
                  </a:lnTo>
                  <a:lnTo>
                    <a:pt x="479" y="1904"/>
                  </a:lnTo>
                  <a:lnTo>
                    <a:pt x="524" y="1931"/>
                  </a:lnTo>
                  <a:lnTo>
                    <a:pt x="569" y="1956"/>
                  </a:lnTo>
                  <a:lnTo>
                    <a:pt x="616" y="1979"/>
                  </a:lnTo>
                  <a:lnTo>
                    <a:pt x="665" y="1999"/>
                  </a:lnTo>
                  <a:lnTo>
                    <a:pt x="714" y="2017"/>
                  </a:lnTo>
                  <a:lnTo>
                    <a:pt x="765" y="2032"/>
                  </a:lnTo>
                  <a:lnTo>
                    <a:pt x="817" y="2044"/>
                  </a:lnTo>
                  <a:lnTo>
                    <a:pt x="870" y="2054"/>
                  </a:lnTo>
                  <a:lnTo>
                    <a:pt x="923" y="2061"/>
                  </a:lnTo>
                  <a:lnTo>
                    <a:pt x="978" y="2066"/>
                  </a:lnTo>
                  <a:lnTo>
                    <a:pt x="1033" y="2067"/>
                  </a:lnTo>
                  <a:lnTo>
                    <a:pt x="1062" y="2067"/>
                  </a:lnTo>
                  <a:lnTo>
                    <a:pt x="1091" y="2066"/>
                  </a:lnTo>
                  <a:lnTo>
                    <a:pt x="1121" y="2063"/>
                  </a:lnTo>
                  <a:lnTo>
                    <a:pt x="1149" y="2060"/>
                  </a:lnTo>
                  <a:lnTo>
                    <a:pt x="1178" y="2056"/>
                  </a:lnTo>
                  <a:lnTo>
                    <a:pt x="1206" y="2052"/>
                  </a:lnTo>
                  <a:lnTo>
                    <a:pt x="1234" y="2047"/>
                  </a:lnTo>
                  <a:lnTo>
                    <a:pt x="1261" y="2041"/>
                  </a:lnTo>
                  <a:lnTo>
                    <a:pt x="1289" y="2034"/>
                  </a:lnTo>
                  <a:lnTo>
                    <a:pt x="1316" y="2027"/>
                  </a:lnTo>
                  <a:lnTo>
                    <a:pt x="1343" y="2019"/>
                  </a:lnTo>
                  <a:lnTo>
                    <a:pt x="1370" y="2010"/>
                  </a:lnTo>
                  <a:lnTo>
                    <a:pt x="1396" y="2000"/>
                  </a:lnTo>
                  <a:lnTo>
                    <a:pt x="1422" y="1990"/>
                  </a:lnTo>
                  <a:lnTo>
                    <a:pt x="1447" y="1979"/>
                  </a:lnTo>
                  <a:lnTo>
                    <a:pt x="1473" y="1967"/>
                  </a:lnTo>
                  <a:lnTo>
                    <a:pt x="1498" y="1956"/>
                  </a:lnTo>
                  <a:lnTo>
                    <a:pt x="1522" y="1942"/>
                  </a:lnTo>
                  <a:lnTo>
                    <a:pt x="1547" y="1929"/>
                  </a:lnTo>
                  <a:lnTo>
                    <a:pt x="1570" y="1915"/>
                  </a:lnTo>
                  <a:lnTo>
                    <a:pt x="1594" y="1899"/>
                  </a:lnTo>
                  <a:lnTo>
                    <a:pt x="1616" y="1884"/>
                  </a:lnTo>
                  <a:lnTo>
                    <a:pt x="1639" y="1868"/>
                  </a:lnTo>
                  <a:lnTo>
                    <a:pt x="1660" y="1851"/>
                  </a:lnTo>
                  <a:lnTo>
                    <a:pt x="1683" y="1834"/>
                  </a:lnTo>
                  <a:lnTo>
                    <a:pt x="1704" y="1816"/>
                  </a:lnTo>
                  <a:lnTo>
                    <a:pt x="1724" y="1799"/>
                  </a:lnTo>
                  <a:lnTo>
                    <a:pt x="1745" y="1780"/>
                  </a:lnTo>
                  <a:lnTo>
                    <a:pt x="1763" y="1760"/>
                  </a:lnTo>
                  <a:lnTo>
                    <a:pt x="1783" y="1740"/>
                  </a:lnTo>
                  <a:lnTo>
                    <a:pt x="1802" y="1720"/>
                  </a:lnTo>
                  <a:lnTo>
                    <a:pt x="1820" y="1699"/>
                  </a:lnTo>
                  <a:lnTo>
                    <a:pt x="1848" y="1665"/>
                  </a:lnTo>
                  <a:lnTo>
                    <a:pt x="1873" y="1629"/>
                  </a:lnTo>
                  <a:lnTo>
                    <a:pt x="1898" y="1592"/>
                  </a:lnTo>
                  <a:lnTo>
                    <a:pt x="1921" y="1555"/>
                  </a:lnTo>
                  <a:lnTo>
                    <a:pt x="1944" y="1516"/>
                  </a:lnTo>
                  <a:lnTo>
                    <a:pt x="1964" y="1476"/>
                  </a:lnTo>
                  <a:lnTo>
                    <a:pt x="1982" y="1435"/>
                  </a:lnTo>
                  <a:lnTo>
                    <a:pt x="1999" y="1393"/>
                  </a:lnTo>
                  <a:lnTo>
                    <a:pt x="2013" y="1351"/>
                  </a:lnTo>
                  <a:lnTo>
                    <a:pt x="2026" y="1308"/>
                  </a:lnTo>
                  <a:lnTo>
                    <a:pt x="2037" y="1263"/>
                  </a:lnTo>
                  <a:lnTo>
                    <a:pt x="2047" y="1219"/>
                  </a:lnTo>
                  <a:lnTo>
                    <a:pt x="2054" y="1173"/>
                  </a:lnTo>
                  <a:lnTo>
                    <a:pt x="2058" y="1127"/>
                  </a:lnTo>
                  <a:lnTo>
                    <a:pt x="2062" y="1080"/>
                  </a:lnTo>
                  <a:lnTo>
                    <a:pt x="2063" y="1033"/>
                  </a:lnTo>
                  <a:lnTo>
                    <a:pt x="2062" y="975"/>
                  </a:lnTo>
                  <a:lnTo>
                    <a:pt x="2057" y="919"/>
                  </a:lnTo>
                  <a:lnTo>
                    <a:pt x="2049" y="862"/>
                  </a:lnTo>
                  <a:lnTo>
                    <a:pt x="2038" y="806"/>
                  </a:lnTo>
                  <a:lnTo>
                    <a:pt x="2024" y="752"/>
                  </a:lnTo>
                  <a:lnTo>
                    <a:pt x="2008" y="699"/>
                  </a:lnTo>
                  <a:lnTo>
                    <a:pt x="1988" y="648"/>
                  </a:lnTo>
                  <a:lnTo>
                    <a:pt x="1967" y="596"/>
                  </a:lnTo>
                  <a:lnTo>
                    <a:pt x="1942" y="548"/>
                  </a:lnTo>
                  <a:lnTo>
                    <a:pt x="1916" y="500"/>
                  </a:lnTo>
                  <a:lnTo>
                    <a:pt x="1886" y="454"/>
                  </a:lnTo>
                  <a:lnTo>
                    <a:pt x="1855" y="410"/>
                  </a:lnTo>
                  <a:lnTo>
                    <a:pt x="1821" y="368"/>
                  </a:lnTo>
                  <a:lnTo>
                    <a:pt x="1784" y="327"/>
                  </a:lnTo>
                  <a:lnTo>
                    <a:pt x="1746" y="288"/>
                  </a:lnTo>
                  <a:lnTo>
                    <a:pt x="1706" y="25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76" name="Freeform 536"/>
            <p:cNvSpPr>
              <a:spLocks/>
            </p:cNvSpPr>
            <p:nvPr/>
          </p:nvSpPr>
          <p:spPr bwMode="auto">
            <a:xfrm>
              <a:off x="3071" y="2358"/>
              <a:ext cx="331" cy="516"/>
            </a:xfrm>
            <a:custGeom>
              <a:avLst/>
              <a:gdLst/>
              <a:ahLst/>
              <a:cxnLst>
                <a:cxn ang="0">
                  <a:pos x="694" y="76"/>
                </a:cxn>
                <a:cxn ang="0">
                  <a:pos x="632" y="51"/>
                </a:cxn>
                <a:cxn ang="0">
                  <a:pos x="567" y="32"/>
                </a:cxn>
                <a:cxn ang="0">
                  <a:pos x="498" y="16"/>
                </a:cxn>
                <a:cxn ang="0">
                  <a:pos x="426" y="6"/>
                </a:cxn>
                <a:cxn ang="0">
                  <a:pos x="353" y="1"/>
                </a:cxn>
                <a:cxn ang="0">
                  <a:pos x="274" y="1"/>
                </a:cxn>
                <a:cxn ang="0">
                  <a:pos x="193" y="7"/>
                </a:cxn>
                <a:cxn ang="0">
                  <a:pos x="233" y="146"/>
                </a:cxn>
                <a:cxn ang="0">
                  <a:pos x="351" y="435"/>
                </a:cxn>
                <a:cxn ang="0">
                  <a:pos x="413" y="735"/>
                </a:cxn>
                <a:cxn ang="0">
                  <a:pos x="424" y="1035"/>
                </a:cxn>
                <a:cxn ang="0">
                  <a:pos x="390" y="1321"/>
                </a:cxn>
                <a:cxn ang="0">
                  <a:pos x="317" y="1580"/>
                </a:cxn>
                <a:cxn ang="0">
                  <a:pos x="211" y="1799"/>
                </a:cxn>
                <a:cxn ang="0">
                  <a:pos x="76" y="1965"/>
                </a:cxn>
                <a:cxn ang="0">
                  <a:pos x="35" y="2034"/>
                </a:cxn>
                <a:cxn ang="0">
                  <a:pos x="108" y="2050"/>
                </a:cxn>
                <a:cxn ang="0">
                  <a:pos x="182" y="2059"/>
                </a:cxn>
                <a:cxn ang="0">
                  <a:pos x="257" y="2064"/>
                </a:cxn>
                <a:cxn ang="0">
                  <a:pos x="333" y="2064"/>
                </a:cxn>
                <a:cxn ang="0">
                  <a:pos x="409" y="2057"/>
                </a:cxn>
                <a:cxn ang="0">
                  <a:pos x="485" y="2045"/>
                </a:cxn>
                <a:cxn ang="0">
                  <a:pos x="560" y="2027"/>
                </a:cxn>
                <a:cxn ang="0">
                  <a:pos x="626" y="2006"/>
                </a:cxn>
                <a:cxn ang="0">
                  <a:pos x="686" y="1983"/>
                </a:cxn>
                <a:cxn ang="0">
                  <a:pos x="744" y="1956"/>
                </a:cxn>
                <a:cxn ang="0">
                  <a:pos x="801" y="1924"/>
                </a:cxn>
                <a:cxn ang="0">
                  <a:pos x="856" y="1888"/>
                </a:cxn>
                <a:cxn ang="0">
                  <a:pos x="909" y="1848"/>
                </a:cxn>
                <a:cxn ang="0">
                  <a:pos x="960" y="1803"/>
                </a:cxn>
                <a:cxn ang="0">
                  <a:pos x="1010" y="1754"/>
                </a:cxn>
                <a:cxn ang="0">
                  <a:pos x="1062" y="1705"/>
                </a:cxn>
                <a:cxn ang="0">
                  <a:pos x="1118" y="1645"/>
                </a:cxn>
                <a:cxn ang="0">
                  <a:pos x="1172" y="1568"/>
                </a:cxn>
                <a:cxn ang="0">
                  <a:pos x="1221" y="1476"/>
                </a:cxn>
                <a:cxn ang="0">
                  <a:pos x="1265" y="1373"/>
                </a:cxn>
                <a:cxn ang="0">
                  <a:pos x="1297" y="1259"/>
                </a:cxn>
                <a:cxn ang="0">
                  <a:pos x="1318" y="1135"/>
                </a:cxn>
                <a:cxn ang="0">
                  <a:pos x="1324" y="1007"/>
                </a:cxn>
                <a:cxn ang="0">
                  <a:pos x="1317" y="905"/>
                </a:cxn>
                <a:cxn ang="0">
                  <a:pos x="1306" y="834"/>
                </a:cxn>
                <a:cxn ang="0">
                  <a:pos x="1289" y="764"/>
                </a:cxn>
                <a:cxn ang="0">
                  <a:pos x="1267" y="693"/>
                </a:cxn>
                <a:cxn ang="0">
                  <a:pos x="1239" y="622"/>
                </a:cxn>
                <a:cxn ang="0">
                  <a:pos x="1204" y="552"/>
                </a:cxn>
                <a:cxn ang="0">
                  <a:pos x="1162" y="483"/>
                </a:cxn>
                <a:cxn ang="0">
                  <a:pos x="1112" y="415"/>
                </a:cxn>
                <a:cxn ang="0">
                  <a:pos x="1067" y="360"/>
                </a:cxn>
                <a:cxn ang="0">
                  <a:pos x="1030" y="316"/>
                </a:cxn>
                <a:cxn ang="0">
                  <a:pos x="991" y="275"/>
                </a:cxn>
                <a:cxn ang="0">
                  <a:pos x="948" y="237"/>
                </a:cxn>
                <a:cxn ang="0">
                  <a:pos x="903" y="199"/>
                </a:cxn>
                <a:cxn ang="0">
                  <a:pos x="855" y="164"/>
                </a:cxn>
                <a:cxn ang="0">
                  <a:pos x="804" y="132"/>
                </a:cxn>
                <a:cxn ang="0">
                  <a:pos x="752" y="103"/>
                </a:cxn>
              </a:cxnLst>
              <a:rect l="0" t="0" r="r" b="b"/>
              <a:pathLst>
                <a:path w="1324" h="2064">
                  <a:moveTo>
                    <a:pt x="724" y="89"/>
                  </a:moveTo>
                  <a:lnTo>
                    <a:pt x="694" y="76"/>
                  </a:lnTo>
                  <a:lnTo>
                    <a:pt x="663" y="63"/>
                  </a:lnTo>
                  <a:lnTo>
                    <a:pt x="632" y="51"/>
                  </a:lnTo>
                  <a:lnTo>
                    <a:pt x="600" y="41"/>
                  </a:lnTo>
                  <a:lnTo>
                    <a:pt x="567" y="32"/>
                  </a:lnTo>
                  <a:lnTo>
                    <a:pt x="533" y="23"/>
                  </a:lnTo>
                  <a:lnTo>
                    <a:pt x="498" y="16"/>
                  </a:lnTo>
                  <a:lnTo>
                    <a:pt x="463" y="10"/>
                  </a:lnTo>
                  <a:lnTo>
                    <a:pt x="426" y="6"/>
                  </a:lnTo>
                  <a:lnTo>
                    <a:pt x="390" y="2"/>
                  </a:lnTo>
                  <a:lnTo>
                    <a:pt x="353" y="1"/>
                  </a:lnTo>
                  <a:lnTo>
                    <a:pt x="314" y="0"/>
                  </a:lnTo>
                  <a:lnTo>
                    <a:pt x="274" y="1"/>
                  </a:lnTo>
                  <a:lnTo>
                    <a:pt x="234" y="2"/>
                  </a:lnTo>
                  <a:lnTo>
                    <a:pt x="193" y="7"/>
                  </a:lnTo>
                  <a:lnTo>
                    <a:pt x="151" y="12"/>
                  </a:lnTo>
                  <a:lnTo>
                    <a:pt x="233" y="146"/>
                  </a:lnTo>
                  <a:lnTo>
                    <a:pt x="300" y="288"/>
                  </a:lnTo>
                  <a:lnTo>
                    <a:pt x="351" y="435"/>
                  </a:lnTo>
                  <a:lnTo>
                    <a:pt x="389" y="584"/>
                  </a:lnTo>
                  <a:lnTo>
                    <a:pt x="413" y="735"/>
                  </a:lnTo>
                  <a:lnTo>
                    <a:pt x="424" y="886"/>
                  </a:lnTo>
                  <a:lnTo>
                    <a:pt x="424" y="1035"/>
                  </a:lnTo>
                  <a:lnTo>
                    <a:pt x="412" y="1180"/>
                  </a:lnTo>
                  <a:lnTo>
                    <a:pt x="390" y="1321"/>
                  </a:lnTo>
                  <a:lnTo>
                    <a:pt x="358" y="1454"/>
                  </a:lnTo>
                  <a:lnTo>
                    <a:pt x="317" y="1580"/>
                  </a:lnTo>
                  <a:lnTo>
                    <a:pt x="267" y="1696"/>
                  </a:lnTo>
                  <a:lnTo>
                    <a:pt x="211" y="1799"/>
                  </a:lnTo>
                  <a:lnTo>
                    <a:pt x="146" y="1890"/>
                  </a:lnTo>
                  <a:lnTo>
                    <a:pt x="76" y="1965"/>
                  </a:lnTo>
                  <a:lnTo>
                    <a:pt x="0" y="2025"/>
                  </a:lnTo>
                  <a:lnTo>
                    <a:pt x="35" y="2034"/>
                  </a:lnTo>
                  <a:lnTo>
                    <a:pt x="72" y="2043"/>
                  </a:lnTo>
                  <a:lnTo>
                    <a:pt x="108" y="2050"/>
                  </a:lnTo>
                  <a:lnTo>
                    <a:pt x="145" y="2054"/>
                  </a:lnTo>
                  <a:lnTo>
                    <a:pt x="182" y="2059"/>
                  </a:lnTo>
                  <a:lnTo>
                    <a:pt x="219" y="2062"/>
                  </a:lnTo>
                  <a:lnTo>
                    <a:pt x="257" y="2064"/>
                  </a:lnTo>
                  <a:lnTo>
                    <a:pt x="295" y="2064"/>
                  </a:lnTo>
                  <a:lnTo>
                    <a:pt x="333" y="2064"/>
                  </a:lnTo>
                  <a:lnTo>
                    <a:pt x="370" y="2061"/>
                  </a:lnTo>
                  <a:lnTo>
                    <a:pt x="409" y="2057"/>
                  </a:lnTo>
                  <a:lnTo>
                    <a:pt x="446" y="2052"/>
                  </a:lnTo>
                  <a:lnTo>
                    <a:pt x="485" y="2045"/>
                  </a:lnTo>
                  <a:lnTo>
                    <a:pt x="522" y="2037"/>
                  </a:lnTo>
                  <a:lnTo>
                    <a:pt x="560" y="2027"/>
                  </a:lnTo>
                  <a:lnTo>
                    <a:pt x="597" y="2016"/>
                  </a:lnTo>
                  <a:lnTo>
                    <a:pt x="626" y="2006"/>
                  </a:lnTo>
                  <a:lnTo>
                    <a:pt x="657" y="1994"/>
                  </a:lnTo>
                  <a:lnTo>
                    <a:pt x="686" y="1983"/>
                  </a:lnTo>
                  <a:lnTo>
                    <a:pt x="715" y="1970"/>
                  </a:lnTo>
                  <a:lnTo>
                    <a:pt x="744" y="1956"/>
                  </a:lnTo>
                  <a:lnTo>
                    <a:pt x="773" y="1941"/>
                  </a:lnTo>
                  <a:lnTo>
                    <a:pt x="801" y="1924"/>
                  </a:lnTo>
                  <a:lnTo>
                    <a:pt x="828" y="1907"/>
                  </a:lnTo>
                  <a:lnTo>
                    <a:pt x="856" y="1888"/>
                  </a:lnTo>
                  <a:lnTo>
                    <a:pt x="883" y="1869"/>
                  </a:lnTo>
                  <a:lnTo>
                    <a:pt x="909" y="1848"/>
                  </a:lnTo>
                  <a:lnTo>
                    <a:pt x="936" y="1827"/>
                  </a:lnTo>
                  <a:lnTo>
                    <a:pt x="960" y="1803"/>
                  </a:lnTo>
                  <a:lnTo>
                    <a:pt x="986" y="1780"/>
                  </a:lnTo>
                  <a:lnTo>
                    <a:pt x="1010" y="1754"/>
                  </a:lnTo>
                  <a:lnTo>
                    <a:pt x="1034" y="1728"/>
                  </a:lnTo>
                  <a:lnTo>
                    <a:pt x="1062" y="1705"/>
                  </a:lnTo>
                  <a:lnTo>
                    <a:pt x="1090" y="1678"/>
                  </a:lnTo>
                  <a:lnTo>
                    <a:pt x="1118" y="1645"/>
                  </a:lnTo>
                  <a:lnTo>
                    <a:pt x="1145" y="1609"/>
                  </a:lnTo>
                  <a:lnTo>
                    <a:pt x="1172" y="1568"/>
                  </a:lnTo>
                  <a:lnTo>
                    <a:pt x="1198" y="1525"/>
                  </a:lnTo>
                  <a:lnTo>
                    <a:pt x="1221" y="1476"/>
                  </a:lnTo>
                  <a:lnTo>
                    <a:pt x="1245" y="1426"/>
                  </a:lnTo>
                  <a:lnTo>
                    <a:pt x="1265" y="1373"/>
                  </a:lnTo>
                  <a:lnTo>
                    <a:pt x="1282" y="1317"/>
                  </a:lnTo>
                  <a:lnTo>
                    <a:pt x="1297" y="1259"/>
                  </a:lnTo>
                  <a:lnTo>
                    <a:pt x="1309" y="1198"/>
                  </a:lnTo>
                  <a:lnTo>
                    <a:pt x="1318" y="1135"/>
                  </a:lnTo>
                  <a:lnTo>
                    <a:pt x="1323" y="1071"/>
                  </a:lnTo>
                  <a:lnTo>
                    <a:pt x="1324" y="1007"/>
                  </a:lnTo>
                  <a:lnTo>
                    <a:pt x="1321" y="940"/>
                  </a:lnTo>
                  <a:lnTo>
                    <a:pt x="1317" y="905"/>
                  </a:lnTo>
                  <a:lnTo>
                    <a:pt x="1313" y="869"/>
                  </a:lnTo>
                  <a:lnTo>
                    <a:pt x="1306" y="834"/>
                  </a:lnTo>
                  <a:lnTo>
                    <a:pt x="1298" y="799"/>
                  </a:lnTo>
                  <a:lnTo>
                    <a:pt x="1289" y="764"/>
                  </a:lnTo>
                  <a:lnTo>
                    <a:pt x="1279" y="728"/>
                  </a:lnTo>
                  <a:lnTo>
                    <a:pt x="1267" y="693"/>
                  </a:lnTo>
                  <a:lnTo>
                    <a:pt x="1254" y="657"/>
                  </a:lnTo>
                  <a:lnTo>
                    <a:pt x="1239" y="622"/>
                  </a:lnTo>
                  <a:lnTo>
                    <a:pt x="1221" y="587"/>
                  </a:lnTo>
                  <a:lnTo>
                    <a:pt x="1204" y="552"/>
                  </a:lnTo>
                  <a:lnTo>
                    <a:pt x="1183" y="517"/>
                  </a:lnTo>
                  <a:lnTo>
                    <a:pt x="1162" y="483"/>
                  </a:lnTo>
                  <a:lnTo>
                    <a:pt x="1137" y="449"/>
                  </a:lnTo>
                  <a:lnTo>
                    <a:pt x="1112" y="415"/>
                  </a:lnTo>
                  <a:lnTo>
                    <a:pt x="1084" y="381"/>
                  </a:lnTo>
                  <a:lnTo>
                    <a:pt x="1067" y="360"/>
                  </a:lnTo>
                  <a:lnTo>
                    <a:pt x="1049" y="337"/>
                  </a:lnTo>
                  <a:lnTo>
                    <a:pt x="1030" y="316"/>
                  </a:lnTo>
                  <a:lnTo>
                    <a:pt x="1010" y="296"/>
                  </a:lnTo>
                  <a:lnTo>
                    <a:pt x="991" y="275"/>
                  </a:lnTo>
                  <a:lnTo>
                    <a:pt x="970" y="257"/>
                  </a:lnTo>
                  <a:lnTo>
                    <a:pt x="948" y="237"/>
                  </a:lnTo>
                  <a:lnTo>
                    <a:pt x="926" y="218"/>
                  </a:lnTo>
                  <a:lnTo>
                    <a:pt x="903" y="199"/>
                  </a:lnTo>
                  <a:lnTo>
                    <a:pt x="879" y="182"/>
                  </a:lnTo>
                  <a:lnTo>
                    <a:pt x="855" y="164"/>
                  </a:lnTo>
                  <a:lnTo>
                    <a:pt x="830" y="148"/>
                  </a:lnTo>
                  <a:lnTo>
                    <a:pt x="804" y="132"/>
                  </a:lnTo>
                  <a:lnTo>
                    <a:pt x="779" y="117"/>
                  </a:lnTo>
                  <a:lnTo>
                    <a:pt x="752" y="103"/>
                  </a:lnTo>
                  <a:lnTo>
                    <a:pt x="724" y="8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77" name="Freeform 537"/>
            <p:cNvSpPr>
              <a:spLocks/>
            </p:cNvSpPr>
            <p:nvPr/>
          </p:nvSpPr>
          <p:spPr bwMode="auto">
            <a:xfrm>
              <a:off x="3025" y="2479"/>
              <a:ext cx="14" cy="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6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5"/>
                </a:cxn>
                <a:cxn ang="0">
                  <a:pos x="16" y="97"/>
                </a:cxn>
                <a:cxn ang="0">
                  <a:pos x="27" y="101"/>
                </a:cxn>
                <a:cxn ang="0">
                  <a:pos x="38" y="97"/>
                </a:cxn>
                <a:cxn ang="0">
                  <a:pos x="47" y="85"/>
                </a:cxn>
                <a:cxn ang="0">
                  <a:pos x="52" y="70"/>
                </a:cxn>
                <a:cxn ang="0">
                  <a:pos x="55" y="50"/>
                </a:cxn>
                <a:cxn ang="0">
                  <a:pos x="52" y="30"/>
                </a:cxn>
                <a:cxn ang="0">
                  <a:pos x="47" y="14"/>
                </a:cxn>
                <a:cxn ang="0">
                  <a:pos x="38" y="3"/>
                </a:cxn>
                <a:cxn ang="0">
                  <a:pos x="27" y="0"/>
                </a:cxn>
              </a:cxnLst>
              <a:rect l="0" t="0" r="r" b="b"/>
              <a:pathLst>
                <a:path w="55" h="101">
                  <a:moveTo>
                    <a:pt x="27" y="0"/>
                  </a:moveTo>
                  <a:lnTo>
                    <a:pt x="16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6" y="97"/>
                  </a:lnTo>
                  <a:lnTo>
                    <a:pt x="27" y="101"/>
                  </a:lnTo>
                  <a:lnTo>
                    <a:pt x="38" y="97"/>
                  </a:lnTo>
                  <a:lnTo>
                    <a:pt x="47" y="85"/>
                  </a:lnTo>
                  <a:lnTo>
                    <a:pt x="52" y="70"/>
                  </a:lnTo>
                  <a:lnTo>
                    <a:pt x="55" y="50"/>
                  </a:lnTo>
                  <a:lnTo>
                    <a:pt x="52" y="30"/>
                  </a:lnTo>
                  <a:lnTo>
                    <a:pt x="47" y="14"/>
                  </a:lnTo>
                  <a:lnTo>
                    <a:pt x="38" y="3"/>
                  </a:lnTo>
                  <a:lnTo>
                    <a:pt x="2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78" name="Freeform 538"/>
            <p:cNvSpPr>
              <a:spLocks/>
            </p:cNvSpPr>
            <p:nvPr/>
          </p:nvSpPr>
          <p:spPr bwMode="auto">
            <a:xfrm>
              <a:off x="3128" y="2442"/>
              <a:ext cx="14" cy="2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6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6" y="98"/>
                </a:cxn>
                <a:cxn ang="0">
                  <a:pos x="27" y="101"/>
                </a:cxn>
                <a:cxn ang="0">
                  <a:pos x="38" y="98"/>
                </a:cxn>
                <a:cxn ang="0">
                  <a:pos x="46" y="86"/>
                </a:cxn>
                <a:cxn ang="0">
                  <a:pos x="52" y="71"/>
                </a:cxn>
                <a:cxn ang="0">
                  <a:pos x="55" y="51"/>
                </a:cxn>
                <a:cxn ang="0">
                  <a:pos x="52" y="31"/>
                </a:cxn>
                <a:cxn ang="0">
                  <a:pos x="46" y="14"/>
                </a:cxn>
                <a:cxn ang="0">
                  <a:pos x="38" y="4"/>
                </a:cxn>
                <a:cxn ang="0">
                  <a:pos x="27" y="0"/>
                </a:cxn>
              </a:cxnLst>
              <a:rect l="0" t="0" r="r" b="b"/>
              <a:pathLst>
                <a:path w="55" h="101">
                  <a:moveTo>
                    <a:pt x="27" y="0"/>
                  </a:moveTo>
                  <a:lnTo>
                    <a:pt x="16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6" y="98"/>
                  </a:lnTo>
                  <a:lnTo>
                    <a:pt x="27" y="101"/>
                  </a:lnTo>
                  <a:lnTo>
                    <a:pt x="38" y="98"/>
                  </a:lnTo>
                  <a:lnTo>
                    <a:pt x="46" y="86"/>
                  </a:lnTo>
                  <a:lnTo>
                    <a:pt x="52" y="71"/>
                  </a:lnTo>
                  <a:lnTo>
                    <a:pt x="55" y="51"/>
                  </a:lnTo>
                  <a:lnTo>
                    <a:pt x="52" y="31"/>
                  </a:lnTo>
                  <a:lnTo>
                    <a:pt x="46" y="14"/>
                  </a:lnTo>
                  <a:lnTo>
                    <a:pt x="38" y="4"/>
                  </a:lnTo>
                  <a:lnTo>
                    <a:pt x="2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79" name="Freeform 539"/>
            <p:cNvSpPr>
              <a:spLocks/>
            </p:cNvSpPr>
            <p:nvPr/>
          </p:nvSpPr>
          <p:spPr bwMode="auto">
            <a:xfrm>
              <a:off x="3145" y="2378"/>
              <a:ext cx="13" cy="2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7" y="3"/>
                </a:cxn>
                <a:cxn ang="0">
                  <a:pos x="9" y="14"/>
                </a:cxn>
                <a:cxn ang="0">
                  <a:pos x="3" y="30"/>
                </a:cxn>
                <a:cxn ang="0">
                  <a:pos x="0" y="50"/>
                </a:cxn>
                <a:cxn ang="0">
                  <a:pos x="3" y="70"/>
                </a:cxn>
                <a:cxn ang="0">
                  <a:pos x="9" y="86"/>
                </a:cxn>
                <a:cxn ang="0">
                  <a:pos x="17" y="97"/>
                </a:cxn>
                <a:cxn ang="0">
                  <a:pos x="27" y="101"/>
                </a:cxn>
                <a:cxn ang="0">
                  <a:pos x="38" y="97"/>
                </a:cxn>
                <a:cxn ang="0">
                  <a:pos x="47" y="86"/>
                </a:cxn>
                <a:cxn ang="0">
                  <a:pos x="53" y="70"/>
                </a:cxn>
                <a:cxn ang="0">
                  <a:pos x="55" y="50"/>
                </a:cxn>
                <a:cxn ang="0">
                  <a:pos x="53" y="30"/>
                </a:cxn>
                <a:cxn ang="0">
                  <a:pos x="47" y="14"/>
                </a:cxn>
                <a:cxn ang="0">
                  <a:pos x="38" y="3"/>
                </a:cxn>
                <a:cxn ang="0">
                  <a:pos x="27" y="0"/>
                </a:cxn>
              </a:cxnLst>
              <a:rect l="0" t="0" r="r" b="b"/>
              <a:pathLst>
                <a:path w="55" h="101">
                  <a:moveTo>
                    <a:pt x="27" y="0"/>
                  </a:moveTo>
                  <a:lnTo>
                    <a:pt x="17" y="3"/>
                  </a:lnTo>
                  <a:lnTo>
                    <a:pt x="9" y="14"/>
                  </a:lnTo>
                  <a:lnTo>
                    <a:pt x="3" y="30"/>
                  </a:lnTo>
                  <a:lnTo>
                    <a:pt x="0" y="50"/>
                  </a:lnTo>
                  <a:lnTo>
                    <a:pt x="3" y="70"/>
                  </a:lnTo>
                  <a:lnTo>
                    <a:pt x="9" y="86"/>
                  </a:lnTo>
                  <a:lnTo>
                    <a:pt x="17" y="97"/>
                  </a:lnTo>
                  <a:lnTo>
                    <a:pt x="27" y="101"/>
                  </a:lnTo>
                  <a:lnTo>
                    <a:pt x="38" y="97"/>
                  </a:lnTo>
                  <a:lnTo>
                    <a:pt x="47" y="86"/>
                  </a:lnTo>
                  <a:lnTo>
                    <a:pt x="53" y="70"/>
                  </a:lnTo>
                  <a:lnTo>
                    <a:pt x="55" y="50"/>
                  </a:lnTo>
                  <a:lnTo>
                    <a:pt x="53" y="30"/>
                  </a:lnTo>
                  <a:lnTo>
                    <a:pt x="47" y="14"/>
                  </a:lnTo>
                  <a:lnTo>
                    <a:pt x="38" y="3"/>
                  </a:lnTo>
                  <a:lnTo>
                    <a:pt x="2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0" name="Freeform 540"/>
            <p:cNvSpPr>
              <a:spLocks/>
            </p:cNvSpPr>
            <p:nvPr/>
          </p:nvSpPr>
          <p:spPr bwMode="auto">
            <a:xfrm>
              <a:off x="3162" y="2473"/>
              <a:ext cx="14" cy="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8" y="4"/>
                </a:cxn>
                <a:cxn ang="0">
                  <a:pos x="8" y="14"/>
                </a:cxn>
                <a:cxn ang="0">
                  <a:pos x="3" y="31"/>
                </a:cxn>
                <a:cxn ang="0">
                  <a:pos x="0" y="51"/>
                </a:cxn>
                <a:cxn ang="0">
                  <a:pos x="3" y="70"/>
                </a:cxn>
                <a:cxn ang="0">
                  <a:pos x="8" y="86"/>
                </a:cxn>
                <a:cxn ang="0">
                  <a:pos x="18" y="97"/>
                </a:cxn>
                <a:cxn ang="0">
                  <a:pos x="28" y="101"/>
                </a:cxn>
                <a:cxn ang="0">
                  <a:pos x="39" y="97"/>
                </a:cxn>
                <a:cxn ang="0">
                  <a:pos x="48" y="86"/>
                </a:cxn>
                <a:cxn ang="0">
                  <a:pos x="54" y="70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9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8" y="4"/>
                  </a:lnTo>
                  <a:lnTo>
                    <a:pt x="8" y="14"/>
                  </a:lnTo>
                  <a:lnTo>
                    <a:pt x="3" y="31"/>
                  </a:lnTo>
                  <a:lnTo>
                    <a:pt x="0" y="51"/>
                  </a:lnTo>
                  <a:lnTo>
                    <a:pt x="3" y="70"/>
                  </a:lnTo>
                  <a:lnTo>
                    <a:pt x="8" y="86"/>
                  </a:lnTo>
                  <a:lnTo>
                    <a:pt x="18" y="97"/>
                  </a:lnTo>
                  <a:lnTo>
                    <a:pt x="28" y="101"/>
                  </a:lnTo>
                  <a:lnTo>
                    <a:pt x="39" y="97"/>
                  </a:lnTo>
                  <a:lnTo>
                    <a:pt x="48" y="86"/>
                  </a:lnTo>
                  <a:lnTo>
                    <a:pt x="54" y="70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9" y="4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1" name="Freeform 541"/>
            <p:cNvSpPr>
              <a:spLocks/>
            </p:cNvSpPr>
            <p:nvPr/>
          </p:nvSpPr>
          <p:spPr bwMode="auto">
            <a:xfrm>
              <a:off x="3206" y="2412"/>
              <a:ext cx="18" cy="22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4" y="43"/>
                </a:cxn>
                <a:cxn ang="0">
                  <a:pos x="11" y="60"/>
                </a:cxn>
                <a:cxn ang="0">
                  <a:pos x="17" y="68"/>
                </a:cxn>
                <a:cxn ang="0">
                  <a:pos x="24" y="75"/>
                </a:cxn>
                <a:cxn ang="0">
                  <a:pos x="30" y="81"/>
                </a:cxn>
                <a:cxn ang="0">
                  <a:pos x="37" y="86"/>
                </a:cxn>
                <a:cxn ang="0">
                  <a:pos x="44" y="89"/>
                </a:cxn>
                <a:cxn ang="0">
                  <a:pos x="50" y="91"/>
                </a:cxn>
                <a:cxn ang="0">
                  <a:pos x="55" y="91"/>
                </a:cxn>
                <a:cxn ang="0">
                  <a:pos x="61" y="88"/>
                </a:cxn>
                <a:cxn ang="0">
                  <a:pos x="68" y="80"/>
                </a:cxn>
                <a:cxn ang="0">
                  <a:pos x="71" y="66"/>
                </a:cxn>
                <a:cxn ang="0">
                  <a:pos x="67" y="50"/>
                </a:cxn>
                <a:cxn ang="0">
                  <a:pos x="59" y="32"/>
                </a:cxn>
                <a:cxn ang="0">
                  <a:pos x="53" y="24"/>
                </a:cxn>
                <a:cxn ang="0">
                  <a:pos x="47" y="17"/>
                </a:cxn>
                <a:cxn ang="0">
                  <a:pos x="40" y="10"/>
                </a:cxn>
                <a:cxn ang="0">
                  <a:pos x="34" y="5"/>
                </a:cxn>
                <a:cxn ang="0">
                  <a:pos x="27" y="2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9" y="2"/>
                </a:cxn>
              </a:cxnLst>
              <a:rect l="0" t="0" r="r" b="b"/>
              <a:pathLst>
                <a:path w="71" h="91">
                  <a:moveTo>
                    <a:pt x="9" y="2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4" y="43"/>
                  </a:lnTo>
                  <a:lnTo>
                    <a:pt x="11" y="60"/>
                  </a:lnTo>
                  <a:lnTo>
                    <a:pt x="17" y="68"/>
                  </a:lnTo>
                  <a:lnTo>
                    <a:pt x="24" y="75"/>
                  </a:lnTo>
                  <a:lnTo>
                    <a:pt x="30" y="81"/>
                  </a:lnTo>
                  <a:lnTo>
                    <a:pt x="37" y="86"/>
                  </a:lnTo>
                  <a:lnTo>
                    <a:pt x="44" y="89"/>
                  </a:lnTo>
                  <a:lnTo>
                    <a:pt x="50" y="91"/>
                  </a:lnTo>
                  <a:lnTo>
                    <a:pt x="55" y="91"/>
                  </a:lnTo>
                  <a:lnTo>
                    <a:pt x="61" y="88"/>
                  </a:lnTo>
                  <a:lnTo>
                    <a:pt x="68" y="80"/>
                  </a:lnTo>
                  <a:lnTo>
                    <a:pt x="71" y="66"/>
                  </a:lnTo>
                  <a:lnTo>
                    <a:pt x="67" y="50"/>
                  </a:lnTo>
                  <a:lnTo>
                    <a:pt x="59" y="32"/>
                  </a:lnTo>
                  <a:lnTo>
                    <a:pt x="53" y="24"/>
                  </a:lnTo>
                  <a:lnTo>
                    <a:pt x="47" y="17"/>
                  </a:lnTo>
                  <a:lnTo>
                    <a:pt x="40" y="10"/>
                  </a:lnTo>
                  <a:lnTo>
                    <a:pt x="34" y="5"/>
                  </a:lnTo>
                  <a:lnTo>
                    <a:pt x="27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9" y="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2" name="Freeform 542"/>
            <p:cNvSpPr>
              <a:spLocks/>
            </p:cNvSpPr>
            <p:nvPr/>
          </p:nvSpPr>
          <p:spPr bwMode="auto">
            <a:xfrm>
              <a:off x="3219" y="2522"/>
              <a:ext cx="18" cy="23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3" y="41"/>
                </a:cxn>
                <a:cxn ang="0">
                  <a:pos x="10" y="59"/>
                </a:cxn>
                <a:cxn ang="0">
                  <a:pos x="16" y="67"/>
                </a:cxn>
                <a:cxn ang="0">
                  <a:pos x="23" y="74"/>
                </a:cxn>
                <a:cxn ang="0">
                  <a:pos x="29" y="81"/>
                </a:cxn>
                <a:cxn ang="0">
                  <a:pos x="36" y="86"/>
                </a:cxn>
                <a:cxn ang="0">
                  <a:pos x="43" y="88"/>
                </a:cxn>
                <a:cxn ang="0">
                  <a:pos x="49" y="91"/>
                </a:cxn>
                <a:cxn ang="0">
                  <a:pos x="55" y="91"/>
                </a:cxn>
                <a:cxn ang="0">
                  <a:pos x="61" y="88"/>
                </a:cxn>
                <a:cxn ang="0">
                  <a:pos x="68" y="80"/>
                </a:cxn>
                <a:cxn ang="0">
                  <a:pos x="70" y="66"/>
                </a:cxn>
                <a:cxn ang="0">
                  <a:pos x="67" y="50"/>
                </a:cxn>
                <a:cxn ang="0">
                  <a:pos x="58" y="31"/>
                </a:cxn>
                <a:cxn ang="0">
                  <a:pos x="53" y="23"/>
                </a:cxn>
                <a:cxn ang="0">
                  <a:pos x="47" y="16"/>
                </a:cxn>
                <a:cxn ang="0">
                  <a:pos x="40" y="10"/>
                </a:cxn>
                <a:cxn ang="0">
                  <a:pos x="34" y="5"/>
                </a:cxn>
                <a:cxn ang="0">
                  <a:pos x="27" y="2"/>
                </a:cxn>
                <a:cxn ang="0">
                  <a:pos x="21" y="0"/>
                </a:cxn>
                <a:cxn ang="0">
                  <a:pos x="14" y="0"/>
                </a:cxn>
                <a:cxn ang="0">
                  <a:pos x="9" y="2"/>
                </a:cxn>
              </a:cxnLst>
              <a:rect l="0" t="0" r="r" b="b"/>
              <a:pathLst>
                <a:path w="70" h="91">
                  <a:moveTo>
                    <a:pt x="9" y="2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3" y="41"/>
                  </a:lnTo>
                  <a:lnTo>
                    <a:pt x="10" y="59"/>
                  </a:lnTo>
                  <a:lnTo>
                    <a:pt x="16" y="67"/>
                  </a:lnTo>
                  <a:lnTo>
                    <a:pt x="23" y="74"/>
                  </a:lnTo>
                  <a:lnTo>
                    <a:pt x="29" y="81"/>
                  </a:lnTo>
                  <a:lnTo>
                    <a:pt x="36" y="86"/>
                  </a:lnTo>
                  <a:lnTo>
                    <a:pt x="43" y="88"/>
                  </a:lnTo>
                  <a:lnTo>
                    <a:pt x="49" y="91"/>
                  </a:lnTo>
                  <a:lnTo>
                    <a:pt x="55" y="91"/>
                  </a:lnTo>
                  <a:lnTo>
                    <a:pt x="61" y="88"/>
                  </a:lnTo>
                  <a:lnTo>
                    <a:pt x="68" y="80"/>
                  </a:lnTo>
                  <a:lnTo>
                    <a:pt x="70" y="66"/>
                  </a:lnTo>
                  <a:lnTo>
                    <a:pt x="67" y="50"/>
                  </a:lnTo>
                  <a:lnTo>
                    <a:pt x="58" y="31"/>
                  </a:lnTo>
                  <a:lnTo>
                    <a:pt x="53" y="23"/>
                  </a:lnTo>
                  <a:lnTo>
                    <a:pt x="47" y="16"/>
                  </a:lnTo>
                  <a:lnTo>
                    <a:pt x="40" y="10"/>
                  </a:lnTo>
                  <a:lnTo>
                    <a:pt x="34" y="5"/>
                  </a:lnTo>
                  <a:lnTo>
                    <a:pt x="27" y="2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9" y="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3" name="Freeform 543"/>
            <p:cNvSpPr>
              <a:spLocks/>
            </p:cNvSpPr>
            <p:nvPr/>
          </p:nvSpPr>
          <p:spPr bwMode="auto">
            <a:xfrm>
              <a:off x="3321" y="2468"/>
              <a:ext cx="18" cy="23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3" y="11"/>
                </a:cxn>
                <a:cxn ang="0">
                  <a:pos x="0" y="25"/>
                </a:cxn>
                <a:cxn ang="0">
                  <a:pos x="4" y="42"/>
                </a:cxn>
                <a:cxn ang="0">
                  <a:pos x="11" y="59"/>
                </a:cxn>
                <a:cxn ang="0">
                  <a:pos x="17" y="68"/>
                </a:cxn>
                <a:cxn ang="0">
                  <a:pos x="24" y="75"/>
                </a:cxn>
                <a:cxn ang="0">
                  <a:pos x="30" y="82"/>
                </a:cxn>
                <a:cxn ang="0">
                  <a:pos x="37" y="86"/>
                </a:cxn>
                <a:cxn ang="0">
                  <a:pos x="44" y="89"/>
                </a:cxn>
                <a:cxn ang="0">
                  <a:pos x="50" y="91"/>
                </a:cxn>
                <a:cxn ang="0">
                  <a:pos x="55" y="91"/>
                </a:cxn>
                <a:cxn ang="0">
                  <a:pos x="61" y="89"/>
                </a:cxn>
                <a:cxn ang="0">
                  <a:pos x="68" y="79"/>
                </a:cxn>
                <a:cxn ang="0">
                  <a:pos x="71" y="65"/>
                </a:cxn>
                <a:cxn ang="0">
                  <a:pos x="67" y="49"/>
                </a:cxn>
                <a:cxn ang="0">
                  <a:pos x="59" y="31"/>
                </a:cxn>
                <a:cxn ang="0">
                  <a:pos x="53" y="23"/>
                </a:cxn>
                <a:cxn ang="0">
                  <a:pos x="47" y="16"/>
                </a:cxn>
                <a:cxn ang="0">
                  <a:pos x="41" y="9"/>
                </a:cxn>
                <a:cxn ang="0">
                  <a:pos x="34" y="4"/>
                </a:cxn>
                <a:cxn ang="0">
                  <a:pos x="27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0" y="2"/>
                </a:cxn>
              </a:cxnLst>
              <a:rect l="0" t="0" r="r" b="b"/>
              <a:pathLst>
                <a:path w="71" h="91">
                  <a:moveTo>
                    <a:pt x="10" y="2"/>
                  </a:moveTo>
                  <a:lnTo>
                    <a:pt x="3" y="11"/>
                  </a:lnTo>
                  <a:lnTo>
                    <a:pt x="0" y="25"/>
                  </a:lnTo>
                  <a:lnTo>
                    <a:pt x="4" y="42"/>
                  </a:lnTo>
                  <a:lnTo>
                    <a:pt x="11" y="59"/>
                  </a:lnTo>
                  <a:lnTo>
                    <a:pt x="17" y="68"/>
                  </a:lnTo>
                  <a:lnTo>
                    <a:pt x="24" y="75"/>
                  </a:lnTo>
                  <a:lnTo>
                    <a:pt x="30" y="82"/>
                  </a:lnTo>
                  <a:lnTo>
                    <a:pt x="37" y="86"/>
                  </a:lnTo>
                  <a:lnTo>
                    <a:pt x="44" y="89"/>
                  </a:lnTo>
                  <a:lnTo>
                    <a:pt x="50" y="91"/>
                  </a:lnTo>
                  <a:lnTo>
                    <a:pt x="55" y="91"/>
                  </a:lnTo>
                  <a:lnTo>
                    <a:pt x="61" y="89"/>
                  </a:lnTo>
                  <a:lnTo>
                    <a:pt x="68" y="79"/>
                  </a:lnTo>
                  <a:lnTo>
                    <a:pt x="71" y="65"/>
                  </a:lnTo>
                  <a:lnTo>
                    <a:pt x="67" y="49"/>
                  </a:lnTo>
                  <a:lnTo>
                    <a:pt x="59" y="31"/>
                  </a:lnTo>
                  <a:lnTo>
                    <a:pt x="53" y="23"/>
                  </a:lnTo>
                  <a:lnTo>
                    <a:pt x="47" y="16"/>
                  </a:lnTo>
                  <a:lnTo>
                    <a:pt x="41" y="9"/>
                  </a:lnTo>
                  <a:lnTo>
                    <a:pt x="34" y="4"/>
                  </a:lnTo>
                  <a:lnTo>
                    <a:pt x="27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4" name="Freeform 544"/>
            <p:cNvSpPr>
              <a:spLocks/>
            </p:cNvSpPr>
            <p:nvPr/>
          </p:nvSpPr>
          <p:spPr bwMode="auto">
            <a:xfrm>
              <a:off x="3310" y="2633"/>
              <a:ext cx="17" cy="23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3" y="41"/>
                </a:cxn>
                <a:cxn ang="0">
                  <a:pos x="11" y="59"/>
                </a:cxn>
                <a:cxn ang="0">
                  <a:pos x="17" y="67"/>
                </a:cxn>
                <a:cxn ang="0">
                  <a:pos x="23" y="75"/>
                </a:cxn>
                <a:cxn ang="0">
                  <a:pos x="30" y="81"/>
                </a:cxn>
                <a:cxn ang="0">
                  <a:pos x="36" y="86"/>
                </a:cxn>
                <a:cxn ang="0">
                  <a:pos x="43" y="89"/>
                </a:cxn>
                <a:cxn ang="0">
                  <a:pos x="49" y="91"/>
                </a:cxn>
                <a:cxn ang="0">
                  <a:pos x="56" y="91"/>
                </a:cxn>
                <a:cxn ang="0">
                  <a:pos x="61" y="88"/>
                </a:cxn>
                <a:cxn ang="0">
                  <a:pos x="69" y="80"/>
                </a:cxn>
                <a:cxn ang="0">
                  <a:pos x="70" y="66"/>
                </a:cxn>
                <a:cxn ang="0">
                  <a:pos x="66" y="50"/>
                </a:cxn>
                <a:cxn ang="0">
                  <a:pos x="58" y="32"/>
                </a:cxn>
                <a:cxn ang="0">
                  <a:pos x="52" y="24"/>
                </a:cxn>
                <a:cxn ang="0">
                  <a:pos x="46" y="16"/>
                </a:cxn>
                <a:cxn ang="0">
                  <a:pos x="41" y="10"/>
                </a:cxn>
                <a:cxn ang="0">
                  <a:pos x="34" y="5"/>
                </a:cxn>
                <a:cxn ang="0">
                  <a:pos x="27" y="1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9" y="1"/>
                </a:cxn>
              </a:cxnLst>
              <a:rect l="0" t="0" r="r" b="b"/>
              <a:pathLst>
                <a:path w="70" h="91">
                  <a:moveTo>
                    <a:pt x="9" y="1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3" y="41"/>
                  </a:lnTo>
                  <a:lnTo>
                    <a:pt x="11" y="59"/>
                  </a:lnTo>
                  <a:lnTo>
                    <a:pt x="17" y="67"/>
                  </a:lnTo>
                  <a:lnTo>
                    <a:pt x="23" y="75"/>
                  </a:lnTo>
                  <a:lnTo>
                    <a:pt x="30" y="81"/>
                  </a:lnTo>
                  <a:lnTo>
                    <a:pt x="36" y="86"/>
                  </a:lnTo>
                  <a:lnTo>
                    <a:pt x="43" y="89"/>
                  </a:lnTo>
                  <a:lnTo>
                    <a:pt x="49" y="91"/>
                  </a:lnTo>
                  <a:lnTo>
                    <a:pt x="56" y="91"/>
                  </a:lnTo>
                  <a:lnTo>
                    <a:pt x="61" y="88"/>
                  </a:lnTo>
                  <a:lnTo>
                    <a:pt x="69" y="80"/>
                  </a:lnTo>
                  <a:lnTo>
                    <a:pt x="70" y="66"/>
                  </a:lnTo>
                  <a:lnTo>
                    <a:pt x="66" y="50"/>
                  </a:lnTo>
                  <a:lnTo>
                    <a:pt x="58" y="32"/>
                  </a:lnTo>
                  <a:lnTo>
                    <a:pt x="52" y="24"/>
                  </a:lnTo>
                  <a:lnTo>
                    <a:pt x="46" y="16"/>
                  </a:lnTo>
                  <a:lnTo>
                    <a:pt x="41" y="10"/>
                  </a:lnTo>
                  <a:lnTo>
                    <a:pt x="34" y="5"/>
                  </a:lnTo>
                  <a:lnTo>
                    <a:pt x="27" y="1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9" y="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5" name="Freeform 545"/>
            <p:cNvSpPr>
              <a:spLocks/>
            </p:cNvSpPr>
            <p:nvPr/>
          </p:nvSpPr>
          <p:spPr bwMode="auto">
            <a:xfrm>
              <a:off x="3359" y="2560"/>
              <a:ext cx="18" cy="2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3" y="41"/>
                </a:cxn>
                <a:cxn ang="0">
                  <a:pos x="11" y="59"/>
                </a:cxn>
                <a:cxn ang="0">
                  <a:pos x="17" y="67"/>
                </a:cxn>
                <a:cxn ang="0">
                  <a:pos x="23" y="74"/>
                </a:cxn>
                <a:cxn ang="0">
                  <a:pos x="30" y="81"/>
                </a:cxn>
                <a:cxn ang="0">
                  <a:pos x="36" y="86"/>
                </a:cxn>
                <a:cxn ang="0">
                  <a:pos x="43" y="88"/>
                </a:cxn>
                <a:cxn ang="0">
                  <a:pos x="49" y="90"/>
                </a:cxn>
                <a:cxn ang="0">
                  <a:pos x="56" y="90"/>
                </a:cxn>
                <a:cxn ang="0">
                  <a:pos x="61" y="88"/>
                </a:cxn>
                <a:cxn ang="0">
                  <a:pos x="69" y="80"/>
                </a:cxn>
                <a:cxn ang="0">
                  <a:pos x="70" y="66"/>
                </a:cxn>
                <a:cxn ang="0">
                  <a:pos x="66" y="49"/>
                </a:cxn>
                <a:cxn ang="0">
                  <a:pos x="58" y="31"/>
                </a:cxn>
                <a:cxn ang="0">
                  <a:pos x="54" y="22"/>
                </a:cxn>
                <a:cxn ang="0">
                  <a:pos x="46" y="15"/>
                </a:cxn>
                <a:cxn ang="0">
                  <a:pos x="41" y="10"/>
                </a:cxn>
                <a:cxn ang="0">
                  <a:pos x="34" y="5"/>
                </a:cxn>
                <a:cxn ang="0">
                  <a:pos x="28" y="1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9" y="1"/>
                </a:cxn>
              </a:cxnLst>
              <a:rect l="0" t="0" r="r" b="b"/>
              <a:pathLst>
                <a:path w="70" h="90">
                  <a:moveTo>
                    <a:pt x="9" y="1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3" y="41"/>
                  </a:lnTo>
                  <a:lnTo>
                    <a:pt x="11" y="59"/>
                  </a:lnTo>
                  <a:lnTo>
                    <a:pt x="17" y="67"/>
                  </a:lnTo>
                  <a:lnTo>
                    <a:pt x="23" y="74"/>
                  </a:lnTo>
                  <a:lnTo>
                    <a:pt x="30" y="81"/>
                  </a:lnTo>
                  <a:lnTo>
                    <a:pt x="36" y="86"/>
                  </a:lnTo>
                  <a:lnTo>
                    <a:pt x="43" y="88"/>
                  </a:lnTo>
                  <a:lnTo>
                    <a:pt x="49" y="90"/>
                  </a:lnTo>
                  <a:lnTo>
                    <a:pt x="56" y="90"/>
                  </a:lnTo>
                  <a:lnTo>
                    <a:pt x="61" y="88"/>
                  </a:lnTo>
                  <a:lnTo>
                    <a:pt x="69" y="80"/>
                  </a:lnTo>
                  <a:lnTo>
                    <a:pt x="70" y="66"/>
                  </a:lnTo>
                  <a:lnTo>
                    <a:pt x="66" y="49"/>
                  </a:lnTo>
                  <a:lnTo>
                    <a:pt x="58" y="31"/>
                  </a:lnTo>
                  <a:lnTo>
                    <a:pt x="54" y="22"/>
                  </a:lnTo>
                  <a:lnTo>
                    <a:pt x="46" y="15"/>
                  </a:lnTo>
                  <a:lnTo>
                    <a:pt x="41" y="10"/>
                  </a:lnTo>
                  <a:lnTo>
                    <a:pt x="34" y="5"/>
                  </a:lnTo>
                  <a:lnTo>
                    <a:pt x="28" y="1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9" y="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6" name="Freeform 546"/>
            <p:cNvSpPr>
              <a:spLocks/>
            </p:cNvSpPr>
            <p:nvPr/>
          </p:nvSpPr>
          <p:spPr bwMode="auto">
            <a:xfrm>
              <a:off x="3153" y="2526"/>
              <a:ext cx="14" cy="26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3"/>
                </a:cxn>
                <a:cxn ang="0">
                  <a:pos x="8" y="15"/>
                </a:cxn>
                <a:cxn ang="0">
                  <a:pos x="3" y="31"/>
                </a:cxn>
                <a:cxn ang="0">
                  <a:pos x="0" y="50"/>
                </a:cxn>
                <a:cxn ang="0">
                  <a:pos x="3" y="70"/>
                </a:cxn>
                <a:cxn ang="0">
                  <a:pos x="8" y="86"/>
                </a:cxn>
                <a:cxn ang="0">
                  <a:pos x="17" y="97"/>
                </a:cxn>
                <a:cxn ang="0">
                  <a:pos x="28" y="102"/>
                </a:cxn>
                <a:cxn ang="0">
                  <a:pos x="39" y="97"/>
                </a:cxn>
                <a:cxn ang="0">
                  <a:pos x="48" y="86"/>
                </a:cxn>
                <a:cxn ang="0">
                  <a:pos x="54" y="70"/>
                </a:cxn>
                <a:cxn ang="0">
                  <a:pos x="56" y="50"/>
                </a:cxn>
                <a:cxn ang="0">
                  <a:pos x="54" y="31"/>
                </a:cxn>
                <a:cxn ang="0">
                  <a:pos x="48" y="15"/>
                </a:cxn>
                <a:cxn ang="0">
                  <a:pos x="39" y="3"/>
                </a:cxn>
                <a:cxn ang="0">
                  <a:pos x="28" y="0"/>
                </a:cxn>
              </a:cxnLst>
              <a:rect l="0" t="0" r="r" b="b"/>
              <a:pathLst>
                <a:path w="56" h="102">
                  <a:moveTo>
                    <a:pt x="28" y="0"/>
                  </a:moveTo>
                  <a:lnTo>
                    <a:pt x="17" y="3"/>
                  </a:lnTo>
                  <a:lnTo>
                    <a:pt x="8" y="15"/>
                  </a:lnTo>
                  <a:lnTo>
                    <a:pt x="3" y="31"/>
                  </a:lnTo>
                  <a:lnTo>
                    <a:pt x="0" y="50"/>
                  </a:lnTo>
                  <a:lnTo>
                    <a:pt x="3" y="70"/>
                  </a:lnTo>
                  <a:lnTo>
                    <a:pt x="8" y="86"/>
                  </a:lnTo>
                  <a:lnTo>
                    <a:pt x="17" y="97"/>
                  </a:lnTo>
                  <a:lnTo>
                    <a:pt x="28" y="102"/>
                  </a:lnTo>
                  <a:lnTo>
                    <a:pt x="39" y="97"/>
                  </a:lnTo>
                  <a:lnTo>
                    <a:pt x="48" y="86"/>
                  </a:lnTo>
                  <a:lnTo>
                    <a:pt x="54" y="70"/>
                  </a:lnTo>
                  <a:lnTo>
                    <a:pt x="56" y="50"/>
                  </a:lnTo>
                  <a:lnTo>
                    <a:pt x="54" y="31"/>
                  </a:lnTo>
                  <a:lnTo>
                    <a:pt x="48" y="15"/>
                  </a:lnTo>
                  <a:lnTo>
                    <a:pt x="39" y="3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7" name="Freeform 547"/>
            <p:cNvSpPr>
              <a:spLocks/>
            </p:cNvSpPr>
            <p:nvPr/>
          </p:nvSpPr>
          <p:spPr bwMode="auto">
            <a:xfrm>
              <a:off x="3156" y="2556"/>
              <a:ext cx="28" cy="26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4" y="1"/>
                </a:cxn>
                <a:cxn ang="0">
                  <a:pos x="35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9" y="24"/>
                </a:cxn>
                <a:cxn ang="0">
                  <a:pos x="5" y="32"/>
                </a:cxn>
                <a:cxn ang="0">
                  <a:pos x="1" y="41"/>
                </a:cxn>
                <a:cxn ang="0">
                  <a:pos x="0" y="52"/>
                </a:cxn>
                <a:cxn ang="0">
                  <a:pos x="1" y="61"/>
                </a:cxn>
                <a:cxn ang="0">
                  <a:pos x="5" y="71"/>
                </a:cxn>
                <a:cxn ang="0">
                  <a:pos x="9" y="80"/>
                </a:cxn>
                <a:cxn ang="0">
                  <a:pos x="16" y="87"/>
                </a:cxn>
                <a:cxn ang="0">
                  <a:pos x="24" y="93"/>
                </a:cxn>
                <a:cxn ang="0">
                  <a:pos x="35" y="99"/>
                </a:cxn>
                <a:cxn ang="0">
                  <a:pos x="44" y="101"/>
                </a:cxn>
                <a:cxn ang="0">
                  <a:pos x="56" y="102"/>
                </a:cxn>
                <a:cxn ang="0">
                  <a:pos x="68" y="101"/>
                </a:cxn>
                <a:cxn ang="0">
                  <a:pos x="78" y="99"/>
                </a:cxn>
                <a:cxn ang="0">
                  <a:pos x="88" y="93"/>
                </a:cxn>
                <a:cxn ang="0">
                  <a:pos x="96" y="87"/>
                </a:cxn>
                <a:cxn ang="0">
                  <a:pos x="103" y="80"/>
                </a:cxn>
                <a:cxn ang="0">
                  <a:pos x="108" y="71"/>
                </a:cxn>
                <a:cxn ang="0">
                  <a:pos x="111" y="61"/>
                </a:cxn>
                <a:cxn ang="0">
                  <a:pos x="112" y="52"/>
                </a:cxn>
                <a:cxn ang="0">
                  <a:pos x="111" y="41"/>
                </a:cxn>
                <a:cxn ang="0">
                  <a:pos x="108" y="32"/>
                </a:cxn>
                <a:cxn ang="0">
                  <a:pos x="103" y="24"/>
                </a:cxn>
                <a:cxn ang="0">
                  <a:pos x="96" y="16"/>
                </a:cxn>
                <a:cxn ang="0">
                  <a:pos x="88" y="10"/>
                </a:cxn>
                <a:cxn ang="0">
                  <a:pos x="78" y="4"/>
                </a:cxn>
                <a:cxn ang="0">
                  <a:pos x="68" y="1"/>
                </a:cxn>
                <a:cxn ang="0">
                  <a:pos x="56" y="0"/>
                </a:cxn>
              </a:cxnLst>
              <a:rect l="0" t="0" r="r" b="b"/>
              <a:pathLst>
                <a:path w="112" h="102">
                  <a:moveTo>
                    <a:pt x="56" y="0"/>
                  </a:moveTo>
                  <a:lnTo>
                    <a:pt x="44" y="1"/>
                  </a:lnTo>
                  <a:lnTo>
                    <a:pt x="35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1" y="41"/>
                  </a:lnTo>
                  <a:lnTo>
                    <a:pt x="0" y="52"/>
                  </a:lnTo>
                  <a:lnTo>
                    <a:pt x="1" y="61"/>
                  </a:lnTo>
                  <a:lnTo>
                    <a:pt x="5" y="71"/>
                  </a:lnTo>
                  <a:lnTo>
                    <a:pt x="9" y="80"/>
                  </a:lnTo>
                  <a:lnTo>
                    <a:pt x="16" y="87"/>
                  </a:lnTo>
                  <a:lnTo>
                    <a:pt x="24" y="93"/>
                  </a:lnTo>
                  <a:lnTo>
                    <a:pt x="35" y="99"/>
                  </a:lnTo>
                  <a:lnTo>
                    <a:pt x="44" y="101"/>
                  </a:lnTo>
                  <a:lnTo>
                    <a:pt x="56" y="102"/>
                  </a:lnTo>
                  <a:lnTo>
                    <a:pt x="68" y="101"/>
                  </a:lnTo>
                  <a:lnTo>
                    <a:pt x="78" y="99"/>
                  </a:lnTo>
                  <a:lnTo>
                    <a:pt x="88" y="93"/>
                  </a:lnTo>
                  <a:lnTo>
                    <a:pt x="96" y="87"/>
                  </a:lnTo>
                  <a:lnTo>
                    <a:pt x="103" y="80"/>
                  </a:lnTo>
                  <a:lnTo>
                    <a:pt x="108" y="71"/>
                  </a:lnTo>
                  <a:lnTo>
                    <a:pt x="111" y="61"/>
                  </a:lnTo>
                  <a:lnTo>
                    <a:pt x="112" y="52"/>
                  </a:lnTo>
                  <a:lnTo>
                    <a:pt x="111" y="41"/>
                  </a:lnTo>
                  <a:lnTo>
                    <a:pt x="108" y="32"/>
                  </a:lnTo>
                  <a:lnTo>
                    <a:pt x="103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1"/>
                  </a:lnTo>
                  <a:lnTo>
                    <a:pt x="56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8" name="Freeform 548"/>
            <p:cNvSpPr>
              <a:spLocks/>
            </p:cNvSpPr>
            <p:nvPr/>
          </p:nvSpPr>
          <p:spPr bwMode="auto">
            <a:xfrm>
              <a:off x="3229" y="2577"/>
              <a:ext cx="28" cy="2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5" y="2"/>
                </a:cxn>
                <a:cxn ang="0">
                  <a:pos x="35" y="4"/>
                </a:cxn>
                <a:cxn ang="0">
                  <a:pos x="25" y="9"/>
                </a:cxn>
                <a:cxn ang="0">
                  <a:pos x="16" y="15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51"/>
                </a:cxn>
                <a:cxn ang="0">
                  <a:pos x="1" y="61"/>
                </a:cxn>
                <a:cxn ang="0">
                  <a:pos x="4" y="71"/>
                </a:cxn>
                <a:cxn ang="0">
                  <a:pos x="9" y="79"/>
                </a:cxn>
                <a:cxn ang="0">
                  <a:pos x="16" y="86"/>
                </a:cxn>
                <a:cxn ang="0">
                  <a:pos x="25" y="93"/>
                </a:cxn>
                <a:cxn ang="0">
                  <a:pos x="35" y="98"/>
                </a:cxn>
                <a:cxn ang="0">
                  <a:pos x="45" y="100"/>
                </a:cxn>
                <a:cxn ang="0">
                  <a:pos x="57" y="101"/>
                </a:cxn>
                <a:cxn ang="0">
                  <a:pos x="67" y="100"/>
                </a:cxn>
                <a:cxn ang="0">
                  <a:pos x="78" y="98"/>
                </a:cxn>
                <a:cxn ang="0">
                  <a:pos x="87" y="93"/>
                </a:cxn>
                <a:cxn ang="0">
                  <a:pos x="96" y="86"/>
                </a:cxn>
                <a:cxn ang="0">
                  <a:pos x="103" y="79"/>
                </a:cxn>
                <a:cxn ang="0">
                  <a:pos x="107" y="71"/>
                </a:cxn>
                <a:cxn ang="0">
                  <a:pos x="111" y="61"/>
                </a:cxn>
                <a:cxn ang="0">
                  <a:pos x="112" y="51"/>
                </a:cxn>
                <a:cxn ang="0">
                  <a:pos x="111" y="40"/>
                </a:cxn>
                <a:cxn ang="0">
                  <a:pos x="107" y="31"/>
                </a:cxn>
                <a:cxn ang="0">
                  <a:pos x="103" y="23"/>
                </a:cxn>
                <a:cxn ang="0">
                  <a:pos x="96" y="15"/>
                </a:cxn>
                <a:cxn ang="0">
                  <a:pos x="87" y="9"/>
                </a:cxn>
                <a:cxn ang="0">
                  <a:pos x="78" y="4"/>
                </a:cxn>
                <a:cxn ang="0">
                  <a:pos x="67" y="2"/>
                </a:cxn>
                <a:cxn ang="0">
                  <a:pos x="57" y="0"/>
                </a:cxn>
              </a:cxnLst>
              <a:rect l="0" t="0" r="r" b="b"/>
              <a:pathLst>
                <a:path w="112" h="101">
                  <a:moveTo>
                    <a:pt x="57" y="0"/>
                  </a:moveTo>
                  <a:lnTo>
                    <a:pt x="45" y="2"/>
                  </a:lnTo>
                  <a:lnTo>
                    <a:pt x="35" y="4"/>
                  </a:lnTo>
                  <a:lnTo>
                    <a:pt x="25" y="9"/>
                  </a:lnTo>
                  <a:lnTo>
                    <a:pt x="16" y="15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4" y="71"/>
                  </a:lnTo>
                  <a:lnTo>
                    <a:pt x="9" y="79"/>
                  </a:lnTo>
                  <a:lnTo>
                    <a:pt x="16" y="86"/>
                  </a:lnTo>
                  <a:lnTo>
                    <a:pt x="25" y="93"/>
                  </a:lnTo>
                  <a:lnTo>
                    <a:pt x="35" y="98"/>
                  </a:lnTo>
                  <a:lnTo>
                    <a:pt x="45" y="100"/>
                  </a:lnTo>
                  <a:lnTo>
                    <a:pt x="57" y="101"/>
                  </a:lnTo>
                  <a:lnTo>
                    <a:pt x="67" y="100"/>
                  </a:lnTo>
                  <a:lnTo>
                    <a:pt x="78" y="98"/>
                  </a:lnTo>
                  <a:lnTo>
                    <a:pt x="87" y="93"/>
                  </a:lnTo>
                  <a:lnTo>
                    <a:pt x="96" y="86"/>
                  </a:lnTo>
                  <a:lnTo>
                    <a:pt x="103" y="79"/>
                  </a:lnTo>
                  <a:lnTo>
                    <a:pt x="107" y="71"/>
                  </a:lnTo>
                  <a:lnTo>
                    <a:pt x="111" y="61"/>
                  </a:lnTo>
                  <a:lnTo>
                    <a:pt x="112" y="51"/>
                  </a:lnTo>
                  <a:lnTo>
                    <a:pt x="111" y="40"/>
                  </a:lnTo>
                  <a:lnTo>
                    <a:pt x="107" y="31"/>
                  </a:lnTo>
                  <a:lnTo>
                    <a:pt x="103" y="23"/>
                  </a:lnTo>
                  <a:lnTo>
                    <a:pt x="96" y="15"/>
                  </a:lnTo>
                  <a:lnTo>
                    <a:pt x="87" y="9"/>
                  </a:lnTo>
                  <a:lnTo>
                    <a:pt x="78" y="4"/>
                  </a:lnTo>
                  <a:lnTo>
                    <a:pt x="67" y="2"/>
                  </a:lnTo>
                  <a:lnTo>
                    <a:pt x="5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89" name="Freeform 549"/>
            <p:cNvSpPr>
              <a:spLocks/>
            </p:cNvSpPr>
            <p:nvPr/>
          </p:nvSpPr>
          <p:spPr bwMode="auto">
            <a:xfrm>
              <a:off x="3272" y="2528"/>
              <a:ext cx="21" cy="1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34" y="2"/>
                </a:cxn>
                <a:cxn ang="0">
                  <a:pos x="26" y="3"/>
                </a:cxn>
                <a:cxn ang="0">
                  <a:pos x="19" y="6"/>
                </a:cxn>
                <a:cxn ang="0">
                  <a:pos x="13" y="11"/>
                </a:cxn>
                <a:cxn ang="0">
                  <a:pos x="7" y="17"/>
                </a:cxn>
                <a:cxn ang="0">
                  <a:pos x="3" y="23"/>
                </a:cxn>
                <a:cxn ang="0">
                  <a:pos x="1" y="30"/>
                </a:cxn>
                <a:cxn ang="0">
                  <a:pos x="0" y="37"/>
                </a:cxn>
                <a:cxn ang="0">
                  <a:pos x="1" y="45"/>
                </a:cxn>
                <a:cxn ang="0">
                  <a:pos x="3" y="52"/>
                </a:cxn>
                <a:cxn ang="0">
                  <a:pos x="7" y="58"/>
                </a:cxn>
                <a:cxn ang="0">
                  <a:pos x="13" y="64"/>
                </a:cxn>
                <a:cxn ang="0">
                  <a:pos x="19" y="68"/>
                </a:cxn>
                <a:cxn ang="0">
                  <a:pos x="26" y="72"/>
                </a:cxn>
                <a:cxn ang="0">
                  <a:pos x="34" y="74"/>
                </a:cxn>
                <a:cxn ang="0">
                  <a:pos x="42" y="75"/>
                </a:cxn>
                <a:cxn ang="0">
                  <a:pos x="50" y="74"/>
                </a:cxn>
                <a:cxn ang="0">
                  <a:pos x="58" y="72"/>
                </a:cxn>
                <a:cxn ang="0">
                  <a:pos x="66" y="68"/>
                </a:cxn>
                <a:cxn ang="0">
                  <a:pos x="71" y="64"/>
                </a:cxn>
                <a:cxn ang="0">
                  <a:pos x="76" y="58"/>
                </a:cxn>
                <a:cxn ang="0">
                  <a:pos x="80" y="52"/>
                </a:cxn>
                <a:cxn ang="0">
                  <a:pos x="82" y="45"/>
                </a:cxn>
                <a:cxn ang="0">
                  <a:pos x="83" y="37"/>
                </a:cxn>
                <a:cxn ang="0">
                  <a:pos x="82" y="30"/>
                </a:cxn>
                <a:cxn ang="0">
                  <a:pos x="80" y="23"/>
                </a:cxn>
                <a:cxn ang="0">
                  <a:pos x="76" y="17"/>
                </a:cxn>
                <a:cxn ang="0">
                  <a:pos x="71" y="11"/>
                </a:cxn>
                <a:cxn ang="0">
                  <a:pos x="66" y="6"/>
                </a:cxn>
                <a:cxn ang="0">
                  <a:pos x="58" y="3"/>
                </a:cxn>
                <a:cxn ang="0">
                  <a:pos x="50" y="2"/>
                </a:cxn>
                <a:cxn ang="0">
                  <a:pos x="42" y="0"/>
                </a:cxn>
              </a:cxnLst>
              <a:rect l="0" t="0" r="r" b="b"/>
              <a:pathLst>
                <a:path w="83" h="75">
                  <a:moveTo>
                    <a:pt x="42" y="0"/>
                  </a:moveTo>
                  <a:lnTo>
                    <a:pt x="34" y="2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3" y="11"/>
                  </a:lnTo>
                  <a:lnTo>
                    <a:pt x="7" y="17"/>
                  </a:lnTo>
                  <a:lnTo>
                    <a:pt x="3" y="23"/>
                  </a:lnTo>
                  <a:lnTo>
                    <a:pt x="1" y="30"/>
                  </a:lnTo>
                  <a:lnTo>
                    <a:pt x="0" y="37"/>
                  </a:lnTo>
                  <a:lnTo>
                    <a:pt x="1" y="45"/>
                  </a:lnTo>
                  <a:lnTo>
                    <a:pt x="3" y="52"/>
                  </a:lnTo>
                  <a:lnTo>
                    <a:pt x="7" y="58"/>
                  </a:lnTo>
                  <a:lnTo>
                    <a:pt x="13" y="64"/>
                  </a:lnTo>
                  <a:lnTo>
                    <a:pt x="19" y="68"/>
                  </a:lnTo>
                  <a:lnTo>
                    <a:pt x="26" y="72"/>
                  </a:lnTo>
                  <a:lnTo>
                    <a:pt x="34" y="74"/>
                  </a:lnTo>
                  <a:lnTo>
                    <a:pt x="42" y="75"/>
                  </a:lnTo>
                  <a:lnTo>
                    <a:pt x="50" y="74"/>
                  </a:lnTo>
                  <a:lnTo>
                    <a:pt x="58" y="72"/>
                  </a:lnTo>
                  <a:lnTo>
                    <a:pt x="66" y="68"/>
                  </a:lnTo>
                  <a:lnTo>
                    <a:pt x="71" y="64"/>
                  </a:lnTo>
                  <a:lnTo>
                    <a:pt x="76" y="58"/>
                  </a:lnTo>
                  <a:lnTo>
                    <a:pt x="80" y="52"/>
                  </a:lnTo>
                  <a:lnTo>
                    <a:pt x="82" y="45"/>
                  </a:lnTo>
                  <a:lnTo>
                    <a:pt x="83" y="37"/>
                  </a:lnTo>
                  <a:lnTo>
                    <a:pt x="82" y="30"/>
                  </a:lnTo>
                  <a:lnTo>
                    <a:pt x="80" y="23"/>
                  </a:lnTo>
                  <a:lnTo>
                    <a:pt x="76" y="17"/>
                  </a:lnTo>
                  <a:lnTo>
                    <a:pt x="71" y="11"/>
                  </a:lnTo>
                  <a:lnTo>
                    <a:pt x="66" y="6"/>
                  </a:lnTo>
                  <a:lnTo>
                    <a:pt x="58" y="3"/>
                  </a:lnTo>
                  <a:lnTo>
                    <a:pt x="50" y="2"/>
                  </a:ln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0" name="Freeform 550"/>
            <p:cNvSpPr>
              <a:spLocks/>
            </p:cNvSpPr>
            <p:nvPr/>
          </p:nvSpPr>
          <p:spPr bwMode="auto">
            <a:xfrm>
              <a:off x="3157" y="2606"/>
              <a:ext cx="14" cy="26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5"/>
                </a:cxn>
                <a:cxn ang="0">
                  <a:pos x="17" y="97"/>
                </a:cxn>
                <a:cxn ang="0">
                  <a:pos x="28" y="100"/>
                </a:cxn>
                <a:cxn ang="0">
                  <a:pos x="38" y="97"/>
                </a:cxn>
                <a:cxn ang="0">
                  <a:pos x="48" y="85"/>
                </a:cxn>
                <a:cxn ang="0">
                  <a:pos x="54" y="70"/>
                </a:cxn>
                <a:cxn ang="0">
                  <a:pos x="56" y="50"/>
                </a:cxn>
                <a:cxn ang="0">
                  <a:pos x="54" y="30"/>
                </a:cxn>
                <a:cxn ang="0">
                  <a:pos x="48" y="14"/>
                </a:cxn>
                <a:cxn ang="0">
                  <a:pos x="38" y="3"/>
                </a:cxn>
                <a:cxn ang="0">
                  <a:pos x="28" y="0"/>
                </a:cxn>
              </a:cxnLst>
              <a:rect l="0" t="0" r="r" b="b"/>
              <a:pathLst>
                <a:path w="56" h="100">
                  <a:moveTo>
                    <a:pt x="28" y="0"/>
                  </a:moveTo>
                  <a:lnTo>
                    <a:pt x="17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7" y="97"/>
                  </a:lnTo>
                  <a:lnTo>
                    <a:pt x="28" y="100"/>
                  </a:lnTo>
                  <a:lnTo>
                    <a:pt x="38" y="97"/>
                  </a:lnTo>
                  <a:lnTo>
                    <a:pt x="48" y="85"/>
                  </a:lnTo>
                  <a:lnTo>
                    <a:pt x="54" y="70"/>
                  </a:lnTo>
                  <a:lnTo>
                    <a:pt x="56" y="50"/>
                  </a:lnTo>
                  <a:lnTo>
                    <a:pt x="54" y="30"/>
                  </a:lnTo>
                  <a:lnTo>
                    <a:pt x="48" y="14"/>
                  </a:lnTo>
                  <a:lnTo>
                    <a:pt x="38" y="3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1" name="Freeform 551"/>
            <p:cNvSpPr>
              <a:spLocks/>
            </p:cNvSpPr>
            <p:nvPr/>
          </p:nvSpPr>
          <p:spPr bwMode="auto">
            <a:xfrm>
              <a:off x="3149" y="2681"/>
              <a:ext cx="14" cy="2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6" y="3"/>
                </a:cxn>
                <a:cxn ang="0">
                  <a:pos x="8" y="15"/>
                </a:cxn>
                <a:cxn ang="0">
                  <a:pos x="2" y="31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6"/>
                </a:cxn>
                <a:cxn ang="0">
                  <a:pos x="16" y="97"/>
                </a:cxn>
                <a:cxn ang="0">
                  <a:pos x="27" y="102"/>
                </a:cxn>
                <a:cxn ang="0">
                  <a:pos x="37" y="97"/>
                </a:cxn>
                <a:cxn ang="0">
                  <a:pos x="47" y="86"/>
                </a:cxn>
                <a:cxn ang="0">
                  <a:pos x="53" y="70"/>
                </a:cxn>
                <a:cxn ang="0">
                  <a:pos x="55" y="50"/>
                </a:cxn>
                <a:cxn ang="0">
                  <a:pos x="53" y="31"/>
                </a:cxn>
                <a:cxn ang="0">
                  <a:pos x="47" y="15"/>
                </a:cxn>
                <a:cxn ang="0">
                  <a:pos x="37" y="3"/>
                </a:cxn>
                <a:cxn ang="0">
                  <a:pos x="27" y="0"/>
                </a:cxn>
              </a:cxnLst>
              <a:rect l="0" t="0" r="r" b="b"/>
              <a:pathLst>
                <a:path w="55" h="102">
                  <a:moveTo>
                    <a:pt x="27" y="0"/>
                  </a:moveTo>
                  <a:lnTo>
                    <a:pt x="16" y="3"/>
                  </a:lnTo>
                  <a:lnTo>
                    <a:pt x="8" y="15"/>
                  </a:lnTo>
                  <a:lnTo>
                    <a:pt x="2" y="31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6"/>
                  </a:lnTo>
                  <a:lnTo>
                    <a:pt x="16" y="97"/>
                  </a:lnTo>
                  <a:lnTo>
                    <a:pt x="27" y="102"/>
                  </a:lnTo>
                  <a:lnTo>
                    <a:pt x="37" y="97"/>
                  </a:lnTo>
                  <a:lnTo>
                    <a:pt x="47" y="86"/>
                  </a:lnTo>
                  <a:lnTo>
                    <a:pt x="53" y="70"/>
                  </a:lnTo>
                  <a:lnTo>
                    <a:pt x="55" y="50"/>
                  </a:lnTo>
                  <a:lnTo>
                    <a:pt x="53" y="31"/>
                  </a:lnTo>
                  <a:lnTo>
                    <a:pt x="47" y="15"/>
                  </a:lnTo>
                  <a:lnTo>
                    <a:pt x="37" y="3"/>
                  </a:lnTo>
                  <a:lnTo>
                    <a:pt x="2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2" name="Freeform 552"/>
            <p:cNvSpPr>
              <a:spLocks/>
            </p:cNvSpPr>
            <p:nvPr/>
          </p:nvSpPr>
          <p:spPr bwMode="auto">
            <a:xfrm>
              <a:off x="3131" y="2741"/>
              <a:ext cx="19" cy="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3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7" y="22"/>
                </a:cxn>
                <a:cxn ang="0">
                  <a:pos x="4" y="30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4" y="70"/>
                </a:cxn>
                <a:cxn ang="0">
                  <a:pos x="7" y="78"/>
                </a:cxn>
                <a:cxn ang="0">
                  <a:pos x="12" y="85"/>
                </a:cxn>
                <a:cxn ang="0">
                  <a:pos x="18" y="92"/>
                </a:cxn>
                <a:cxn ang="0">
                  <a:pos x="25" y="97"/>
                </a:cxn>
                <a:cxn ang="0">
                  <a:pos x="32" y="99"/>
                </a:cxn>
                <a:cxn ang="0">
                  <a:pos x="40" y="101"/>
                </a:cxn>
                <a:cxn ang="0">
                  <a:pos x="48" y="99"/>
                </a:cxn>
                <a:cxn ang="0">
                  <a:pos x="55" y="97"/>
                </a:cxn>
                <a:cxn ang="0">
                  <a:pos x="61" y="92"/>
                </a:cxn>
                <a:cxn ang="0">
                  <a:pos x="67" y="85"/>
                </a:cxn>
                <a:cxn ang="0">
                  <a:pos x="72" y="78"/>
                </a:cxn>
                <a:cxn ang="0">
                  <a:pos x="75" y="70"/>
                </a:cxn>
                <a:cxn ang="0">
                  <a:pos x="76" y="61"/>
                </a:cxn>
                <a:cxn ang="0">
                  <a:pos x="77" y="50"/>
                </a:cxn>
                <a:cxn ang="0">
                  <a:pos x="76" y="40"/>
                </a:cxn>
                <a:cxn ang="0">
                  <a:pos x="75" y="30"/>
                </a:cxn>
                <a:cxn ang="0">
                  <a:pos x="72" y="22"/>
                </a:cxn>
                <a:cxn ang="0">
                  <a:pos x="67" y="14"/>
                </a:cxn>
                <a:cxn ang="0">
                  <a:pos x="61" y="8"/>
                </a:cxn>
                <a:cxn ang="0">
                  <a:pos x="55" y="3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7" h="101">
                  <a:moveTo>
                    <a:pt x="40" y="0"/>
                  </a:moveTo>
                  <a:lnTo>
                    <a:pt x="32" y="1"/>
                  </a:lnTo>
                  <a:lnTo>
                    <a:pt x="25" y="3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7" y="22"/>
                  </a:lnTo>
                  <a:lnTo>
                    <a:pt x="4" y="30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4" y="70"/>
                  </a:lnTo>
                  <a:lnTo>
                    <a:pt x="7" y="78"/>
                  </a:lnTo>
                  <a:lnTo>
                    <a:pt x="12" y="85"/>
                  </a:lnTo>
                  <a:lnTo>
                    <a:pt x="18" y="92"/>
                  </a:lnTo>
                  <a:lnTo>
                    <a:pt x="25" y="97"/>
                  </a:lnTo>
                  <a:lnTo>
                    <a:pt x="32" y="99"/>
                  </a:lnTo>
                  <a:lnTo>
                    <a:pt x="40" y="101"/>
                  </a:lnTo>
                  <a:lnTo>
                    <a:pt x="48" y="99"/>
                  </a:lnTo>
                  <a:lnTo>
                    <a:pt x="55" y="97"/>
                  </a:lnTo>
                  <a:lnTo>
                    <a:pt x="61" y="92"/>
                  </a:lnTo>
                  <a:lnTo>
                    <a:pt x="67" y="85"/>
                  </a:lnTo>
                  <a:lnTo>
                    <a:pt x="72" y="78"/>
                  </a:lnTo>
                  <a:lnTo>
                    <a:pt x="75" y="70"/>
                  </a:lnTo>
                  <a:lnTo>
                    <a:pt x="76" y="61"/>
                  </a:lnTo>
                  <a:lnTo>
                    <a:pt x="77" y="50"/>
                  </a:lnTo>
                  <a:lnTo>
                    <a:pt x="76" y="40"/>
                  </a:lnTo>
                  <a:lnTo>
                    <a:pt x="75" y="30"/>
                  </a:lnTo>
                  <a:lnTo>
                    <a:pt x="72" y="22"/>
                  </a:lnTo>
                  <a:lnTo>
                    <a:pt x="67" y="14"/>
                  </a:lnTo>
                  <a:lnTo>
                    <a:pt x="61" y="8"/>
                  </a:lnTo>
                  <a:lnTo>
                    <a:pt x="55" y="3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3" name="Freeform 553"/>
            <p:cNvSpPr>
              <a:spLocks/>
            </p:cNvSpPr>
            <p:nvPr/>
          </p:nvSpPr>
          <p:spPr bwMode="auto">
            <a:xfrm>
              <a:off x="3178" y="2758"/>
              <a:ext cx="20" cy="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2"/>
                </a:cxn>
                <a:cxn ang="0">
                  <a:pos x="25" y="4"/>
                </a:cxn>
                <a:cxn ang="0">
                  <a:pos x="18" y="10"/>
                </a:cxn>
                <a:cxn ang="0">
                  <a:pos x="12" y="16"/>
                </a:cxn>
                <a:cxn ang="0">
                  <a:pos x="7" y="23"/>
                </a:cxn>
                <a:cxn ang="0">
                  <a:pos x="3" y="32"/>
                </a:cxn>
                <a:cxn ang="0">
                  <a:pos x="1" y="41"/>
                </a:cxn>
                <a:cxn ang="0">
                  <a:pos x="0" y="51"/>
                </a:cxn>
                <a:cxn ang="0">
                  <a:pos x="1" y="61"/>
                </a:cxn>
                <a:cxn ang="0">
                  <a:pos x="3" y="71"/>
                </a:cxn>
                <a:cxn ang="0">
                  <a:pos x="7" y="79"/>
                </a:cxn>
                <a:cxn ang="0">
                  <a:pos x="12" y="87"/>
                </a:cxn>
                <a:cxn ang="0">
                  <a:pos x="18" y="93"/>
                </a:cxn>
                <a:cxn ang="0">
                  <a:pos x="25" y="98"/>
                </a:cxn>
                <a:cxn ang="0">
                  <a:pos x="32" y="101"/>
                </a:cxn>
                <a:cxn ang="0">
                  <a:pos x="40" y="102"/>
                </a:cxn>
                <a:cxn ang="0">
                  <a:pos x="48" y="101"/>
                </a:cxn>
                <a:cxn ang="0">
                  <a:pos x="55" y="98"/>
                </a:cxn>
                <a:cxn ang="0">
                  <a:pos x="61" y="93"/>
                </a:cxn>
                <a:cxn ang="0">
                  <a:pos x="67" y="87"/>
                </a:cxn>
                <a:cxn ang="0">
                  <a:pos x="71" y="79"/>
                </a:cxn>
                <a:cxn ang="0">
                  <a:pos x="75" y="71"/>
                </a:cxn>
                <a:cxn ang="0">
                  <a:pos x="76" y="61"/>
                </a:cxn>
                <a:cxn ang="0">
                  <a:pos x="77" y="51"/>
                </a:cxn>
                <a:cxn ang="0">
                  <a:pos x="76" y="41"/>
                </a:cxn>
                <a:cxn ang="0">
                  <a:pos x="75" y="32"/>
                </a:cxn>
                <a:cxn ang="0">
                  <a:pos x="71" y="23"/>
                </a:cxn>
                <a:cxn ang="0">
                  <a:pos x="67" y="16"/>
                </a:cxn>
                <a:cxn ang="0">
                  <a:pos x="61" y="10"/>
                </a:cxn>
                <a:cxn ang="0">
                  <a:pos x="55" y="4"/>
                </a:cxn>
                <a:cxn ang="0">
                  <a:pos x="48" y="2"/>
                </a:cxn>
                <a:cxn ang="0">
                  <a:pos x="40" y="0"/>
                </a:cxn>
              </a:cxnLst>
              <a:rect l="0" t="0" r="r" b="b"/>
              <a:pathLst>
                <a:path w="77" h="102">
                  <a:moveTo>
                    <a:pt x="40" y="0"/>
                  </a:moveTo>
                  <a:lnTo>
                    <a:pt x="32" y="2"/>
                  </a:lnTo>
                  <a:lnTo>
                    <a:pt x="25" y="4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7" y="23"/>
                  </a:lnTo>
                  <a:lnTo>
                    <a:pt x="3" y="32"/>
                  </a:lnTo>
                  <a:lnTo>
                    <a:pt x="1" y="41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3" y="71"/>
                  </a:lnTo>
                  <a:lnTo>
                    <a:pt x="7" y="79"/>
                  </a:lnTo>
                  <a:lnTo>
                    <a:pt x="12" y="87"/>
                  </a:lnTo>
                  <a:lnTo>
                    <a:pt x="18" y="93"/>
                  </a:lnTo>
                  <a:lnTo>
                    <a:pt x="25" y="98"/>
                  </a:lnTo>
                  <a:lnTo>
                    <a:pt x="32" y="101"/>
                  </a:lnTo>
                  <a:lnTo>
                    <a:pt x="40" y="102"/>
                  </a:lnTo>
                  <a:lnTo>
                    <a:pt x="48" y="101"/>
                  </a:lnTo>
                  <a:lnTo>
                    <a:pt x="55" y="98"/>
                  </a:lnTo>
                  <a:lnTo>
                    <a:pt x="61" y="93"/>
                  </a:lnTo>
                  <a:lnTo>
                    <a:pt x="67" y="87"/>
                  </a:lnTo>
                  <a:lnTo>
                    <a:pt x="71" y="79"/>
                  </a:lnTo>
                  <a:lnTo>
                    <a:pt x="75" y="71"/>
                  </a:lnTo>
                  <a:lnTo>
                    <a:pt x="76" y="61"/>
                  </a:lnTo>
                  <a:lnTo>
                    <a:pt x="77" y="51"/>
                  </a:lnTo>
                  <a:lnTo>
                    <a:pt x="76" y="41"/>
                  </a:lnTo>
                  <a:lnTo>
                    <a:pt x="75" y="32"/>
                  </a:lnTo>
                  <a:lnTo>
                    <a:pt x="71" y="23"/>
                  </a:lnTo>
                  <a:lnTo>
                    <a:pt x="67" y="16"/>
                  </a:lnTo>
                  <a:lnTo>
                    <a:pt x="61" y="10"/>
                  </a:lnTo>
                  <a:lnTo>
                    <a:pt x="55" y="4"/>
                  </a:lnTo>
                  <a:lnTo>
                    <a:pt x="48" y="2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4" name="Freeform 554"/>
            <p:cNvSpPr>
              <a:spLocks/>
            </p:cNvSpPr>
            <p:nvPr/>
          </p:nvSpPr>
          <p:spPr bwMode="auto">
            <a:xfrm>
              <a:off x="3199" y="2737"/>
              <a:ext cx="19" cy="25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2"/>
                </a:cxn>
                <a:cxn ang="0">
                  <a:pos x="24" y="4"/>
                </a:cxn>
                <a:cxn ang="0">
                  <a:pos x="18" y="9"/>
                </a:cxn>
                <a:cxn ang="0">
                  <a:pos x="12" y="14"/>
                </a:cxn>
                <a:cxn ang="0">
                  <a:pos x="7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51"/>
                </a:cxn>
                <a:cxn ang="0">
                  <a:pos x="1" y="61"/>
                </a:cxn>
                <a:cxn ang="0">
                  <a:pos x="4" y="71"/>
                </a:cxn>
                <a:cxn ang="0">
                  <a:pos x="7" y="79"/>
                </a:cxn>
                <a:cxn ang="0">
                  <a:pos x="12" y="86"/>
                </a:cxn>
                <a:cxn ang="0">
                  <a:pos x="18" y="93"/>
                </a:cxn>
                <a:cxn ang="0">
                  <a:pos x="24" y="98"/>
                </a:cxn>
                <a:cxn ang="0">
                  <a:pos x="31" y="100"/>
                </a:cxn>
                <a:cxn ang="0">
                  <a:pos x="39" y="101"/>
                </a:cxn>
                <a:cxn ang="0">
                  <a:pos x="47" y="100"/>
                </a:cxn>
                <a:cxn ang="0">
                  <a:pos x="54" y="98"/>
                </a:cxn>
                <a:cxn ang="0">
                  <a:pos x="61" y="93"/>
                </a:cxn>
                <a:cxn ang="0">
                  <a:pos x="67" y="86"/>
                </a:cxn>
                <a:cxn ang="0">
                  <a:pos x="72" y="79"/>
                </a:cxn>
                <a:cxn ang="0">
                  <a:pos x="75" y="71"/>
                </a:cxn>
                <a:cxn ang="0">
                  <a:pos x="76" y="61"/>
                </a:cxn>
                <a:cxn ang="0">
                  <a:pos x="77" y="51"/>
                </a:cxn>
                <a:cxn ang="0">
                  <a:pos x="76" y="40"/>
                </a:cxn>
                <a:cxn ang="0">
                  <a:pos x="75" y="31"/>
                </a:cxn>
                <a:cxn ang="0">
                  <a:pos x="72" y="23"/>
                </a:cxn>
                <a:cxn ang="0">
                  <a:pos x="67" y="14"/>
                </a:cxn>
                <a:cxn ang="0">
                  <a:pos x="61" y="9"/>
                </a:cxn>
                <a:cxn ang="0">
                  <a:pos x="54" y="4"/>
                </a:cxn>
                <a:cxn ang="0">
                  <a:pos x="47" y="2"/>
                </a:cxn>
                <a:cxn ang="0">
                  <a:pos x="39" y="0"/>
                </a:cxn>
              </a:cxnLst>
              <a:rect l="0" t="0" r="r" b="b"/>
              <a:pathLst>
                <a:path w="77" h="101">
                  <a:moveTo>
                    <a:pt x="39" y="0"/>
                  </a:moveTo>
                  <a:lnTo>
                    <a:pt x="31" y="2"/>
                  </a:lnTo>
                  <a:lnTo>
                    <a:pt x="24" y="4"/>
                  </a:lnTo>
                  <a:lnTo>
                    <a:pt x="18" y="9"/>
                  </a:lnTo>
                  <a:lnTo>
                    <a:pt x="12" y="14"/>
                  </a:lnTo>
                  <a:lnTo>
                    <a:pt x="7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4" y="71"/>
                  </a:lnTo>
                  <a:lnTo>
                    <a:pt x="7" y="79"/>
                  </a:lnTo>
                  <a:lnTo>
                    <a:pt x="12" y="86"/>
                  </a:lnTo>
                  <a:lnTo>
                    <a:pt x="18" y="93"/>
                  </a:lnTo>
                  <a:lnTo>
                    <a:pt x="24" y="98"/>
                  </a:lnTo>
                  <a:lnTo>
                    <a:pt x="31" y="100"/>
                  </a:lnTo>
                  <a:lnTo>
                    <a:pt x="39" y="101"/>
                  </a:lnTo>
                  <a:lnTo>
                    <a:pt x="47" y="100"/>
                  </a:lnTo>
                  <a:lnTo>
                    <a:pt x="54" y="98"/>
                  </a:lnTo>
                  <a:lnTo>
                    <a:pt x="61" y="93"/>
                  </a:lnTo>
                  <a:lnTo>
                    <a:pt x="67" y="86"/>
                  </a:lnTo>
                  <a:lnTo>
                    <a:pt x="72" y="79"/>
                  </a:lnTo>
                  <a:lnTo>
                    <a:pt x="75" y="71"/>
                  </a:lnTo>
                  <a:lnTo>
                    <a:pt x="76" y="61"/>
                  </a:lnTo>
                  <a:lnTo>
                    <a:pt x="77" y="51"/>
                  </a:lnTo>
                  <a:lnTo>
                    <a:pt x="76" y="40"/>
                  </a:lnTo>
                  <a:lnTo>
                    <a:pt x="75" y="31"/>
                  </a:lnTo>
                  <a:lnTo>
                    <a:pt x="72" y="23"/>
                  </a:lnTo>
                  <a:lnTo>
                    <a:pt x="67" y="14"/>
                  </a:lnTo>
                  <a:lnTo>
                    <a:pt x="61" y="9"/>
                  </a:lnTo>
                  <a:lnTo>
                    <a:pt x="54" y="4"/>
                  </a:lnTo>
                  <a:lnTo>
                    <a:pt x="47" y="2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5" name="Freeform 555"/>
            <p:cNvSpPr>
              <a:spLocks/>
            </p:cNvSpPr>
            <p:nvPr/>
          </p:nvSpPr>
          <p:spPr bwMode="auto">
            <a:xfrm>
              <a:off x="3117" y="2758"/>
              <a:ext cx="16" cy="2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1" y="3"/>
                </a:cxn>
                <a:cxn ang="0">
                  <a:pos x="11" y="12"/>
                </a:cxn>
                <a:cxn ang="0">
                  <a:pos x="2" y="26"/>
                </a:cxn>
                <a:cxn ang="0">
                  <a:pos x="0" y="44"/>
                </a:cxn>
                <a:cxn ang="0">
                  <a:pos x="2" y="62"/>
                </a:cxn>
                <a:cxn ang="0">
                  <a:pos x="11" y="76"/>
                </a:cxn>
                <a:cxn ang="0">
                  <a:pos x="21" y="86"/>
                </a:cxn>
                <a:cxn ang="0">
                  <a:pos x="34" y="90"/>
                </a:cxn>
                <a:cxn ang="0">
                  <a:pos x="47" y="86"/>
                </a:cxn>
                <a:cxn ang="0">
                  <a:pos x="57" y="76"/>
                </a:cxn>
                <a:cxn ang="0">
                  <a:pos x="65" y="62"/>
                </a:cxn>
                <a:cxn ang="0">
                  <a:pos x="67" y="44"/>
                </a:cxn>
                <a:cxn ang="0">
                  <a:pos x="65" y="26"/>
                </a:cxn>
                <a:cxn ang="0">
                  <a:pos x="57" y="12"/>
                </a:cxn>
                <a:cxn ang="0">
                  <a:pos x="47" y="3"/>
                </a:cxn>
                <a:cxn ang="0">
                  <a:pos x="34" y="0"/>
                </a:cxn>
              </a:cxnLst>
              <a:rect l="0" t="0" r="r" b="b"/>
              <a:pathLst>
                <a:path w="67" h="90">
                  <a:moveTo>
                    <a:pt x="34" y="0"/>
                  </a:moveTo>
                  <a:lnTo>
                    <a:pt x="21" y="3"/>
                  </a:lnTo>
                  <a:lnTo>
                    <a:pt x="11" y="12"/>
                  </a:lnTo>
                  <a:lnTo>
                    <a:pt x="2" y="26"/>
                  </a:lnTo>
                  <a:lnTo>
                    <a:pt x="0" y="44"/>
                  </a:lnTo>
                  <a:lnTo>
                    <a:pt x="2" y="62"/>
                  </a:lnTo>
                  <a:lnTo>
                    <a:pt x="11" y="76"/>
                  </a:lnTo>
                  <a:lnTo>
                    <a:pt x="21" y="86"/>
                  </a:lnTo>
                  <a:lnTo>
                    <a:pt x="34" y="90"/>
                  </a:lnTo>
                  <a:lnTo>
                    <a:pt x="47" y="86"/>
                  </a:lnTo>
                  <a:lnTo>
                    <a:pt x="57" y="76"/>
                  </a:lnTo>
                  <a:lnTo>
                    <a:pt x="65" y="62"/>
                  </a:lnTo>
                  <a:lnTo>
                    <a:pt x="67" y="44"/>
                  </a:lnTo>
                  <a:lnTo>
                    <a:pt x="65" y="26"/>
                  </a:lnTo>
                  <a:lnTo>
                    <a:pt x="57" y="12"/>
                  </a:lnTo>
                  <a:lnTo>
                    <a:pt x="47" y="3"/>
                  </a:lnTo>
                  <a:lnTo>
                    <a:pt x="3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6" name="Freeform 556"/>
            <p:cNvSpPr>
              <a:spLocks/>
            </p:cNvSpPr>
            <p:nvPr/>
          </p:nvSpPr>
          <p:spPr bwMode="auto">
            <a:xfrm>
              <a:off x="3166" y="2799"/>
              <a:ext cx="18" cy="2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9" y="1"/>
                </a:cxn>
                <a:cxn ang="0">
                  <a:pos x="22" y="3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5" y="22"/>
                </a:cxn>
                <a:cxn ang="0">
                  <a:pos x="2" y="32"/>
                </a:cxn>
                <a:cxn ang="0">
                  <a:pos x="1" y="41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2" y="70"/>
                </a:cxn>
                <a:cxn ang="0">
                  <a:pos x="5" y="78"/>
                </a:cxn>
                <a:cxn ang="0">
                  <a:pos x="10" y="87"/>
                </a:cxn>
                <a:cxn ang="0">
                  <a:pos x="16" y="93"/>
                </a:cxn>
                <a:cxn ang="0">
                  <a:pos x="22" y="97"/>
                </a:cxn>
                <a:cxn ang="0">
                  <a:pos x="29" y="101"/>
                </a:cxn>
                <a:cxn ang="0">
                  <a:pos x="37" y="102"/>
                </a:cxn>
                <a:cxn ang="0">
                  <a:pos x="44" y="101"/>
                </a:cxn>
                <a:cxn ang="0">
                  <a:pos x="51" y="97"/>
                </a:cxn>
                <a:cxn ang="0">
                  <a:pos x="57" y="93"/>
                </a:cxn>
                <a:cxn ang="0">
                  <a:pos x="63" y="87"/>
                </a:cxn>
                <a:cxn ang="0">
                  <a:pos x="68" y="78"/>
                </a:cxn>
                <a:cxn ang="0">
                  <a:pos x="71" y="70"/>
                </a:cxn>
                <a:cxn ang="0">
                  <a:pos x="72" y="61"/>
                </a:cxn>
                <a:cxn ang="0">
                  <a:pos x="73" y="50"/>
                </a:cxn>
                <a:cxn ang="0">
                  <a:pos x="72" y="41"/>
                </a:cxn>
                <a:cxn ang="0">
                  <a:pos x="71" y="32"/>
                </a:cxn>
                <a:cxn ang="0">
                  <a:pos x="68" y="22"/>
                </a:cxn>
                <a:cxn ang="0">
                  <a:pos x="63" y="15"/>
                </a:cxn>
                <a:cxn ang="0">
                  <a:pos x="57" y="9"/>
                </a:cxn>
                <a:cxn ang="0">
                  <a:pos x="51" y="3"/>
                </a:cxn>
                <a:cxn ang="0">
                  <a:pos x="44" y="1"/>
                </a:cxn>
                <a:cxn ang="0">
                  <a:pos x="37" y="0"/>
                </a:cxn>
              </a:cxnLst>
              <a:rect l="0" t="0" r="r" b="b"/>
              <a:pathLst>
                <a:path w="73" h="102">
                  <a:moveTo>
                    <a:pt x="37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5" y="22"/>
                  </a:lnTo>
                  <a:lnTo>
                    <a:pt x="2" y="32"/>
                  </a:lnTo>
                  <a:lnTo>
                    <a:pt x="1" y="41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2" y="70"/>
                  </a:lnTo>
                  <a:lnTo>
                    <a:pt x="5" y="78"/>
                  </a:lnTo>
                  <a:lnTo>
                    <a:pt x="10" y="87"/>
                  </a:lnTo>
                  <a:lnTo>
                    <a:pt x="16" y="93"/>
                  </a:lnTo>
                  <a:lnTo>
                    <a:pt x="22" y="97"/>
                  </a:lnTo>
                  <a:lnTo>
                    <a:pt x="29" y="101"/>
                  </a:lnTo>
                  <a:lnTo>
                    <a:pt x="37" y="102"/>
                  </a:lnTo>
                  <a:lnTo>
                    <a:pt x="44" y="101"/>
                  </a:lnTo>
                  <a:lnTo>
                    <a:pt x="51" y="97"/>
                  </a:lnTo>
                  <a:lnTo>
                    <a:pt x="57" y="93"/>
                  </a:lnTo>
                  <a:lnTo>
                    <a:pt x="63" y="87"/>
                  </a:lnTo>
                  <a:lnTo>
                    <a:pt x="68" y="78"/>
                  </a:lnTo>
                  <a:lnTo>
                    <a:pt x="71" y="70"/>
                  </a:lnTo>
                  <a:lnTo>
                    <a:pt x="72" y="61"/>
                  </a:lnTo>
                  <a:lnTo>
                    <a:pt x="73" y="50"/>
                  </a:lnTo>
                  <a:lnTo>
                    <a:pt x="72" y="41"/>
                  </a:lnTo>
                  <a:lnTo>
                    <a:pt x="71" y="32"/>
                  </a:lnTo>
                  <a:lnTo>
                    <a:pt x="68" y="22"/>
                  </a:lnTo>
                  <a:lnTo>
                    <a:pt x="63" y="15"/>
                  </a:lnTo>
                  <a:lnTo>
                    <a:pt x="57" y="9"/>
                  </a:lnTo>
                  <a:lnTo>
                    <a:pt x="51" y="3"/>
                  </a:lnTo>
                  <a:lnTo>
                    <a:pt x="44" y="1"/>
                  </a:lnTo>
                  <a:lnTo>
                    <a:pt x="3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7" name="Freeform 557"/>
            <p:cNvSpPr>
              <a:spLocks/>
            </p:cNvSpPr>
            <p:nvPr/>
          </p:nvSpPr>
          <p:spPr bwMode="auto">
            <a:xfrm>
              <a:off x="3091" y="2808"/>
              <a:ext cx="30" cy="2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48" y="1"/>
                </a:cxn>
                <a:cxn ang="0">
                  <a:pos x="37" y="4"/>
                </a:cxn>
                <a:cxn ang="0">
                  <a:pos x="27" y="9"/>
                </a:cxn>
                <a:cxn ang="0">
                  <a:pos x="18" y="16"/>
                </a:cxn>
                <a:cxn ang="0">
                  <a:pos x="11" y="24"/>
                </a:cxn>
                <a:cxn ang="0">
                  <a:pos x="5" y="34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1" y="67"/>
                </a:cxn>
                <a:cxn ang="0">
                  <a:pos x="5" y="77"/>
                </a:cxn>
                <a:cxn ang="0">
                  <a:pos x="11" y="86"/>
                </a:cxn>
                <a:cxn ang="0">
                  <a:pos x="18" y="95"/>
                </a:cxn>
                <a:cxn ang="0">
                  <a:pos x="27" y="102"/>
                </a:cxn>
                <a:cxn ang="0">
                  <a:pos x="37" y="106"/>
                </a:cxn>
                <a:cxn ang="0">
                  <a:pos x="48" y="110"/>
                </a:cxn>
                <a:cxn ang="0">
                  <a:pos x="60" y="111"/>
                </a:cxn>
                <a:cxn ang="0">
                  <a:pos x="73" y="110"/>
                </a:cxn>
                <a:cxn ang="0">
                  <a:pos x="85" y="106"/>
                </a:cxn>
                <a:cxn ang="0">
                  <a:pos x="95" y="102"/>
                </a:cxn>
                <a:cxn ang="0">
                  <a:pos x="103" y="95"/>
                </a:cxn>
                <a:cxn ang="0">
                  <a:pos x="110" y="86"/>
                </a:cxn>
                <a:cxn ang="0">
                  <a:pos x="116" y="77"/>
                </a:cxn>
                <a:cxn ang="0">
                  <a:pos x="120" y="67"/>
                </a:cxn>
                <a:cxn ang="0">
                  <a:pos x="121" y="55"/>
                </a:cxn>
                <a:cxn ang="0">
                  <a:pos x="120" y="44"/>
                </a:cxn>
                <a:cxn ang="0">
                  <a:pos x="116" y="34"/>
                </a:cxn>
                <a:cxn ang="0">
                  <a:pos x="110" y="24"/>
                </a:cxn>
                <a:cxn ang="0">
                  <a:pos x="103" y="16"/>
                </a:cxn>
                <a:cxn ang="0">
                  <a:pos x="95" y="9"/>
                </a:cxn>
                <a:cxn ang="0">
                  <a:pos x="85" y="4"/>
                </a:cxn>
                <a:cxn ang="0">
                  <a:pos x="73" y="1"/>
                </a:cxn>
                <a:cxn ang="0">
                  <a:pos x="60" y="0"/>
                </a:cxn>
              </a:cxnLst>
              <a:rect l="0" t="0" r="r" b="b"/>
              <a:pathLst>
                <a:path w="121" h="111">
                  <a:moveTo>
                    <a:pt x="60" y="0"/>
                  </a:moveTo>
                  <a:lnTo>
                    <a:pt x="48" y="1"/>
                  </a:lnTo>
                  <a:lnTo>
                    <a:pt x="37" y="4"/>
                  </a:lnTo>
                  <a:lnTo>
                    <a:pt x="27" y="9"/>
                  </a:lnTo>
                  <a:lnTo>
                    <a:pt x="18" y="16"/>
                  </a:lnTo>
                  <a:lnTo>
                    <a:pt x="11" y="24"/>
                  </a:lnTo>
                  <a:lnTo>
                    <a:pt x="5" y="34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1" y="67"/>
                  </a:lnTo>
                  <a:lnTo>
                    <a:pt x="5" y="77"/>
                  </a:lnTo>
                  <a:lnTo>
                    <a:pt x="11" y="86"/>
                  </a:lnTo>
                  <a:lnTo>
                    <a:pt x="18" y="95"/>
                  </a:lnTo>
                  <a:lnTo>
                    <a:pt x="27" y="102"/>
                  </a:lnTo>
                  <a:lnTo>
                    <a:pt x="37" y="106"/>
                  </a:lnTo>
                  <a:lnTo>
                    <a:pt x="48" y="110"/>
                  </a:lnTo>
                  <a:lnTo>
                    <a:pt x="60" y="111"/>
                  </a:lnTo>
                  <a:lnTo>
                    <a:pt x="73" y="110"/>
                  </a:lnTo>
                  <a:lnTo>
                    <a:pt x="85" y="106"/>
                  </a:lnTo>
                  <a:lnTo>
                    <a:pt x="95" y="102"/>
                  </a:lnTo>
                  <a:lnTo>
                    <a:pt x="103" y="95"/>
                  </a:lnTo>
                  <a:lnTo>
                    <a:pt x="110" y="86"/>
                  </a:lnTo>
                  <a:lnTo>
                    <a:pt x="116" y="77"/>
                  </a:lnTo>
                  <a:lnTo>
                    <a:pt x="120" y="67"/>
                  </a:lnTo>
                  <a:lnTo>
                    <a:pt x="121" y="55"/>
                  </a:lnTo>
                  <a:lnTo>
                    <a:pt x="120" y="44"/>
                  </a:lnTo>
                  <a:lnTo>
                    <a:pt x="116" y="34"/>
                  </a:lnTo>
                  <a:lnTo>
                    <a:pt x="110" y="24"/>
                  </a:lnTo>
                  <a:lnTo>
                    <a:pt x="103" y="16"/>
                  </a:lnTo>
                  <a:lnTo>
                    <a:pt x="95" y="9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8" name="Freeform 558"/>
            <p:cNvSpPr>
              <a:spLocks/>
            </p:cNvSpPr>
            <p:nvPr/>
          </p:nvSpPr>
          <p:spPr bwMode="auto">
            <a:xfrm>
              <a:off x="3063" y="2525"/>
              <a:ext cx="14" cy="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5"/>
                </a:cxn>
                <a:cxn ang="0">
                  <a:pos x="17" y="97"/>
                </a:cxn>
                <a:cxn ang="0">
                  <a:pos x="28" y="101"/>
                </a:cxn>
                <a:cxn ang="0">
                  <a:pos x="39" y="97"/>
                </a:cxn>
                <a:cxn ang="0">
                  <a:pos x="48" y="85"/>
                </a:cxn>
                <a:cxn ang="0">
                  <a:pos x="54" y="70"/>
                </a:cxn>
                <a:cxn ang="0">
                  <a:pos x="56" y="50"/>
                </a:cxn>
                <a:cxn ang="0">
                  <a:pos x="54" y="30"/>
                </a:cxn>
                <a:cxn ang="0">
                  <a:pos x="48" y="14"/>
                </a:cxn>
                <a:cxn ang="0">
                  <a:pos x="39" y="3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7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7" y="97"/>
                  </a:lnTo>
                  <a:lnTo>
                    <a:pt x="28" y="101"/>
                  </a:lnTo>
                  <a:lnTo>
                    <a:pt x="39" y="97"/>
                  </a:lnTo>
                  <a:lnTo>
                    <a:pt x="48" y="85"/>
                  </a:lnTo>
                  <a:lnTo>
                    <a:pt x="54" y="70"/>
                  </a:lnTo>
                  <a:lnTo>
                    <a:pt x="56" y="50"/>
                  </a:lnTo>
                  <a:lnTo>
                    <a:pt x="54" y="30"/>
                  </a:lnTo>
                  <a:lnTo>
                    <a:pt x="48" y="14"/>
                  </a:lnTo>
                  <a:lnTo>
                    <a:pt x="39" y="3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799" name="Freeform 559"/>
            <p:cNvSpPr>
              <a:spLocks/>
            </p:cNvSpPr>
            <p:nvPr/>
          </p:nvSpPr>
          <p:spPr bwMode="auto">
            <a:xfrm>
              <a:off x="2975" y="2622"/>
              <a:ext cx="14" cy="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3"/>
                </a:cxn>
                <a:cxn ang="0">
                  <a:pos x="9" y="14"/>
                </a:cxn>
                <a:cxn ang="0">
                  <a:pos x="3" y="30"/>
                </a:cxn>
                <a:cxn ang="0">
                  <a:pos x="0" y="50"/>
                </a:cxn>
                <a:cxn ang="0">
                  <a:pos x="3" y="70"/>
                </a:cxn>
                <a:cxn ang="0">
                  <a:pos x="9" y="85"/>
                </a:cxn>
                <a:cxn ang="0">
                  <a:pos x="17" y="97"/>
                </a:cxn>
                <a:cxn ang="0">
                  <a:pos x="28" y="100"/>
                </a:cxn>
                <a:cxn ang="0">
                  <a:pos x="39" y="97"/>
                </a:cxn>
                <a:cxn ang="0">
                  <a:pos x="47" y="85"/>
                </a:cxn>
                <a:cxn ang="0">
                  <a:pos x="53" y="70"/>
                </a:cxn>
                <a:cxn ang="0">
                  <a:pos x="55" y="50"/>
                </a:cxn>
                <a:cxn ang="0">
                  <a:pos x="53" y="30"/>
                </a:cxn>
                <a:cxn ang="0">
                  <a:pos x="47" y="14"/>
                </a:cxn>
                <a:cxn ang="0">
                  <a:pos x="39" y="3"/>
                </a:cxn>
                <a:cxn ang="0">
                  <a:pos x="28" y="0"/>
                </a:cxn>
              </a:cxnLst>
              <a:rect l="0" t="0" r="r" b="b"/>
              <a:pathLst>
                <a:path w="55" h="100">
                  <a:moveTo>
                    <a:pt x="28" y="0"/>
                  </a:moveTo>
                  <a:lnTo>
                    <a:pt x="17" y="3"/>
                  </a:lnTo>
                  <a:lnTo>
                    <a:pt x="9" y="14"/>
                  </a:lnTo>
                  <a:lnTo>
                    <a:pt x="3" y="30"/>
                  </a:lnTo>
                  <a:lnTo>
                    <a:pt x="0" y="50"/>
                  </a:lnTo>
                  <a:lnTo>
                    <a:pt x="3" y="70"/>
                  </a:lnTo>
                  <a:lnTo>
                    <a:pt x="9" y="85"/>
                  </a:lnTo>
                  <a:lnTo>
                    <a:pt x="17" y="97"/>
                  </a:lnTo>
                  <a:lnTo>
                    <a:pt x="28" y="100"/>
                  </a:lnTo>
                  <a:lnTo>
                    <a:pt x="39" y="97"/>
                  </a:lnTo>
                  <a:lnTo>
                    <a:pt x="47" y="85"/>
                  </a:lnTo>
                  <a:lnTo>
                    <a:pt x="53" y="70"/>
                  </a:lnTo>
                  <a:lnTo>
                    <a:pt x="55" y="50"/>
                  </a:lnTo>
                  <a:lnTo>
                    <a:pt x="53" y="30"/>
                  </a:lnTo>
                  <a:lnTo>
                    <a:pt x="47" y="14"/>
                  </a:lnTo>
                  <a:lnTo>
                    <a:pt x="39" y="3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0" name="Freeform 560"/>
            <p:cNvSpPr>
              <a:spLocks/>
            </p:cNvSpPr>
            <p:nvPr/>
          </p:nvSpPr>
          <p:spPr bwMode="auto">
            <a:xfrm>
              <a:off x="3030" y="2697"/>
              <a:ext cx="14" cy="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5"/>
                </a:cxn>
                <a:cxn ang="0">
                  <a:pos x="17" y="97"/>
                </a:cxn>
                <a:cxn ang="0">
                  <a:pos x="28" y="101"/>
                </a:cxn>
                <a:cxn ang="0">
                  <a:pos x="38" y="97"/>
                </a:cxn>
                <a:cxn ang="0">
                  <a:pos x="48" y="85"/>
                </a:cxn>
                <a:cxn ang="0">
                  <a:pos x="54" y="70"/>
                </a:cxn>
                <a:cxn ang="0">
                  <a:pos x="56" y="50"/>
                </a:cxn>
                <a:cxn ang="0">
                  <a:pos x="54" y="30"/>
                </a:cxn>
                <a:cxn ang="0">
                  <a:pos x="48" y="14"/>
                </a:cxn>
                <a:cxn ang="0">
                  <a:pos x="38" y="3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7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7" y="97"/>
                  </a:lnTo>
                  <a:lnTo>
                    <a:pt x="28" y="101"/>
                  </a:lnTo>
                  <a:lnTo>
                    <a:pt x="38" y="97"/>
                  </a:lnTo>
                  <a:lnTo>
                    <a:pt x="48" y="85"/>
                  </a:lnTo>
                  <a:lnTo>
                    <a:pt x="54" y="70"/>
                  </a:lnTo>
                  <a:lnTo>
                    <a:pt x="56" y="50"/>
                  </a:lnTo>
                  <a:lnTo>
                    <a:pt x="54" y="30"/>
                  </a:lnTo>
                  <a:lnTo>
                    <a:pt x="48" y="14"/>
                  </a:lnTo>
                  <a:lnTo>
                    <a:pt x="38" y="3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1" name="Freeform 561"/>
            <p:cNvSpPr>
              <a:spLocks/>
            </p:cNvSpPr>
            <p:nvPr/>
          </p:nvSpPr>
          <p:spPr bwMode="auto">
            <a:xfrm>
              <a:off x="3094" y="2708"/>
              <a:ext cx="14" cy="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0"/>
                </a:cxn>
                <a:cxn ang="0">
                  <a:pos x="8" y="86"/>
                </a:cxn>
                <a:cxn ang="0">
                  <a:pos x="17" y="97"/>
                </a:cxn>
                <a:cxn ang="0">
                  <a:pos x="28" y="101"/>
                </a:cxn>
                <a:cxn ang="0">
                  <a:pos x="38" y="97"/>
                </a:cxn>
                <a:cxn ang="0">
                  <a:pos x="48" y="86"/>
                </a:cxn>
                <a:cxn ang="0">
                  <a:pos x="54" y="70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8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7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0"/>
                  </a:lnTo>
                  <a:lnTo>
                    <a:pt x="8" y="86"/>
                  </a:lnTo>
                  <a:lnTo>
                    <a:pt x="17" y="97"/>
                  </a:lnTo>
                  <a:lnTo>
                    <a:pt x="28" y="101"/>
                  </a:lnTo>
                  <a:lnTo>
                    <a:pt x="38" y="97"/>
                  </a:lnTo>
                  <a:lnTo>
                    <a:pt x="48" y="86"/>
                  </a:lnTo>
                  <a:lnTo>
                    <a:pt x="54" y="70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8" y="4"/>
                  </a:lnTo>
                  <a:lnTo>
                    <a:pt x="2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2" name="Freeform 562"/>
            <p:cNvSpPr>
              <a:spLocks/>
            </p:cNvSpPr>
            <p:nvPr/>
          </p:nvSpPr>
          <p:spPr bwMode="auto">
            <a:xfrm>
              <a:off x="3082" y="2665"/>
              <a:ext cx="20" cy="1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0" y="1"/>
                </a:cxn>
                <a:cxn ang="0">
                  <a:pos x="23" y="2"/>
                </a:cxn>
                <a:cxn ang="0">
                  <a:pos x="18" y="6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3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3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3" y="70"/>
                </a:cxn>
                <a:cxn ang="0">
                  <a:pos x="30" y="71"/>
                </a:cxn>
                <a:cxn ang="0">
                  <a:pos x="39" y="73"/>
                </a:cxn>
                <a:cxn ang="0">
                  <a:pos x="47" y="71"/>
                </a:cxn>
                <a:cxn ang="0">
                  <a:pos x="54" y="70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1" y="56"/>
                </a:cxn>
                <a:cxn ang="0">
                  <a:pos x="75" y="50"/>
                </a:cxn>
                <a:cxn ang="0">
                  <a:pos x="76" y="43"/>
                </a:cxn>
                <a:cxn ang="0">
                  <a:pos x="77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1" y="15"/>
                </a:cxn>
                <a:cxn ang="0">
                  <a:pos x="67" y="10"/>
                </a:cxn>
                <a:cxn ang="0">
                  <a:pos x="61" y="6"/>
                </a:cxn>
                <a:cxn ang="0">
                  <a:pos x="54" y="2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7" h="73">
                  <a:moveTo>
                    <a:pt x="39" y="0"/>
                  </a:moveTo>
                  <a:lnTo>
                    <a:pt x="30" y="1"/>
                  </a:lnTo>
                  <a:lnTo>
                    <a:pt x="23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3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3" y="70"/>
                  </a:lnTo>
                  <a:lnTo>
                    <a:pt x="30" y="71"/>
                  </a:lnTo>
                  <a:lnTo>
                    <a:pt x="39" y="73"/>
                  </a:lnTo>
                  <a:lnTo>
                    <a:pt x="47" y="71"/>
                  </a:lnTo>
                  <a:lnTo>
                    <a:pt x="54" y="70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1" y="56"/>
                  </a:lnTo>
                  <a:lnTo>
                    <a:pt x="75" y="50"/>
                  </a:lnTo>
                  <a:lnTo>
                    <a:pt x="76" y="43"/>
                  </a:lnTo>
                  <a:lnTo>
                    <a:pt x="77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1" y="15"/>
                  </a:lnTo>
                  <a:lnTo>
                    <a:pt x="67" y="10"/>
                  </a:lnTo>
                  <a:lnTo>
                    <a:pt x="61" y="6"/>
                  </a:lnTo>
                  <a:lnTo>
                    <a:pt x="54" y="2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3" name="Freeform 563"/>
            <p:cNvSpPr>
              <a:spLocks/>
            </p:cNvSpPr>
            <p:nvPr/>
          </p:nvSpPr>
          <p:spPr bwMode="auto">
            <a:xfrm>
              <a:off x="3087" y="2642"/>
              <a:ext cx="20" cy="1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1" y="2"/>
                </a:cxn>
                <a:cxn ang="0">
                  <a:pos x="24" y="3"/>
                </a:cxn>
                <a:cxn ang="0">
                  <a:pos x="17" y="6"/>
                </a:cxn>
                <a:cxn ang="0">
                  <a:pos x="12" y="11"/>
                </a:cxn>
                <a:cxn ang="0">
                  <a:pos x="7" y="16"/>
                </a:cxn>
                <a:cxn ang="0">
                  <a:pos x="3" y="23"/>
                </a:cxn>
                <a:cxn ang="0">
                  <a:pos x="1" y="29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8"/>
                </a:cxn>
                <a:cxn ang="0">
                  <a:pos x="12" y="63"/>
                </a:cxn>
                <a:cxn ang="0">
                  <a:pos x="17" y="67"/>
                </a:cxn>
                <a:cxn ang="0">
                  <a:pos x="24" y="71"/>
                </a:cxn>
                <a:cxn ang="0">
                  <a:pos x="31" y="72"/>
                </a:cxn>
                <a:cxn ang="0">
                  <a:pos x="40" y="73"/>
                </a:cxn>
                <a:cxn ang="0">
                  <a:pos x="48" y="72"/>
                </a:cxn>
                <a:cxn ang="0">
                  <a:pos x="55" y="71"/>
                </a:cxn>
                <a:cxn ang="0">
                  <a:pos x="61" y="67"/>
                </a:cxn>
                <a:cxn ang="0">
                  <a:pos x="67" y="63"/>
                </a:cxn>
                <a:cxn ang="0">
                  <a:pos x="71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7" y="37"/>
                </a:cxn>
                <a:cxn ang="0">
                  <a:pos x="76" y="29"/>
                </a:cxn>
                <a:cxn ang="0">
                  <a:pos x="75" y="23"/>
                </a:cxn>
                <a:cxn ang="0">
                  <a:pos x="71" y="16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5" y="3"/>
                </a:cxn>
                <a:cxn ang="0">
                  <a:pos x="48" y="2"/>
                </a:cxn>
                <a:cxn ang="0">
                  <a:pos x="40" y="0"/>
                </a:cxn>
              </a:cxnLst>
              <a:rect l="0" t="0" r="r" b="b"/>
              <a:pathLst>
                <a:path w="77" h="73">
                  <a:moveTo>
                    <a:pt x="40" y="0"/>
                  </a:moveTo>
                  <a:lnTo>
                    <a:pt x="31" y="2"/>
                  </a:lnTo>
                  <a:lnTo>
                    <a:pt x="24" y="3"/>
                  </a:lnTo>
                  <a:lnTo>
                    <a:pt x="17" y="6"/>
                  </a:lnTo>
                  <a:lnTo>
                    <a:pt x="12" y="11"/>
                  </a:lnTo>
                  <a:lnTo>
                    <a:pt x="7" y="16"/>
                  </a:lnTo>
                  <a:lnTo>
                    <a:pt x="3" y="23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8"/>
                  </a:lnTo>
                  <a:lnTo>
                    <a:pt x="12" y="63"/>
                  </a:lnTo>
                  <a:lnTo>
                    <a:pt x="17" y="67"/>
                  </a:lnTo>
                  <a:lnTo>
                    <a:pt x="24" y="71"/>
                  </a:lnTo>
                  <a:lnTo>
                    <a:pt x="31" y="72"/>
                  </a:lnTo>
                  <a:lnTo>
                    <a:pt x="40" y="73"/>
                  </a:lnTo>
                  <a:lnTo>
                    <a:pt x="48" y="72"/>
                  </a:lnTo>
                  <a:lnTo>
                    <a:pt x="55" y="71"/>
                  </a:lnTo>
                  <a:lnTo>
                    <a:pt x="61" y="67"/>
                  </a:lnTo>
                  <a:lnTo>
                    <a:pt x="67" y="63"/>
                  </a:lnTo>
                  <a:lnTo>
                    <a:pt x="71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7" y="37"/>
                  </a:lnTo>
                  <a:lnTo>
                    <a:pt x="76" y="29"/>
                  </a:lnTo>
                  <a:lnTo>
                    <a:pt x="75" y="23"/>
                  </a:lnTo>
                  <a:lnTo>
                    <a:pt x="71" y="16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5" y="3"/>
                  </a:lnTo>
                  <a:lnTo>
                    <a:pt x="48" y="2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4" name="Freeform 564"/>
            <p:cNvSpPr>
              <a:spLocks/>
            </p:cNvSpPr>
            <p:nvPr/>
          </p:nvSpPr>
          <p:spPr bwMode="auto">
            <a:xfrm>
              <a:off x="3002" y="2528"/>
              <a:ext cx="133" cy="94"/>
            </a:xfrm>
            <a:custGeom>
              <a:avLst/>
              <a:gdLst/>
              <a:ahLst/>
              <a:cxnLst>
                <a:cxn ang="0">
                  <a:pos x="486" y="237"/>
                </a:cxn>
                <a:cxn ang="0">
                  <a:pos x="462" y="223"/>
                </a:cxn>
                <a:cxn ang="0">
                  <a:pos x="445" y="211"/>
                </a:cxn>
                <a:cxn ang="0">
                  <a:pos x="379" y="195"/>
                </a:cxn>
                <a:cxn ang="0">
                  <a:pos x="385" y="169"/>
                </a:cxn>
                <a:cxn ang="0">
                  <a:pos x="421" y="150"/>
                </a:cxn>
                <a:cxn ang="0">
                  <a:pos x="454" y="134"/>
                </a:cxn>
                <a:cxn ang="0">
                  <a:pos x="453" y="111"/>
                </a:cxn>
                <a:cxn ang="0">
                  <a:pos x="466" y="71"/>
                </a:cxn>
                <a:cxn ang="0">
                  <a:pos x="500" y="54"/>
                </a:cxn>
                <a:cxn ang="0">
                  <a:pos x="519" y="24"/>
                </a:cxn>
                <a:cxn ang="0">
                  <a:pos x="503" y="10"/>
                </a:cxn>
                <a:cxn ang="0">
                  <a:pos x="468" y="13"/>
                </a:cxn>
                <a:cxn ang="0">
                  <a:pos x="437" y="16"/>
                </a:cxn>
                <a:cxn ang="0">
                  <a:pos x="416" y="37"/>
                </a:cxn>
                <a:cxn ang="0">
                  <a:pos x="375" y="40"/>
                </a:cxn>
                <a:cxn ang="0">
                  <a:pos x="350" y="45"/>
                </a:cxn>
                <a:cxn ang="0">
                  <a:pos x="344" y="63"/>
                </a:cxn>
                <a:cxn ang="0">
                  <a:pos x="313" y="65"/>
                </a:cxn>
                <a:cxn ang="0">
                  <a:pos x="275" y="70"/>
                </a:cxn>
                <a:cxn ang="0">
                  <a:pos x="251" y="54"/>
                </a:cxn>
                <a:cxn ang="0">
                  <a:pos x="211" y="50"/>
                </a:cxn>
                <a:cxn ang="0">
                  <a:pos x="169" y="37"/>
                </a:cxn>
                <a:cxn ang="0">
                  <a:pos x="126" y="23"/>
                </a:cxn>
                <a:cxn ang="0">
                  <a:pos x="83" y="9"/>
                </a:cxn>
                <a:cxn ang="0">
                  <a:pos x="39" y="2"/>
                </a:cxn>
                <a:cxn ang="0">
                  <a:pos x="9" y="16"/>
                </a:cxn>
                <a:cxn ang="0">
                  <a:pos x="63" y="79"/>
                </a:cxn>
                <a:cxn ang="0">
                  <a:pos x="83" y="84"/>
                </a:cxn>
                <a:cxn ang="0">
                  <a:pos x="105" y="92"/>
                </a:cxn>
                <a:cxn ang="0">
                  <a:pos x="118" y="118"/>
                </a:cxn>
                <a:cxn ang="0">
                  <a:pos x="144" y="125"/>
                </a:cxn>
                <a:cxn ang="0">
                  <a:pos x="171" y="138"/>
                </a:cxn>
                <a:cxn ang="0">
                  <a:pos x="186" y="160"/>
                </a:cxn>
                <a:cxn ang="0">
                  <a:pos x="157" y="197"/>
                </a:cxn>
                <a:cxn ang="0">
                  <a:pos x="128" y="225"/>
                </a:cxn>
                <a:cxn ang="0">
                  <a:pos x="114" y="240"/>
                </a:cxn>
                <a:cxn ang="0">
                  <a:pos x="95" y="251"/>
                </a:cxn>
                <a:cxn ang="0">
                  <a:pos x="133" y="281"/>
                </a:cxn>
                <a:cxn ang="0">
                  <a:pos x="192" y="310"/>
                </a:cxn>
                <a:cxn ang="0">
                  <a:pos x="219" y="360"/>
                </a:cxn>
                <a:cxn ang="0">
                  <a:pos x="260" y="365"/>
                </a:cxn>
                <a:cxn ang="0">
                  <a:pos x="306" y="374"/>
                </a:cxn>
                <a:cxn ang="0">
                  <a:pos x="341" y="370"/>
                </a:cxn>
                <a:cxn ang="0">
                  <a:pos x="390" y="359"/>
                </a:cxn>
                <a:cxn ang="0">
                  <a:pos x="448" y="360"/>
                </a:cxn>
                <a:cxn ang="0">
                  <a:pos x="477" y="340"/>
                </a:cxn>
                <a:cxn ang="0">
                  <a:pos x="506" y="298"/>
                </a:cxn>
                <a:cxn ang="0">
                  <a:pos x="532" y="275"/>
                </a:cxn>
                <a:cxn ang="0">
                  <a:pos x="500" y="244"/>
                </a:cxn>
              </a:cxnLst>
              <a:rect l="0" t="0" r="r" b="b"/>
              <a:pathLst>
                <a:path w="532" h="377">
                  <a:moveTo>
                    <a:pt x="500" y="244"/>
                  </a:moveTo>
                  <a:lnTo>
                    <a:pt x="494" y="241"/>
                  </a:lnTo>
                  <a:lnTo>
                    <a:pt x="486" y="237"/>
                  </a:lnTo>
                  <a:lnTo>
                    <a:pt x="478" y="232"/>
                  </a:lnTo>
                  <a:lnTo>
                    <a:pt x="469" y="228"/>
                  </a:lnTo>
                  <a:lnTo>
                    <a:pt x="462" y="223"/>
                  </a:lnTo>
                  <a:lnTo>
                    <a:pt x="454" y="218"/>
                  </a:lnTo>
                  <a:lnTo>
                    <a:pt x="448" y="215"/>
                  </a:lnTo>
                  <a:lnTo>
                    <a:pt x="445" y="211"/>
                  </a:lnTo>
                  <a:lnTo>
                    <a:pt x="383" y="211"/>
                  </a:lnTo>
                  <a:lnTo>
                    <a:pt x="382" y="204"/>
                  </a:lnTo>
                  <a:lnTo>
                    <a:pt x="379" y="195"/>
                  </a:lnTo>
                  <a:lnTo>
                    <a:pt x="376" y="184"/>
                  </a:lnTo>
                  <a:lnTo>
                    <a:pt x="375" y="173"/>
                  </a:lnTo>
                  <a:lnTo>
                    <a:pt x="385" y="169"/>
                  </a:lnTo>
                  <a:lnTo>
                    <a:pt x="396" y="163"/>
                  </a:lnTo>
                  <a:lnTo>
                    <a:pt x="409" y="157"/>
                  </a:lnTo>
                  <a:lnTo>
                    <a:pt x="421" y="150"/>
                  </a:lnTo>
                  <a:lnTo>
                    <a:pt x="433" y="143"/>
                  </a:lnTo>
                  <a:lnTo>
                    <a:pt x="444" y="138"/>
                  </a:lnTo>
                  <a:lnTo>
                    <a:pt x="454" y="134"/>
                  </a:lnTo>
                  <a:lnTo>
                    <a:pt x="461" y="133"/>
                  </a:lnTo>
                  <a:lnTo>
                    <a:pt x="461" y="111"/>
                  </a:lnTo>
                  <a:lnTo>
                    <a:pt x="453" y="111"/>
                  </a:lnTo>
                  <a:lnTo>
                    <a:pt x="452" y="98"/>
                  </a:lnTo>
                  <a:lnTo>
                    <a:pt x="458" y="84"/>
                  </a:lnTo>
                  <a:lnTo>
                    <a:pt x="466" y="71"/>
                  </a:lnTo>
                  <a:lnTo>
                    <a:pt x="469" y="63"/>
                  </a:lnTo>
                  <a:lnTo>
                    <a:pt x="477" y="54"/>
                  </a:lnTo>
                  <a:lnTo>
                    <a:pt x="500" y="54"/>
                  </a:lnTo>
                  <a:lnTo>
                    <a:pt x="503" y="44"/>
                  </a:lnTo>
                  <a:lnTo>
                    <a:pt x="512" y="34"/>
                  </a:lnTo>
                  <a:lnTo>
                    <a:pt x="519" y="24"/>
                  </a:lnTo>
                  <a:lnTo>
                    <a:pt x="522" y="9"/>
                  </a:lnTo>
                  <a:lnTo>
                    <a:pt x="513" y="9"/>
                  </a:lnTo>
                  <a:lnTo>
                    <a:pt x="503" y="10"/>
                  </a:lnTo>
                  <a:lnTo>
                    <a:pt x="492" y="11"/>
                  </a:lnTo>
                  <a:lnTo>
                    <a:pt x="480" y="12"/>
                  </a:lnTo>
                  <a:lnTo>
                    <a:pt x="468" y="13"/>
                  </a:lnTo>
                  <a:lnTo>
                    <a:pt x="458" y="15"/>
                  </a:lnTo>
                  <a:lnTo>
                    <a:pt x="446" y="16"/>
                  </a:lnTo>
                  <a:lnTo>
                    <a:pt x="437" y="16"/>
                  </a:lnTo>
                  <a:lnTo>
                    <a:pt x="434" y="26"/>
                  </a:lnTo>
                  <a:lnTo>
                    <a:pt x="426" y="33"/>
                  </a:lnTo>
                  <a:lnTo>
                    <a:pt x="416" y="37"/>
                  </a:lnTo>
                  <a:lnTo>
                    <a:pt x="403" y="39"/>
                  </a:lnTo>
                  <a:lnTo>
                    <a:pt x="389" y="40"/>
                  </a:lnTo>
                  <a:lnTo>
                    <a:pt x="375" y="40"/>
                  </a:lnTo>
                  <a:lnTo>
                    <a:pt x="362" y="39"/>
                  </a:lnTo>
                  <a:lnTo>
                    <a:pt x="351" y="39"/>
                  </a:lnTo>
                  <a:lnTo>
                    <a:pt x="350" y="45"/>
                  </a:lnTo>
                  <a:lnTo>
                    <a:pt x="348" y="51"/>
                  </a:lnTo>
                  <a:lnTo>
                    <a:pt x="345" y="57"/>
                  </a:lnTo>
                  <a:lnTo>
                    <a:pt x="344" y="63"/>
                  </a:lnTo>
                  <a:lnTo>
                    <a:pt x="335" y="63"/>
                  </a:lnTo>
                  <a:lnTo>
                    <a:pt x="324" y="64"/>
                  </a:lnTo>
                  <a:lnTo>
                    <a:pt x="313" y="65"/>
                  </a:lnTo>
                  <a:lnTo>
                    <a:pt x="300" y="66"/>
                  </a:lnTo>
                  <a:lnTo>
                    <a:pt x="287" y="68"/>
                  </a:lnTo>
                  <a:lnTo>
                    <a:pt x="275" y="70"/>
                  </a:lnTo>
                  <a:lnTo>
                    <a:pt x="262" y="71"/>
                  </a:lnTo>
                  <a:lnTo>
                    <a:pt x="251" y="71"/>
                  </a:lnTo>
                  <a:lnTo>
                    <a:pt x="251" y="54"/>
                  </a:lnTo>
                  <a:lnTo>
                    <a:pt x="238" y="53"/>
                  </a:lnTo>
                  <a:lnTo>
                    <a:pt x="224" y="52"/>
                  </a:lnTo>
                  <a:lnTo>
                    <a:pt x="211" y="50"/>
                  </a:lnTo>
                  <a:lnTo>
                    <a:pt x="197" y="46"/>
                  </a:lnTo>
                  <a:lnTo>
                    <a:pt x="183" y="41"/>
                  </a:lnTo>
                  <a:lnTo>
                    <a:pt x="169" y="37"/>
                  </a:lnTo>
                  <a:lnTo>
                    <a:pt x="155" y="32"/>
                  </a:lnTo>
                  <a:lnTo>
                    <a:pt x="141" y="27"/>
                  </a:lnTo>
                  <a:lnTo>
                    <a:pt x="126" y="23"/>
                  </a:lnTo>
                  <a:lnTo>
                    <a:pt x="111" y="18"/>
                  </a:lnTo>
                  <a:lnTo>
                    <a:pt x="97" y="13"/>
                  </a:lnTo>
                  <a:lnTo>
                    <a:pt x="83" y="9"/>
                  </a:lnTo>
                  <a:lnTo>
                    <a:pt x="68" y="5"/>
                  </a:lnTo>
                  <a:lnTo>
                    <a:pt x="54" y="3"/>
                  </a:lnTo>
                  <a:lnTo>
                    <a:pt x="39" y="2"/>
                  </a:lnTo>
                  <a:lnTo>
                    <a:pt x="25" y="0"/>
                  </a:lnTo>
                  <a:lnTo>
                    <a:pt x="18" y="7"/>
                  </a:lnTo>
                  <a:lnTo>
                    <a:pt x="9" y="16"/>
                  </a:lnTo>
                  <a:lnTo>
                    <a:pt x="2" y="25"/>
                  </a:lnTo>
                  <a:lnTo>
                    <a:pt x="0" y="32"/>
                  </a:lnTo>
                  <a:lnTo>
                    <a:pt x="63" y="79"/>
                  </a:lnTo>
                  <a:lnTo>
                    <a:pt x="69" y="80"/>
                  </a:lnTo>
                  <a:lnTo>
                    <a:pt x="76" y="81"/>
                  </a:lnTo>
                  <a:lnTo>
                    <a:pt x="83" y="84"/>
                  </a:lnTo>
                  <a:lnTo>
                    <a:pt x="90" y="86"/>
                  </a:lnTo>
                  <a:lnTo>
                    <a:pt x="97" y="90"/>
                  </a:lnTo>
                  <a:lnTo>
                    <a:pt x="105" y="92"/>
                  </a:lnTo>
                  <a:lnTo>
                    <a:pt x="111" y="93"/>
                  </a:lnTo>
                  <a:lnTo>
                    <a:pt x="118" y="94"/>
                  </a:lnTo>
                  <a:lnTo>
                    <a:pt x="118" y="118"/>
                  </a:lnTo>
                  <a:lnTo>
                    <a:pt x="126" y="119"/>
                  </a:lnTo>
                  <a:lnTo>
                    <a:pt x="136" y="121"/>
                  </a:lnTo>
                  <a:lnTo>
                    <a:pt x="144" y="125"/>
                  </a:lnTo>
                  <a:lnTo>
                    <a:pt x="153" y="129"/>
                  </a:lnTo>
                  <a:lnTo>
                    <a:pt x="162" y="134"/>
                  </a:lnTo>
                  <a:lnTo>
                    <a:pt x="171" y="138"/>
                  </a:lnTo>
                  <a:lnTo>
                    <a:pt x="179" y="140"/>
                  </a:lnTo>
                  <a:lnTo>
                    <a:pt x="189" y="141"/>
                  </a:lnTo>
                  <a:lnTo>
                    <a:pt x="186" y="160"/>
                  </a:lnTo>
                  <a:lnTo>
                    <a:pt x="179" y="175"/>
                  </a:lnTo>
                  <a:lnTo>
                    <a:pt x="169" y="187"/>
                  </a:lnTo>
                  <a:lnTo>
                    <a:pt x="157" y="197"/>
                  </a:lnTo>
                  <a:lnTo>
                    <a:pt x="145" y="207"/>
                  </a:lnTo>
                  <a:lnTo>
                    <a:pt x="135" y="216"/>
                  </a:lnTo>
                  <a:lnTo>
                    <a:pt x="128" y="225"/>
                  </a:lnTo>
                  <a:lnTo>
                    <a:pt x="125" y="236"/>
                  </a:lnTo>
                  <a:lnTo>
                    <a:pt x="119" y="237"/>
                  </a:lnTo>
                  <a:lnTo>
                    <a:pt x="114" y="240"/>
                  </a:lnTo>
                  <a:lnTo>
                    <a:pt x="108" y="243"/>
                  </a:lnTo>
                  <a:lnTo>
                    <a:pt x="102" y="244"/>
                  </a:lnTo>
                  <a:lnTo>
                    <a:pt x="95" y="251"/>
                  </a:lnTo>
                  <a:lnTo>
                    <a:pt x="95" y="275"/>
                  </a:lnTo>
                  <a:lnTo>
                    <a:pt x="114" y="276"/>
                  </a:lnTo>
                  <a:lnTo>
                    <a:pt x="133" y="281"/>
                  </a:lnTo>
                  <a:lnTo>
                    <a:pt x="155" y="288"/>
                  </a:lnTo>
                  <a:lnTo>
                    <a:pt x="174" y="297"/>
                  </a:lnTo>
                  <a:lnTo>
                    <a:pt x="192" y="310"/>
                  </a:lnTo>
                  <a:lnTo>
                    <a:pt x="206" y="324"/>
                  </a:lnTo>
                  <a:lnTo>
                    <a:pt x="215" y="341"/>
                  </a:lnTo>
                  <a:lnTo>
                    <a:pt x="219" y="360"/>
                  </a:lnTo>
                  <a:lnTo>
                    <a:pt x="232" y="361"/>
                  </a:lnTo>
                  <a:lnTo>
                    <a:pt x="245" y="363"/>
                  </a:lnTo>
                  <a:lnTo>
                    <a:pt x="260" y="365"/>
                  </a:lnTo>
                  <a:lnTo>
                    <a:pt x="274" y="368"/>
                  </a:lnTo>
                  <a:lnTo>
                    <a:pt x="290" y="372"/>
                  </a:lnTo>
                  <a:lnTo>
                    <a:pt x="306" y="374"/>
                  </a:lnTo>
                  <a:lnTo>
                    <a:pt x="321" y="375"/>
                  </a:lnTo>
                  <a:lnTo>
                    <a:pt x="336" y="377"/>
                  </a:lnTo>
                  <a:lnTo>
                    <a:pt x="341" y="370"/>
                  </a:lnTo>
                  <a:lnTo>
                    <a:pt x="352" y="364"/>
                  </a:lnTo>
                  <a:lnTo>
                    <a:pt x="369" y="361"/>
                  </a:lnTo>
                  <a:lnTo>
                    <a:pt x="390" y="359"/>
                  </a:lnTo>
                  <a:lnTo>
                    <a:pt x="411" y="359"/>
                  </a:lnTo>
                  <a:lnTo>
                    <a:pt x="431" y="359"/>
                  </a:lnTo>
                  <a:lnTo>
                    <a:pt x="448" y="360"/>
                  </a:lnTo>
                  <a:lnTo>
                    <a:pt x="461" y="360"/>
                  </a:lnTo>
                  <a:lnTo>
                    <a:pt x="468" y="352"/>
                  </a:lnTo>
                  <a:lnTo>
                    <a:pt x="477" y="340"/>
                  </a:lnTo>
                  <a:lnTo>
                    <a:pt x="486" y="326"/>
                  </a:lnTo>
                  <a:lnTo>
                    <a:pt x="496" y="312"/>
                  </a:lnTo>
                  <a:lnTo>
                    <a:pt x="506" y="298"/>
                  </a:lnTo>
                  <a:lnTo>
                    <a:pt x="516" y="286"/>
                  </a:lnTo>
                  <a:lnTo>
                    <a:pt x="525" y="278"/>
                  </a:lnTo>
                  <a:lnTo>
                    <a:pt x="532" y="275"/>
                  </a:lnTo>
                  <a:lnTo>
                    <a:pt x="532" y="259"/>
                  </a:lnTo>
                  <a:lnTo>
                    <a:pt x="515" y="259"/>
                  </a:lnTo>
                  <a:lnTo>
                    <a:pt x="500" y="24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5" name="Freeform 565"/>
            <p:cNvSpPr>
              <a:spLocks/>
            </p:cNvSpPr>
            <p:nvPr/>
          </p:nvSpPr>
          <p:spPr bwMode="auto">
            <a:xfrm>
              <a:off x="2995" y="2774"/>
              <a:ext cx="19" cy="1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3"/>
                </a:cxn>
                <a:cxn ang="0">
                  <a:pos x="17" y="6"/>
                </a:cxn>
                <a:cxn ang="0">
                  <a:pos x="12" y="11"/>
                </a:cxn>
                <a:cxn ang="0">
                  <a:pos x="7" y="15"/>
                </a:cxn>
                <a:cxn ang="0">
                  <a:pos x="3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6"/>
                </a:cxn>
                <a:cxn ang="0">
                  <a:pos x="12" y="61"/>
                </a:cxn>
                <a:cxn ang="0">
                  <a:pos x="17" y="66"/>
                </a:cxn>
                <a:cxn ang="0">
                  <a:pos x="25" y="69"/>
                </a:cxn>
                <a:cxn ang="0">
                  <a:pos x="32" y="70"/>
                </a:cxn>
                <a:cxn ang="0">
                  <a:pos x="40" y="72"/>
                </a:cxn>
                <a:cxn ang="0">
                  <a:pos x="48" y="70"/>
                </a:cxn>
                <a:cxn ang="0">
                  <a:pos x="55" y="69"/>
                </a:cxn>
                <a:cxn ang="0">
                  <a:pos x="62" y="66"/>
                </a:cxn>
                <a:cxn ang="0">
                  <a:pos x="68" y="61"/>
                </a:cxn>
                <a:cxn ang="0">
                  <a:pos x="73" y="56"/>
                </a:cxn>
                <a:cxn ang="0">
                  <a:pos x="76" y="51"/>
                </a:cxn>
                <a:cxn ang="0">
                  <a:pos x="77" y="44"/>
                </a:cxn>
                <a:cxn ang="0">
                  <a:pos x="78" y="36"/>
                </a:cxn>
                <a:cxn ang="0">
                  <a:pos x="77" y="28"/>
                </a:cxn>
                <a:cxn ang="0">
                  <a:pos x="76" y="22"/>
                </a:cxn>
                <a:cxn ang="0">
                  <a:pos x="73" y="15"/>
                </a:cxn>
                <a:cxn ang="0">
                  <a:pos x="68" y="11"/>
                </a:cxn>
                <a:cxn ang="0">
                  <a:pos x="62" y="6"/>
                </a:cxn>
                <a:cxn ang="0">
                  <a:pos x="55" y="3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8" h="72">
                  <a:moveTo>
                    <a:pt x="40" y="0"/>
                  </a:moveTo>
                  <a:lnTo>
                    <a:pt x="32" y="1"/>
                  </a:lnTo>
                  <a:lnTo>
                    <a:pt x="25" y="3"/>
                  </a:lnTo>
                  <a:lnTo>
                    <a:pt x="17" y="6"/>
                  </a:lnTo>
                  <a:lnTo>
                    <a:pt x="12" y="11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6"/>
                  </a:lnTo>
                  <a:lnTo>
                    <a:pt x="12" y="61"/>
                  </a:lnTo>
                  <a:lnTo>
                    <a:pt x="17" y="66"/>
                  </a:lnTo>
                  <a:lnTo>
                    <a:pt x="25" y="69"/>
                  </a:lnTo>
                  <a:lnTo>
                    <a:pt x="32" y="70"/>
                  </a:lnTo>
                  <a:lnTo>
                    <a:pt x="40" y="72"/>
                  </a:lnTo>
                  <a:lnTo>
                    <a:pt x="48" y="70"/>
                  </a:lnTo>
                  <a:lnTo>
                    <a:pt x="55" y="69"/>
                  </a:lnTo>
                  <a:lnTo>
                    <a:pt x="62" y="66"/>
                  </a:lnTo>
                  <a:lnTo>
                    <a:pt x="68" y="61"/>
                  </a:lnTo>
                  <a:lnTo>
                    <a:pt x="73" y="56"/>
                  </a:lnTo>
                  <a:lnTo>
                    <a:pt x="76" y="51"/>
                  </a:lnTo>
                  <a:lnTo>
                    <a:pt x="77" y="44"/>
                  </a:lnTo>
                  <a:lnTo>
                    <a:pt x="78" y="36"/>
                  </a:lnTo>
                  <a:lnTo>
                    <a:pt x="77" y="28"/>
                  </a:lnTo>
                  <a:lnTo>
                    <a:pt x="76" y="22"/>
                  </a:lnTo>
                  <a:lnTo>
                    <a:pt x="73" y="15"/>
                  </a:lnTo>
                  <a:lnTo>
                    <a:pt x="68" y="11"/>
                  </a:lnTo>
                  <a:lnTo>
                    <a:pt x="62" y="6"/>
                  </a:lnTo>
                  <a:lnTo>
                    <a:pt x="55" y="3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6" name="Freeform 566"/>
            <p:cNvSpPr>
              <a:spLocks/>
            </p:cNvSpPr>
            <p:nvPr/>
          </p:nvSpPr>
          <p:spPr bwMode="auto">
            <a:xfrm>
              <a:off x="3029" y="2383"/>
              <a:ext cx="74" cy="66"/>
            </a:xfrm>
            <a:custGeom>
              <a:avLst/>
              <a:gdLst/>
              <a:ahLst/>
              <a:cxnLst>
                <a:cxn ang="0">
                  <a:pos x="185" y="13"/>
                </a:cxn>
                <a:cxn ang="0">
                  <a:pos x="160" y="26"/>
                </a:cxn>
                <a:cxn ang="0">
                  <a:pos x="132" y="39"/>
                </a:cxn>
                <a:cxn ang="0">
                  <a:pos x="105" y="46"/>
                </a:cxn>
                <a:cxn ang="0">
                  <a:pos x="93" y="53"/>
                </a:cxn>
                <a:cxn ang="0">
                  <a:pos x="87" y="65"/>
                </a:cxn>
                <a:cxn ang="0">
                  <a:pos x="87" y="78"/>
                </a:cxn>
                <a:cxn ang="0">
                  <a:pos x="95" y="92"/>
                </a:cxn>
                <a:cxn ang="0">
                  <a:pos x="97" y="96"/>
                </a:cxn>
                <a:cxn ang="0">
                  <a:pos x="94" y="111"/>
                </a:cxn>
                <a:cxn ang="0">
                  <a:pos x="88" y="119"/>
                </a:cxn>
                <a:cxn ang="0">
                  <a:pos x="79" y="125"/>
                </a:cxn>
                <a:cxn ang="0">
                  <a:pos x="70" y="134"/>
                </a:cxn>
                <a:cxn ang="0">
                  <a:pos x="61" y="140"/>
                </a:cxn>
                <a:cxn ang="0">
                  <a:pos x="55" y="156"/>
                </a:cxn>
                <a:cxn ang="0">
                  <a:pos x="41" y="166"/>
                </a:cxn>
                <a:cxn ang="0">
                  <a:pos x="39" y="180"/>
                </a:cxn>
                <a:cxn ang="0">
                  <a:pos x="23" y="197"/>
                </a:cxn>
                <a:cxn ang="0">
                  <a:pos x="15" y="220"/>
                </a:cxn>
                <a:cxn ang="0">
                  <a:pos x="8" y="223"/>
                </a:cxn>
                <a:cxn ang="0">
                  <a:pos x="0" y="228"/>
                </a:cxn>
                <a:cxn ang="0">
                  <a:pos x="12" y="234"/>
                </a:cxn>
                <a:cxn ang="0">
                  <a:pos x="31" y="241"/>
                </a:cxn>
                <a:cxn ang="0">
                  <a:pos x="48" y="251"/>
                </a:cxn>
                <a:cxn ang="0">
                  <a:pos x="55" y="266"/>
                </a:cxn>
                <a:cxn ang="0">
                  <a:pos x="56" y="259"/>
                </a:cxn>
                <a:cxn ang="0">
                  <a:pos x="66" y="239"/>
                </a:cxn>
                <a:cxn ang="0">
                  <a:pos x="80" y="220"/>
                </a:cxn>
                <a:cxn ang="0">
                  <a:pos x="95" y="207"/>
                </a:cxn>
                <a:cxn ang="0">
                  <a:pos x="102" y="197"/>
                </a:cxn>
                <a:cxn ang="0">
                  <a:pos x="108" y="195"/>
                </a:cxn>
                <a:cxn ang="0">
                  <a:pos x="116" y="188"/>
                </a:cxn>
                <a:cxn ang="0">
                  <a:pos x="130" y="182"/>
                </a:cxn>
                <a:cxn ang="0">
                  <a:pos x="141" y="164"/>
                </a:cxn>
                <a:cxn ang="0">
                  <a:pos x="152" y="180"/>
                </a:cxn>
                <a:cxn ang="0">
                  <a:pos x="164" y="188"/>
                </a:cxn>
                <a:cxn ang="0">
                  <a:pos x="289" y="212"/>
                </a:cxn>
                <a:cxn ang="0">
                  <a:pos x="281" y="178"/>
                </a:cxn>
                <a:cxn ang="0">
                  <a:pos x="273" y="156"/>
                </a:cxn>
                <a:cxn ang="0">
                  <a:pos x="244" y="150"/>
                </a:cxn>
                <a:cxn ang="0">
                  <a:pos x="235" y="140"/>
                </a:cxn>
                <a:cxn ang="0">
                  <a:pos x="228" y="133"/>
                </a:cxn>
                <a:cxn ang="0">
                  <a:pos x="217" y="127"/>
                </a:cxn>
                <a:cxn ang="0">
                  <a:pos x="215" y="118"/>
                </a:cxn>
                <a:cxn ang="0">
                  <a:pos x="231" y="107"/>
                </a:cxn>
                <a:cxn ang="0">
                  <a:pos x="252" y="102"/>
                </a:cxn>
                <a:cxn ang="0">
                  <a:pos x="276" y="101"/>
                </a:cxn>
                <a:cxn ang="0">
                  <a:pos x="296" y="94"/>
                </a:cxn>
                <a:cxn ang="0">
                  <a:pos x="285" y="79"/>
                </a:cxn>
                <a:cxn ang="0">
                  <a:pos x="292" y="47"/>
                </a:cxn>
                <a:cxn ang="0">
                  <a:pos x="294" y="14"/>
                </a:cxn>
                <a:cxn ang="0">
                  <a:pos x="265" y="0"/>
                </a:cxn>
                <a:cxn ang="0">
                  <a:pos x="249" y="0"/>
                </a:cxn>
                <a:cxn ang="0">
                  <a:pos x="223" y="2"/>
                </a:cxn>
                <a:cxn ang="0">
                  <a:pos x="197" y="4"/>
                </a:cxn>
                <a:cxn ang="0">
                  <a:pos x="186" y="7"/>
                </a:cxn>
              </a:cxnLst>
              <a:rect l="0" t="0" r="r" b="b"/>
              <a:pathLst>
                <a:path w="296" h="266">
                  <a:moveTo>
                    <a:pt x="194" y="7"/>
                  </a:moveTo>
                  <a:lnTo>
                    <a:pt x="185" y="13"/>
                  </a:lnTo>
                  <a:lnTo>
                    <a:pt x="173" y="20"/>
                  </a:lnTo>
                  <a:lnTo>
                    <a:pt x="160" y="26"/>
                  </a:lnTo>
                  <a:lnTo>
                    <a:pt x="146" y="33"/>
                  </a:lnTo>
                  <a:lnTo>
                    <a:pt x="132" y="39"/>
                  </a:lnTo>
                  <a:lnTo>
                    <a:pt x="119" y="44"/>
                  </a:lnTo>
                  <a:lnTo>
                    <a:pt x="105" y="46"/>
                  </a:lnTo>
                  <a:lnTo>
                    <a:pt x="94" y="47"/>
                  </a:lnTo>
                  <a:lnTo>
                    <a:pt x="93" y="53"/>
                  </a:lnTo>
                  <a:lnTo>
                    <a:pt x="90" y="59"/>
                  </a:lnTo>
                  <a:lnTo>
                    <a:pt x="87" y="65"/>
                  </a:lnTo>
                  <a:lnTo>
                    <a:pt x="86" y="71"/>
                  </a:lnTo>
                  <a:lnTo>
                    <a:pt x="87" y="78"/>
                  </a:lnTo>
                  <a:lnTo>
                    <a:pt x="90" y="86"/>
                  </a:lnTo>
                  <a:lnTo>
                    <a:pt x="95" y="92"/>
                  </a:lnTo>
                  <a:lnTo>
                    <a:pt x="101" y="94"/>
                  </a:lnTo>
                  <a:lnTo>
                    <a:pt x="97" y="96"/>
                  </a:lnTo>
                  <a:lnTo>
                    <a:pt x="95" y="102"/>
                  </a:lnTo>
                  <a:lnTo>
                    <a:pt x="94" y="111"/>
                  </a:lnTo>
                  <a:lnTo>
                    <a:pt x="94" y="118"/>
                  </a:lnTo>
                  <a:lnTo>
                    <a:pt x="88" y="119"/>
                  </a:lnTo>
                  <a:lnTo>
                    <a:pt x="83" y="121"/>
                  </a:lnTo>
                  <a:lnTo>
                    <a:pt x="79" y="125"/>
                  </a:lnTo>
                  <a:lnTo>
                    <a:pt x="75" y="129"/>
                  </a:lnTo>
                  <a:lnTo>
                    <a:pt x="70" y="134"/>
                  </a:lnTo>
                  <a:lnTo>
                    <a:pt x="66" y="137"/>
                  </a:lnTo>
                  <a:lnTo>
                    <a:pt x="61" y="140"/>
                  </a:lnTo>
                  <a:lnTo>
                    <a:pt x="55" y="141"/>
                  </a:lnTo>
                  <a:lnTo>
                    <a:pt x="55" y="156"/>
                  </a:lnTo>
                  <a:lnTo>
                    <a:pt x="46" y="159"/>
                  </a:lnTo>
                  <a:lnTo>
                    <a:pt x="41" y="166"/>
                  </a:lnTo>
                  <a:lnTo>
                    <a:pt x="39" y="173"/>
                  </a:lnTo>
                  <a:lnTo>
                    <a:pt x="39" y="180"/>
                  </a:lnTo>
                  <a:lnTo>
                    <a:pt x="32" y="184"/>
                  </a:lnTo>
                  <a:lnTo>
                    <a:pt x="23" y="197"/>
                  </a:lnTo>
                  <a:lnTo>
                    <a:pt x="18" y="210"/>
                  </a:lnTo>
                  <a:lnTo>
                    <a:pt x="15" y="220"/>
                  </a:lnTo>
                  <a:lnTo>
                    <a:pt x="8" y="221"/>
                  </a:lnTo>
                  <a:lnTo>
                    <a:pt x="8" y="223"/>
                  </a:lnTo>
                  <a:lnTo>
                    <a:pt x="7" y="227"/>
                  </a:lnTo>
                  <a:lnTo>
                    <a:pt x="0" y="228"/>
                  </a:lnTo>
                  <a:lnTo>
                    <a:pt x="5" y="230"/>
                  </a:lnTo>
                  <a:lnTo>
                    <a:pt x="12" y="234"/>
                  </a:lnTo>
                  <a:lnTo>
                    <a:pt x="21" y="237"/>
                  </a:lnTo>
                  <a:lnTo>
                    <a:pt x="31" y="241"/>
                  </a:lnTo>
                  <a:lnTo>
                    <a:pt x="40" y="245"/>
                  </a:lnTo>
                  <a:lnTo>
                    <a:pt x="48" y="251"/>
                  </a:lnTo>
                  <a:lnTo>
                    <a:pt x="53" y="258"/>
                  </a:lnTo>
                  <a:lnTo>
                    <a:pt x="55" y="266"/>
                  </a:lnTo>
                  <a:lnTo>
                    <a:pt x="55" y="266"/>
                  </a:lnTo>
                  <a:lnTo>
                    <a:pt x="56" y="259"/>
                  </a:lnTo>
                  <a:lnTo>
                    <a:pt x="60" y="250"/>
                  </a:lnTo>
                  <a:lnTo>
                    <a:pt x="66" y="239"/>
                  </a:lnTo>
                  <a:lnTo>
                    <a:pt x="73" y="229"/>
                  </a:lnTo>
                  <a:lnTo>
                    <a:pt x="80" y="220"/>
                  </a:lnTo>
                  <a:lnTo>
                    <a:pt x="87" y="211"/>
                  </a:lnTo>
                  <a:lnTo>
                    <a:pt x="95" y="207"/>
                  </a:lnTo>
                  <a:lnTo>
                    <a:pt x="101" y="204"/>
                  </a:lnTo>
                  <a:lnTo>
                    <a:pt x="102" y="197"/>
                  </a:lnTo>
                  <a:lnTo>
                    <a:pt x="105" y="196"/>
                  </a:lnTo>
                  <a:lnTo>
                    <a:pt x="108" y="195"/>
                  </a:lnTo>
                  <a:lnTo>
                    <a:pt x="109" y="188"/>
                  </a:lnTo>
                  <a:lnTo>
                    <a:pt x="116" y="188"/>
                  </a:lnTo>
                  <a:lnTo>
                    <a:pt x="123" y="186"/>
                  </a:lnTo>
                  <a:lnTo>
                    <a:pt x="130" y="182"/>
                  </a:lnTo>
                  <a:lnTo>
                    <a:pt x="132" y="173"/>
                  </a:lnTo>
                  <a:lnTo>
                    <a:pt x="141" y="164"/>
                  </a:lnTo>
                  <a:lnTo>
                    <a:pt x="146" y="171"/>
                  </a:lnTo>
                  <a:lnTo>
                    <a:pt x="152" y="180"/>
                  </a:lnTo>
                  <a:lnTo>
                    <a:pt x="158" y="186"/>
                  </a:lnTo>
                  <a:lnTo>
                    <a:pt x="164" y="188"/>
                  </a:lnTo>
                  <a:lnTo>
                    <a:pt x="164" y="220"/>
                  </a:lnTo>
                  <a:lnTo>
                    <a:pt x="289" y="212"/>
                  </a:lnTo>
                  <a:lnTo>
                    <a:pt x="287" y="195"/>
                  </a:lnTo>
                  <a:lnTo>
                    <a:pt x="281" y="178"/>
                  </a:lnTo>
                  <a:lnTo>
                    <a:pt x="275" y="164"/>
                  </a:lnTo>
                  <a:lnTo>
                    <a:pt x="273" y="156"/>
                  </a:lnTo>
                  <a:lnTo>
                    <a:pt x="249" y="156"/>
                  </a:lnTo>
                  <a:lnTo>
                    <a:pt x="244" y="150"/>
                  </a:lnTo>
                  <a:lnTo>
                    <a:pt x="239" y="145"/>
                  </a:lnTo>
                  <a:lnTo>
                    <a:pt x="235" y="140"/>
                  </a:lnTo>
                  <a:lnTo>
                    <a:pt x="234" y="134"/>
                  </a:lnTo>
                  <a:lnTo>
                    <a:pt x="228" y="133"/>
                  </a:lnTo>
                  <a:lnTo>
                    <a:pt x="223" y="129"/>
                  </a:lnTo>
                  <a:lnTo>
                    <a:pt x="217" y="127"/>
                  </a:lnTo>
                  <a:lnTo>
                    <a:pt x="211" y="126"/>
                  </a:lnTo>
                  <a:lnTo>
                    <a:pt x="215" y="118"/>
                  </a:lnTo>
                  <a:lnTo>
                    <a:pt x="221" y="112"/>
                  </a:lnTo>
                  <a:lnTo>
                    <a:pt x="231" y="107"/>
                  </a:lnTo>
                  <a:lnTo>
                    <a:pt x="241" y="105"/>
                  </a:lnTo>
                  <a:lnTo>
                    <a:pt x="252" y="102"/>
                  </a:lnTo>
                  <a:lnTo>
                    <a:pt x="265" y="101"/>
                  </a:lnTo>
                  <a:lnTo>
                    <a:pt x="276" y="101"/>
                  </a:lnTo>
                  <a:lnTo>
                    <a:pt x="289" y="101"/>
                  </a:lnTo>
                  <a:lnTo>
                    <a:pt x="296" y="94"/>
                  </a:lnTo>
                  <a:lnTo>
                    <a:pt x="287" y="91"/>
                  </a:lnTo>
                  <a:lnTo>
                    <a:pt x="285" y="79"/>
                  </a:lnTo>
                  <a:lnTo>
                    <a:pt x="287" y="65"/>
                  </a:lnTo>
                  <a:lnTo>
                    <a:pt x="292" y="47"/>
                  </a:lnTo>
                  <a:lnTo>
                    <a:pt x="295" y="30"/>
                  </a:lnTo>
                  <a:lnTo>
                    <a:pt x="294" y="14"/>
                  </a:lnTo>
                  <a:lnTo>
                    <a:pt x="285" y="4"/>
                  </a:lnTo>
                  <a:lnTo>
                    <a:pt x="265" y="0"/>
                  </a:lnTo>
                  <a:lnTo>
                    <a:pt x="259" y="0"/>
                  </a:lnTo>
                  <a:lnTo>
                    <a:pt x="249" y="0"/>
                  </a:lnTo>
                  <a:lnTo>
                    <a:pt x="237" y="0"/>
                  </a:lnTo>
                  <a:lnTo>
                    <a:pt x="223" y="2"/>
                  </a:lnTo>
                  <a:lnTo>
                    <a:pt x="208" y="2"/>
                  </a:lnTo>
                  <a:lnTo>
                    <a:pt x="197" y="4"/>
                  </a:lnTo>
                  <a:lnTo>
                    <a:pt x="190" y="5"/>
                  </a:lnTo>
                  <a:lnTo>
                    <a:pt x="186" y="7"/>
                  </a:lnTo>
                  <a:lnTo>
                    <a:pt x="194" y="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7" name="Freeform 567"/>
            <p:cNvSpPr>
              <a:spLocks/>
            </p:cNvSpPr>
            <p:nvPr/>
          </p:nvSpPr>
          <p:spPr bwMode="auto">
            <a:xfrm>
              <a:off x="3045" y="2759"/>
              <a:ext cx="19" cy="19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2"/>
                </a:cxn>
                <a:cxn ang="0">
                  <a:pos x="24" y="3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7" y="17"/>
                </a:cxn>
                <a:cxn ang="0">
                  <a:pos x="4" y="23"/>
                </a:cxn>
                <a:cxn ang="0">
                  <a:pos x="1" y="30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4" y="51"/>
                </a:cxn>
                <a:cxn ang="0">
                  <a:pos x="7" y="58"/>
                </a:cxn>
                <a:cxn ang="0">
                  <a:pos x="12" y="63"/>
                </a:cxn>
                <a:cxn ang="0">
                  <a:pos x="18" y="67"/>
                </a:cxn>
                <a:cxn ang="0">
                  <a:pos x="24" y="71"/>
                </a:cxn>
                <a:cxn ang="0">
                  <a:pos x="31" y="72"/>
                </a:cxn>
                <a:cxn ang="0">
                  <a:pos x="39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1" y="67"/>
                </a:cxn>
                <a:cxn ang="0">
                  <a:pos x="67" y="63"/>
                </a:cxn>
                <a:cxn ang="0">
                  <a:pos x="72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7" y="37"/>
                </a:cxn>
                <a:cxn ang="0">
                  <a:pos x="76" y="30"/>
                </a:cxn>
                <a:cxn ang="0">
                  <a:pos x="75" y="23"/>
                </a:cxn>
                <a:cxn ang="0">
                  <a:pos x="72" y="17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4" y="3"/>
                </a:cxn>
                <a:cxn ang="0">
                  <a:pos x="47" y="2"/>
                </a:cxn>
                <a:cxn ang="0">
                  <a:pos x="39" y="0"/>
                </a:cxn>
              </a:cxnLst>
              <a:rect l="0" t="0" r="r" b="b"/>
              <a:pathLst>
                <a:path w="77" h="73">
                  <a:moveTo>
                    <a:pt x="39" y="0"/>
                  </a:moveTo>
                  <a:lnTo>
                    <a:pt x="31" y="2"/>
                  </a:lnTo>
                  <a:lnTo>
                    <a:pt x="24" y="3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7"/>
                  </a:lnTo>
                  <a:lnTo>
                    <a:pt x="4" y="23"/>
                  </a:lnTo>
                  <a:lnTo>
                    <a:pt x="1" y="30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4" y="51"/>
                  </a:lnTo>
                  <a:lnTo>
                    <a:pt x="7" y="58"/>
                  </a:lnTo>
                  <a:lnTo>
                    <a:pt x="12" y="63"/>
                  </a:lnTo>
                  <a:lnTo>
                    <a:pt x="18" y="67"/>
                  </a:lnTo>
                  <a:lnTo>
                    <a:pt x="24" y="71"/>
                  </a:lnTo>
                  <a:lnTo>
                    <a:pt x="31" y="72"/>
                  </a:lnTo>
                  <a:lnTo>
                    <a:pt x="39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1" y="67"/>
                  </a:lnTo>
                  <a:lnTo>
                    <a:pt x="67" y="63"/>
                  </a:lnTo>
                  <a:lnTo>
                    <a:pt x="72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7" y="37"/>
                  </a:lnTo>
                  <a:lnTo>
                    <a:pt x="76" y="30"/>
                  </a:lnTo>
                  <a:lnTo>
                    <a:pt x="75" y="23"/>
                  </a:lnTo>
                  <a:lnTo>
                    <a:pt x="72" y="17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4" y="3"/>
                  </a:lnTo>
                  <a:lnTo>
                    <a:pt x="47" y="2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8" name="Freeform 568"/>
            <p:cNvSpPr>
              <a:spLocks/>
            </p:cNvSpPr>
            <p:nvPr/>
          </p:nvSpPr>
          <p:spPr bwMode="auto">
            <a:xfrm>
              <a:off x="3075" y="2415"/>
              <a:ext cx="20" cy="1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0" y="2"/>
                </a:cxn>
                <a:cxn ang="0">
                  <a:pos x="23" y="3"/>
                </a:cxn>
                <a:cxn ang="0">
                  <a:pos x="17" y="6"/>
                </a:cxn>
                <a:cxn ang="0">
                  <a:pos x="12" y="11"/>
                </a:cxn>
                <a:cxn ang="0">
                  <a:pos x="7" y="16"/>
                </a:cxn>
                <a:cxn ang="0">
                  <a:pos x="3" y="23"/>
                </a:cxn>
                <a:cxn ang="0">
                  <a:pos x="1" y="29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7"/>
                </a:cxn>
                <a:cxn ang="0">
                  <a:pos x="12" y="63"/>
                </a:cxn>
                <a:cxn ang="0">
                  <a:pos x="17" y="67"/>
                </a:cxn>
                <a:cxn ang="0">
                  <a:pos x="23" y="71"/>
                </a:cxn>
                <a:cxn ang="0">
                  <a:pos x="30" y="72"/>
                </a:cxn>
                <a:cxn ang="0">
                  <a:pos x="39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1" y="67"/>
                </a:cxn>
                <a:cxn ang="0">
                  <a:pos x="67" y="63"/>
                </a:cxn>
                <a:cxn ang="0">
                  <a:pos x="71" y="57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7" y="37"/>
                </a:cxn>
                <a:cxn ang="0">
                  <a:pos x="76" y="29"/>
                </a:cxn>
                <a:cxn ang="0">
                  <a:pos x="75" y="23"/>
                </a:cxn>
                <a:cxn ang="0">
                  <a:pos x="71" y="16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4" y="3"/>
                </a:cxn>
                <a:cxn ang="0">
                  <a:pos x="47" y="2"/>
                </a:cxn>
                <a:cxn ang="0">
                  <a:pos x="39" y="0"/>
                </a:cxn>
              </a:cxnLst>
              <a:rect l="0" t="0" r="r" b="b"/>
              <a:pathLst>
                <a:path w="77" h="73">
                  <a:moveTo>
                    <a:pt x="39" y="0"/>
                  </a:moveTo>
                  <a:lnTo>
                    <a:pt x="30" y="2"/>
                  </a:lnTo>
                  <a:lnTo>
                    <a:pt x="23" y="3"/>
                  </a:lnTo>
                  <a:lnTo>
                    <a:pt x="17" y="6"/>
                  </a:lnTo>
                  <a:lnTo>
                    <a:pt x="12" y="11"/>
                  </a:lnTo>
                  <a:lnTo>
                    <a:pt x="7" y="16"/>
                  </a:lnTo>
                  <a:lnTo>
                    <a:pt x="3" y="23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7"/>
                  </a:lnTo>
                  <a:lnTo>
                    <a:pt x="12" y="63"/>
                  </a:lnTo>
                  <a:lnTo>
                    <a:pt x="17" y="67"/>
                  </a:lnTo>
                  <a:lnTo>
                    <a:pt x="23" y="71"/>
                  </a:lnTo>
                  <a:lnTo>
                    <a:pt x="30" y="72"/>
                  </a:lnTo>
                  <a:lnTo>
                    <a:pt x="39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1" y="67"/>
                  </a:lnTo>
                  <a:lnTo>
                    <a:pt x="67" y="63"/>
                  </a:lnTo>
                  <a:lnTo>
                    <a:pt x="71" y="57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7" y="37"/>
                  </a:lnTo>
                  <a:lnTo>
                    <a:pt x="76" y="29"/>
                  </a:lnTo>
                  <a:lnTo>
                    <a:pt x="75" y="23"/>
                  </a:lnTo>
                  <a:lnTo>
                    <a:pt x="71" y="16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4" y="3"/>
                  </a:lnTo>
                  <a:lnTo>
                    <a:pt x="47" y="2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09" name="Freeform 569"/>
            <p:cNvSpPr>
              <a:spLocks/>
            </p:cNvSpPr>
            <p:nvPr/>
          </p:nvSpPr>
          <p:spPr bwMode="auto">
            <a:xfrm>
              <a:off x="2994" y="2434"/>
              <a:ext cx="20" cy="1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0" y="1"/>
                </a:cxn>
                <a:cxn ang="0">
                  <a:pos x="23" y="3"/>
                </a:cxn>
                <a:cxn ang="0">
                  <a:pos x="17" y="6"/>
                </a:cxn>
                <a:cxn ang="0">
                  <a:pos x="11" y="11"/>
                </a:cxn>
                <a:cxn ang="0">
                  <a:pos x="7" y="17"/>
                </a:cxn>
                <a:cxn ang="0">
                  <a:pos x="3" y="23"/>
                </a:cxn>
                <a:cxn ang="0">
                  <a:pos x="1" y="30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8"/>
                </a:cxn>
                <a:cxn ang="0">
                  <a:pos x="11" y="62"/>
                </a:cxn>
                <a:cxn ang="0">
                  <a:pos x="17" y="67"/>
                </a:cxn>
                <a:cxn ang="0">
                  <a:pos x="23" y="71"/>
                </a:cxn>
                <a:cxn ang="0">
                  <a:pos x="30" y="72"/>
                </a:cxn>
                <a:cxn ang="0">
                  <a:pos x="38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1" y="67"/>
                </a:cxn>
                <a:cxn ang="0">
                  <a:pos x="66" y="62"/>
                </a:cxn>
                <a:cxn ang="0">
                  <a:pos x="71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7" y="37"/>
                </a:cxn>
                <a:cxn ang="0">
                  <a:pos x="76" y="30"/>
                </a:cxn>
                <a:cxn ang="0">
                  <a:pos x="75" y="23"/>
                </a:cxn>
                <a:cxn ang="0">
                  <a:pos x="71" y="17"/>
                </a:cxn>
                <a:cxn ang="0">
                  <a:pos x="66" y="11"/>
                </a:cxn>
                <a:cxn ang="0">
                  <a:pos x="61" y="6"/>
                </a:cxn>
                <a:cxn ang="0">
                  <a:pos x="54" y="3"/>
                </a:cxn>
                <a:cxn ang="0">
                  <a:pos x="47" y="1"/>
                </a:cxn>
                <a:cxn ang="0">
                  <a:pos x="38" y="0"/>
                </a:cxn>
              </a:cxnLst>
              <a:rect l="0" t="0" r="r" b="b"/>
              <a:pathLst>
                <a:path w="77" h="73">
                  <a:moveTo>
                    <a:pt x="38" y="0"/>
                  </a:moveTo>
                  <a:lnTo>
                    <a:pt x="30" y="1"/>
                  </a:lnTo>
                  <a:lnTo>
                    <a:pt x="23" y="3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7" y="17"/>
                  </a:lnTo>
                  <a:lnTo>
                    <a:pt x="3" y="23"/>
                  </a:lnTo>
                  <a:lnTo>
                    <a:pt x="1" y="30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8"/>
                  </a:lnTo>
                  <a:lnTo>
                    <a:pt x="11" y="62"/>
                  </a:lnTo>
                  <a:lnTo>
                    <a:pt x="17" y="67"/>
                  </a:lnTo>
                  <a:lnTo>
                    <a:pt x="23" y="71"/>
                  </a:lnTo>
                  <a:lnTo>
                    <a:pt x="30" y="72"/>
                  </a:lnTo>
                  <a:lnTo>
                    <a:pt x="38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1" y="67"/>
                  </a:lnTo>
                  <a:lnTo>
                    <a:pt x="66" y="62"/>
                  </a:lnTo>
                  <a:lnTo>
                    <a:pt x="71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7" y="37"/>
                  </a:lnTo>
                  <a:lnTo>
                    <a:pt x="76" y="30"/>
                  </a:lnTo>
                  <a:lnTo>
                    <a:pt x="75" y="23"/>
                  </a:lnTo>
                  <a:lnTo>
                    <a:pt x="71" y="17"/>
                  </a:lnTo>
                  <a:lnTo>
                    <a:pt x="66" y="11"/>
                  </a:lnTo>
                  <a:lnTo>
                    <a:pt x="61" y="6"/>
                  </a:lnTo>
                  <a:lnTo>
                    <a:pt x="54" y="3"/>
                  </a:lnTo>
                  <a:lnTo>
                    <a:pt x="47" y="1"/>
                  </a:lnTo>
                  <a:lnTo>
                    <a:pt x="38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0" name="Freeform 570"/>
            <p:cNvSpPr>
              <a:spLocks/>
            </p:cNvSpPr>
            <p:nvPr/>
          </p:nvSpPr>
          <p:spPr bwMode="auto">
            <a:xfrm>
              <a:off x="3134" y="2547"/>
              <a:ext cx="19" cy="1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1"/>
                </a:cxn>
                <a:cxn ang="0">
                  <a:pos x="24" y="2"/>
                </a:cxn>
                <a:cxn ang="0">
                  <a:pos x="18" y="5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6"/>
                </a:cxn>
                <a:cxn ang="0">
                  <a:pos x="24" y="70"/>
                </a:cxn>
                <a:cxn ang="0">
                  <a:pos x="31" y="71"/>
                </a:cxn>
                <a:cxn ang="0">
                  <a:pos x="39" y="72"/>
                </a:cxn>
                <a:cxn ang="0">
                  <a:pos x="47" y="71"/>
                </a:cxn>
                <a:cxn ang="0">
                  <a:pos x="54" y="70"/>
                </a:cxn>
                <a:cxn ang="0">
                  <a:pos x="60" y="66"/>
                </a:cxn>
                <a:cxn ang="0">
                  <a:pos x="66" y="62"/>
                </a:cxn>
                <a:cxn ang="0">
                  <a:pos x="70" y="56"/>
                </a:cxn>
                <a:cxn ang="0">
                  <a:pos x="74" y="50"/>
                </a:cxn>
                <a:cxn ang="0">
                  <a:pos x="75" y="43"/>
                </a:cxn>
                <a:cxn ang="0">
                  <a:pos x="76" y="36"/>
                </a:cxn>
                <a:cxn ang="0">
                  <a:pos x="75" y="28"/>
                </a:cxn>
                <a:cxn ang="0">
                  <a:pos x="74" y="22"/>
                </a:cxn>
                <a:cxn ang="0">
                  <a:pos x="70" y="15"/>
                </a:cxn>
                <a:cxn ang="0">
                  <a:pos x="66" y="10"/>
                </a:cxn>
                <a:cxn ang="0">
                  <a:pos x="60" y="5"/>
                </a:cxn>
                <a:cxn ang="0">
                  <a:pos x="54" y="2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6" h="72">
                  <a:moveTo>
                    <a:pt x="39" y="0"/>
                  </a:moveTo>
                  <a:lnTo>
                    <a:pt x="31" y="1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6"/>
                  </a:lnTo>
                  <a:lnTo>
                    <a:pt x="24" y="70"/>
                  </a:lnTo>
                  <a:lnTo>
                    <a:pt x="31" y="71"/>
                  </a:lnTo>
                  <a:lnTo>
                    <a:pt x="39" y="72"/>
                  </a:lnTo>
                  <a:lnTo>
                    <a:pt x="47" y="71"/>
                  </a:lnTo>
                  <a:lnTo>
                    <a:pt x="54" y="70"/>
                  </a:lnTo>
                  <a:lnTo>
                    <a:pt x="60" y="66"/>
                  </a:lnTo>
                  <a:lnTo>
                    <a:pt x="66" y="62"/>
                  </a:lnTo>
                  <a:lnTo>
                    <a:pt x="70" y="56"/>
                  </a:lnTo>
                  <a:lnTo>
                    <a:pt x="74" y="50"/>
                  </a:lnTo>
                  <a:lnTo>
                    <a:pt x="75" y="43"/>
                  </a:lnTo>
                  <a:lnTo>
                    <a:pt x="76" y="36"/>
                  </a:lnTo>
                  <a:lnTo>
                    <a:pt x="75" y="28"/>
                  </a:lnTo>
                  <a:lnTo>
                    <a:pt x="74" y="22"/>
                  </a:lnTo>
                  <a:lnTo>
                    <a:pt x="70" y="15"/>
                  </a:lnTo>
                  <a:lnTo>
                    <a:pt x="66" y="10"/>
                  </a:lnTo>
                  <a:lnTo>
                    <a:pt x="60" y="5"/>
                  </a:lnTo>
                  <a:lnTo>
                    <a:pt x="54" y="2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1" name="Freeform 571"/>
            <p:cNvSpPr>
              <a:spLocks/>
            </p:cNvSpPr>
            <p:nvPr/>
          </p:nvSpPr>
          <p:spPr bwMode="auto">
            <a:xfrm>
              <a:off x="3096" y="2594"/>
              <a:ext cx="19" cy="19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2"/>
                </a:cxn>
                <a:cxn ang="0">
                  <a:pos x="18" y="5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6"/>
                </a:cxn>
                <a:cxn ang="0">
                  <a:pos x="25" y="70"/>
                </a:cxn>
                <a:cxn ang="0">
                  <a:pos x="32" y="71"/>
                </a:cxn>
                <a:cxn ang="0">
                  <a:pos x="40" y="72"/>
                </a:cxn>
                <a:cxn ang="0">
                  <a:pos x="48" y="71"/>
                </a:cxn>
                <a:cxn ang="0">
                  <a:pos x="55" y="70"/>
                </a:cxn>
                <a:cxn ang="0">
                  <a:pos x="61" y="66"/>
                </a:cxn>
                <a:cxn ang="0">
                  <a:pos x="67" y="62"/>
                </a:cxn>
                <a:cxn ang="0">
                  <a:pos x="71" y="56"/>
                </a:cxn>
                <a:cxn ang="0">
                  <a:pos x="75" y="50"/>
                </a:cxn>
                <a:cxn ang="0">
                  <a:pos x="76" y="43"/>
                </a:cxn>
                <a:cxn ang="0">
                  <a:pos x="77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1" y="15"/>
                </a:cxn>
                <a:cxn ang="0">
                  <a:pos x="67" y="10"/>
                </a:cxn>
                <a:cxn ang="0">
                  <a:pos x="61" y="5"/>
                </a:cxn>
                <a:cxn ang="0">
                  <a:pos x="55" y="2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7" h="72">
                  <a:moveTo>
                    <a:pt x="40" y="0"/>
                  </a:moveTo>
                  <a:lnTo>
                    <a:pt x="32" y="1"/>
                  </a:lnTo>
                  <a:lnTo>
                    <a:pt x="25" y="2"/>
                  </a:lnTo>
                  <a:lnTo>
                    <a:pt x="18" y="5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6"/>
                  </a:lnTo>
                  <a:lnTo>
                    <a:pt x="25" y="70"/>
                  </a:lnTo>
                  <a:lnTo>
                    <a:pt x="32" y="71"/>
                  </a:lnTo>
                  <a:lnTo>
                    <a:pt x="40" y="72"/>
                  </a:lnTo>
                  <a:lnTo>
                    <a:pt x="48" y="71"/>
                  </a:lnTo>
                  <a:lnTo>
                    <a:pt x="55" y="70"/>
                  </a:lnTo>
                  <a:lnTo>
                    <a:pt x="61" y="66"/>
                  </a:lnTo>
                  <a:lnTo>
                    <a:pt x="67" y="62"/>
                  </a:lnTo>
                  <a:lnTo>
                    <a:pt x="71" y="56"/>
                  </a:lnTo>
                  <a:lnTo>
                    <a:pt x="75" y="50"/>
                  </a:lnTo>
                  <a:lnTo>
                    <a:pt x="76" y="43"/>
                  </a:lnTo>
                  <a:lnTo>
                    <a:pt x="77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1" y="15"/>
                  </a:lnTo>
                  <a:lnTo>
                    <a:pt x="67" y="10"/>
                  </a:lnTo>
                  <a:lnTo>
                    <a:pt x="61" y="5"/>
                  </a:lnTo>
                  <a:lnTo>
                    <a:pt x="55" y="2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2" name="Freeform 572"/>
            <p:cNvSpPr>
              <a:spLocks/>
            </p:cNvSpPr>
            <p:nvPr/>
          </p:nvSpPr>
          <p:spPr bwMode="auto">
            <a:xfrm>
              <a:off x="3122" y="2607"/>
              <a:ext cx="20" cy="1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2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2" y="28"/>
                </a:cxn>
                <a:cxn ang="0">
                  <a:pos x="0" y="36"/>
                </a:cxn>
                <a:cxn ang="0">
                  <a:pos x="2" y="43"/>
                </a:cxn>
                <a:cxn ang="0">
                  <a:pos x="4" y="50"/>
                </a:cxn>
                <a:cxn ang="0">
                  <a:pos x="7" y="57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5" y="70"/>
                </a:cxn>
                <a:cxn ang="0">
                  <a:pos x="32" y="72"/>
                </a:cxn>
                <a:cxn ang="0">
                  <a:pos x="40" y="73"/>
                </a:cxn>
                <a:cxn ang="0">
                  <a:pos x="48" y="72"/>
                </a:cxn>
                <a:cxn ang="0">
                  <a:pos x="55" y="70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2" y="57"/>
                </a:cxn>
                <a:cxn ang="0">
                  <a:pos x="75" y="50"/>
                </a:cxn>
                <a:cxn ang="0">
                  <a:pos x="76" y="43"/>
                </a:cxn>
                <a:cxn ang="0">
                  <a:pos x="78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2" y="15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5" y="2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32" y="1"/>
                  </a:lnTo>
                  <a:lnTo>
                    <a:pt x="25" y="2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4" y="50"/>
                  </a:lnTo>
                  <a:lnTo>
                    <a:pt x="7" y="57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5" y="70"/>
                  </a:lnTo>
                  <a:lnTo>
                    <a:pt x="32" y="72"/>
                  </a:lnTo>
                  <a:lnTo>
                    <a:pt x="40" y="73"/>
                  </a:lnTo>
                  <a:lnTo>
                    <a:pt x="48" y="72"/>
                  </a:lnTo>
                  <a:lnTo>
                    <a:pt x="55" y="70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2" y="57"/>
                  </a:lnTo>
                  <a:lnTo>
                    <a:pt x="75" y="50"/>
                  </a:lnTo>
                  <a:lnTo>
                    <a:pt x="76" y="43"/>
                  </a:lnTo>
                  <a:lnTo>
                    <a:pt x="78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2" y="15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5" y="2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3" name="Freeform 573"/>
            <p:cNvSpPr>
              <a:spLocks/>
            </p:cNvSpPr>
            <p:nvPr/>
          </p:nvSpPr>
          <p:spPr bwMode="auto">
            <a:xfrm>
              <a:off x="3096" y="2385"/>
              <a:ext cx="20" cy="1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2"/>
                </a:cxn>
                <a:cxn ang="0">
                  <a:pos x="18" y="5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6"/>
                </a:cxn>
                <a:cxn ang="0">
                  <a:pos x="25" y="70"/>
                </a:cxn>
                <a:cxn ang="0">
                  <a:pos x="32" y="71"/>
                </a:cxn>
                <a:cxn ang="0">
                  <a:pos x="40" y="72"/>
                </a:cxn>
                <a:cxn ang="0">
                  <a:pos x="48" y="71"/>
                </a:cxn>
                <a:cxn ang="0">
                  <a:pos x="55" y="70"/>
                </a:cxn>
                <a:cxn ang="0">
                  <a:pos x="61" y="66"/>
                </a:cxn>
                <a:cxn ang="0">
                  <a:pos x="67" y="62"/>
                </a:cxn>
                <a:cxn ang="0">
                  <a:pos x="72" y="56"/>
                </a:cxn>
                <a:cxn ang="0">
                  <a:pos x="75" y="50"/>
                </a:cxn>
                <a:cxn ang="0">
                  <a:pos x="76" y="43"/>
                </a:cxn>
                <a:cxn ang="0">
                  <a:pos x="77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2" y="15"/>
                </a:cxn>
                <a:cxn ang="0">
                  <a:pos x="67" y="10"/>
                </a:cxn>
                <a:cxn ang="0">
                  <a:pos x="61" y="5"/>
                </a:cxn>
                <a:cxn ang="0">
                  <a:pos x="55" y="2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7" h="72">
                  <a:moveTo>
                    <a:pt x="40" y="0"/>
                  </a:moveTo>
                  <a:lnTo>
                    <a:pt x="32" y="1"/>
                  </a:lnTo>
                  <a:lnTo>
                    <a:pt x="25" y="2"/>
                  </a:lnTo>
                  <a:lnTo>
                    <a:pt x="18" y="5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6"/>
                  </a:lnTo>
                  <a:lnTo>
                    <a:pt x="25" y="70"/>
                  </a:lnTo>
                  <a:lnTo>
                    <a:pt x="32" y="71"/>
                  </a:lnTo>
                  <a:lnTo>
                    <a:pt x="40" y="72"/>
                  </a:lnTo>
                  <a:lnTo>
                    <a:pt x="48" y="71"/>
                  </a:lnTo>
                  <a:lnTo>
                    <a:pt x="55" y="70"/>
                  </a:lnTo>
                  <a:lnTo>
                    <a:pt x="61" y="66"/>
                  </a:lnTo>
                  <a:lnTo>
                    <a:pt x="67" y="62"/>
                  </a:lnTo>
                  <a:lnTo>
                    <a:pt x="72" y="56"/>
                  </a:lnTo>
                  <a:lnTo>
                    <a:pt x="75" y="50"/>
                  </a:lnTo>
                  <a:lnTo>
                    <a:pt x="76" y="43"/>
                  </a:lnTo>
                  <a:lnTo>
                    <a:pt x="77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2" y="15"/>
                  </a:lnTo>
                  <a:lnTo>
                    <a:pt x="67" y="10"/>
                  </a:lnTo>
                  <a:lnTo>
                    <a:pt x="61" y="5"/>
                  </a:lnTo>
                  <a:lnTo>
                    <a:pt x="55" y="2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4" name="Freeform 574"/>
            <p:cNvSpPr>
              <a:spLocks/>
            </p:cNvSpPr>
            <p:nvPr/>
          </p:nvSpPr>
          <p:spPr bwMode="auto">
            <a:xfrm>
              <a:off x="2930" y="2694"/>
              <a:ext cx="182" cy="158"/>
            </a:xfrm>
            <a:custGeom>
              <a:avLst/>
              <a:gdLst/>
              <a:ahLst/>
              <a:cxnLst>
                <a:cxn ang="0">
                  <a:pos x="305" y="552"/>
                </a:cxn>
                <a:cxn ang="0">
                  <a:pos x="202" y="476"/>
                </a:cxn>
                <a:cxn ang="0">
                  <a:pos x="107" y="393"/>
                </a:cxn>
                <a:cxn ang="0">
                  <a:pos x="20" y="297"/>
                </a:cxn>
                <a:cxn ang="0">
                  <a:pos x="28" y="257"/>
                </a:cxn>
                <a:cxn ang="0">
                  <a:pos x="54" y="245"/>
                </a:cxn>
                <a:cxn ang="0">
                  <a:pos x="74" y="258"/>
                </a:cxn>
                <a:cxn ang="0">
                  <a:pos x="131" y="287"/>
                </a:cxn>
                <a:cxn ang="0">
                  <a:pos x="196" y="256"/>
                </a:cxn>
                <a:cxn ang="0">
                  <a:pos x="223" y="215"/>
                </a:cxn>
                <a:cxn ang="0">
                  <a:pos x="168" y="183"/>
                </a:cxn>
                <a:cxn ang="0">
                  <a:pos x="161" y="142"/>
                </a:cxn>
                <a:cxn ang="0">
                  <a:pos x="184" y="120"/>
                </a:cxn>
                <a:cxn ang="0">
                  <a:pos x="216" y="125"/>
                </a:cxn>
                <a:cxn ang="0">
                  <a:pos x="244" y="115"/>
                </a:cxn>
                <a:cxn ang="0">
                  <a:pos x="276" y="102"/>
                </a:cxn>
                <a:cxn ang="0">
                  <a:pos x="303" y="150"/>
                </a:cxn>
                <a:cxn ang="0">
                  <a:pos x="272" y="220"/>
                </a:cxn>
                <a:cxn ang="0">
                  <a:pos x="287" y="252"/>
                </a:cxn>
                <a:cxn ang="0">
                  <a:pos x="374" y="225"/>
                </a:cxn>
                <a:cxn ang="0">
                  <a:pos x="436" y="174"/>
                </a:cxn>
                <a:cxn ang="0">
                  <a:pos x="479" y="157"/>
                </a:cxn>
                <a:cxn ang="0">
                  <a:pos x="521" y="142"/>
                </a:cxn>
                <a:cxn ang="0">
                  <a:pos x="535" y="66"/>
                </a:cxn>
                <a:cxn ang="0">
                  <a:pos x="552" y="16"/>
                </a:cxn>
                <a:cxn ang="0">
                  <a:pos x="574" y="4"/>
                </a:cxn>
                <a:cxn ang="0">
                  <a:pos x="559" y="157"/>
                </a:cxn>
                <a:cxn ang="0">
                  <a:pos x="527" y="190"/>
                </a:cxn>
                <a:cxn ang="0">
                  <a:pos x="539" y="195"/>
                </a:cxn>
                <a:cxn ang="0">
                  <a:pos x="594" y="184"/>
                </a:cxn>
                <a:cxn ang="0">
                  <a:pos x="614" y="190"/>
                </a:cxn>
                <a:cxn ang="0">
                  <a:pos x="582" y="209"/>
                </a:cxn>
                <a:cxn ang="0">
                  <a:pos x="596" y="247"/>
                </a:cxn>
                <a:cxn ang="0">
                  <a:pos x="679" y="239"/>
                </a:cxn>
                <a:cxn ang="0">
                  <a:pos x="724" y="174"/>
                </a:cxn>
                <a:cxn ang="0">
                  <a:pos x="705" y="238"/>
                </a:cxn>
                <a:cxn ang="0">
                  <a:pos x="645" y="273"/>
                </a:cxn>
                <a:cxn ang="0">
                  <a:pos x="598" y="295"/>
                </a:cxn>
                <a:cxn ang="0">
                  <a:pos x="574" y="305"/>
                </a:cxn>
                <a:cxn ang="0">
                  <a:pos x="545" y="316"/>
                </a:cxn>
                <a:cxn ang="0">
                  <a:pos x="554" y="338"/>
                </a:cxn>
                <a:cxn ang="0">
                  <a:pos x="584" y="352"/>
                </a:cxn>
                <a:cxn ang="0">
                  <a:pos x="588" y="393"/>
                </a:cxn>
                <a:cxn ang="0">
                  <a:pos x="564" y="387"/>
                </a:cxn>
                <a:cxn ang="0">
                  <a:pos x="543" y="391"/>
                </a:cxn>
                <a:cxn ang="0">
                  <a:pos x="520" y="409"/>
                </a:cxn>
                <a:cxn ang="0">
                  <a:pos x="480" y="403"/>
                </a:cxn>
                <a:cxn ang="0">
                  <a:pos x="453" y="408"/>
                </a:cxn>
                <a:cxn ang="0">
                  <a:pos x="472" y="447"/>
                </a:cxn>
                <a:cxn ang="0">
                  <a:pos x="531" y="452"/>
                </a:cxn>
                <a:cxn ang="0">
                  <a:pos x="563" y="493"/>
                </a:cxn>
                <a:cxn ang="0">
                  <a:pos x="542" y="566"/>
                </a:cxn>
                <a:cxn ang="0">
                  <a:pos x="555" y="624"/>
                </a:cxn>
                <a:cxn ang="0">
                  <a:pos x="534" y="629"/>
                </a:cxn>
                <a:cxn ang="0">
                  <a:pos x="525" y="627"/>
                </a:cxn>
                <a:cxn ang="0">
                  <a:pos x="484" y="614"/>
                </a:cxn>
                <a:cxn ang="0">
                  <a:pos x="403" y="599"/>
                </a:cxn>
              </a:cxnLst>
              <a:rect l="0" t="0" r="r" b="b"/>
              <a:pathLst>
                <a:path w="726" h="631">
                  <a:moveTo>
                    <a:pt x="384" y="606"/>
                  </a:moveTo>
                  <a:lnTo>
                    <a:pt x="357" y="588"/>
                  </a:lnTo>
                  <a:lnTo>
                    <a:pt x="330" y="570"/>
                  </a:lnTo>
                  <a:lnTo>
                    <a:pt x="305" y="552"/>
                  </a:lnTo>
                  <a:lnTo>
                    <a:pt x="278" y="533"/>
                  </a:lnTo>
                  <a:lnTo>
                    <a:pt x="252" y="515"/>
                  </a:lnTo>
                  <a:lnTo>
                    <a:pt x="227" y="496"/>
                  </a:lnTo>
                  <a:lnTo>
                    <a:pt x="202" y="476"/>
                  </a:lnTo>
                  <a:lnTo>
                    <a:pt x="177" y="456"/>
                  </a:lnTo>
                  <a:lnTo>
                    <a:pt x="154" y="435"/>
                  </a:lnTo>
                  <a:lnTo>
                    <a:pt x="129" y="414"/>
                  </a:lnTo>
                  <a:lnTo>
                    <a:pt x="107" y="393"/>
                  </a:lnTo>
                  <a:lnTo>
                    <a:pt x="84" y="369"/>
                  </a:lnTo>
                  <a:lnTo>
                    <a:pt x="62" y="346"/>
                  </a:lnTo>
                  <a:lnTo>
                    <a:pt x="41" y="322"/>
                  </a:lnTo>
                  <a:lnTo>
                    <a:pt x="20" y="297"/>
                  </a:lnTo>
                  <a:lnTo>
                    <a:pt x="0" y="271"/>
                  </a:lnTo>
                  <a:lnTo>
                    <a:pt x="12" y="266"/>
                  </a:lnTo>
                  <a:lnTo>
                    <a:pt x="21" y="261"/>
                  </a:lnTo>
                  <a:lnTo>
                    <a:pt x="28" y="257"/>
                  </a:lnTo>
                  <a:lnTo>
                    <a:pt x="31" y="252"/>
                  </a:lnTo>
                  <a:lnTo>
                    <a:pt x="38" y="251"/>
                  </a:lnTo>
                  <a:lnTo>
                    <a:pt x="46" y="247"/>
                  </a:lnTo>
                  <a:lnTo>
                    <a:pt x="54" y="245"/>
                  </a:lnTo>
                  <a:lnTo>
                    <a:pt x="61" y="244"/>
                  </a:lnTo>
                  <a:lnTo>
                    <a:pt x="63" y="249"/>
                  </a:lnTo>
                  <a:lnTo>
                    <a:pt x="69" y="253"/>
                  </a:lnTo>
                  <a:lnTo>
                    <a:pt x="74" y="258"/>
                  </a:lnTo>
                  <a:lnTo>
                    <a:pt x="76" y="267"/>
                  </a:lnTo>
                  <a:lnTo>
                    <a:pt x="116" y="267"/>
                  </a:lnTo>
                  <a:lnTo>
                    <a:pt x="120" y="282"/>
                  </a:lnTo>
                  <a:lnTo>
                    <a:pt x="131" y="287"/>
                  </a:lnTo>
                  <a:lnTo>
                    <a:pt x="145" y="284"/>
                  </a:lnTo>
                  <a:lnTo>
                    <a:pt x="163" y="277"/>
                  </a:lnTo>
                  <a:lnTo>
                    <a:pt x="180" y="266"/>
                  </a:lnTo>
                  <a:lnTo>
                    <a:pt x="196" y="256"/>
                  </a:lnTo>
                  <a:lnTo>
                    <a:pt x="206" y="247"/>
                  </a:lnTo>
                  <a:lnTo>
                    <a:pt x="210" y="244"/>
                  </a:lnTo>
                  <a:lnTo>
                    <a:pt x="214" y="227"/>
                  </a:lnTo>
                  <a:lnTo>
                    <a:pt x="223" y="215"/>
                  </a:lnTo>
                  <a:lnTo>
                    <a:pt x="226" y="203"/>
                  </a:lnTo>
                  <a:lnTo>
                    <a:pt x="217" y="190"/>
                  </a:lnTo>
                  <a:lnTo>
                    <a:pt x="188" y="188"/>
                  </a:lnTo>
                  <a:lnTo>
                    <a:pt x="168" y="183"/>
                  </a:lnTo>
                  <a:lnTo>
                    <a:pt x="158" y="175"/>
                  </a:lnTo>
                  <a:lnTo>
                    <a:pt x="155" y="165"/>
                  </a:lnTo>
                  <a:lnTo>
                    <a:pt x="156" y="154"/>
                  </a:lnTo>
                  <a:lnTo>
                    <a:pt x="161" y="142"/>
                  </a:lnTo>
                  <a:lnTo>
                    <a:pt x="166" y="130"/>
                  </a:lnTo>
                  <a:lnTo>
                    <a:pt x="171" y="118"/>
                  </a:lnTo>
                  <a:lnTo>
                    <a:pt x="177" y="118"/>
                  </a:lnTo>
                  <a:lnTo>
                    <a:pt x="184" y="120"/>
                  </a:lnTo>
                  <a:lnTo>
                    <a:pt x="191" y="121"/>
                  </a:lnTo>
                  <a:lnTo>
                    <a:pt x="199" y="122"/>
                  </a:lnTo>
                  <a:lnTo>
                    <a:pt x="207" y="124"/>
                  </a:lnTo>
                  <a:lnTo>
                    <a:pt x="216" y="125"/>
                  </a:lnTo>
                  <a:lnTo>
                    <a:pt x="225" y="127"/>
                  </a:lnTo>
                  <a:lnTo>
                    <a:pt x="233" y="127"/>
                  </a:lnTo>
                  <a:lnTo>
                    <a:pt x="239" y="121"/>
                  </a:lnTo>
                  <a:lnTo>
                    <a:pt x="244" y="115"/>
                  </a:lnTo>
                  <a:lnTo>
                    <a:pt x="247" y="109"/>
                  </a:lnTo>
                  <a:lnTo>
                    <a:pt x="248" y="103"/>
                  </a:lnTo>
                  <a:lnTo>
                    <a:pt x="272" y="103"/>
                  </a:lnTo>
                  <a:lnTo>
                    <a:pt x="276" y="102"/>
                  </a:lnTo>
                  <a:lnTo>
                    <a:pt x="286" y="110"/>
                  </a:lnTo>
                  <a:lnTo>
                    <a:pt x="298" y="123"/>
                  </a:lnTo>
                  <a:lnTo>
                    <a:pt x="303" y="134"/>
                  </a:lnTo>
                  <a:lnTo>
                    <a:pt x="303" y="150"/>
                  </a:lnTo>
                  <a:lnTo>
                    <a:pt x="301" y="171"/>
                  </a:lnTo>
                  <a:lnTo>
                    <a:pt x="294" y="190"/>
                  </a:lnTo>
                  <a:lnTo>
                    <a:pt x="280" y="197"/>
                  </a:lnTo>
                  <a:lnTo>
                    <a:pt x="272" y="220"/>
                  </a:lnTo>
                  <a:lnTo>
                    <a:pt x="278" y="224"/>
                  </a:lnTo>
                  <a:lnTo>
                    <a:pt x="282" y="233"/>
                  </a:lnTo>
                  <a:lnTo>
                    <a:pt x="286" y="244"/>
                  </a:lnTo>
                  <a:lnTo>
                    <a:pt x="287" y="252"/>
                  </a:lnTo>
                  <a:lnTo>
                    <a:pt x="302" y="250"/>
                  </a:lnTo>
                  <a:lnTo>
                    <a:pt x="323" y="244"/>
                  </a:lnTo>
                  <a:lnTo>
                    <a:pt x="348" y="236"/>
                  </a:lnTo>
                  <a:lnTo>
                    <a:pt x="374" y="225"/>
                  </a:lnTo>
                  <a:lnTo>
                    <a:pt x="397" y="212"/>
                  </a:lnTo>
                  <a:lnTo>
                    <a:pt x="417" y="199"/>
                  </a:lnTo>
                  <a:lnTo>
                    <a:pt x="431" y="186"/>
                  </a:lnTo>
                  <a:lnTo>
                    <a:pt x="436" y="174"/>
                  </a:lnTo>
                  <a:lnTo>
                    <a:pt x="445" y="172"/>
                  </a:lnTo>
                  <a:lnTo>
                    <a:pt x="456" y="169"/>
                  </a:lnTo>
                  <a:lnTo>
                    <a:pt x="467" y="163"/>
                  </a:lnTo>
                  <a:lnTo>
                    <a:pt x="479" y="157"/>
                  </a:lnTo>
                  <a:lnTo>
                    <a:pt x="490" y="152"/>
                  </a:lnTo>
                  <a:lnTo>
                    <a:pt x="501" y="147"/>
                  </a:lnTo>
                  <a:lnTo>
                    <a:pt x="512" y="143"/>
                  </a:lnTo>
                  <a:lnTo>
                    <a:pt x="521" y="142"/>
                  </a:lnTo>
                  <a:lnTo>
                    <a:pt x="521" y="118"/>
                  </a:lnTo>
                  <a:lnTo>
                    <a:pt x="536" y="103"/>
                  </a:lnTo>
                  <a:lnTo>
                    <a:pt x="539" y="89"/>
                  </a:lnTo>
                  <a:lnTo>
                    <a:pt x="535" y="66"/>
                  </a:lnTo>
                  <a:lnTo>
                    <a:pt x="529" y="25"/>
                  </a:lnTo>
                  <a:lnTo>
                    <a:pt x="539" y="22"/>
                  </a:lnTo>
                  <a:lnTo>
                    <a:pt x="546" y="19"/>
                  </a:lnTo>
                  <a:lnTo>
                    <a:pt x="552" y="16"/>
                  </a:lnTo>
                  <a:lnTo>
                    <a:pt x="556" y="14"/>
                  </a:lnTo>
                  <a:lnTo>
                    <a:pt x="561" y="11"/>
                  </a:lnTo>
                  <a:lnTo>
                    <a:pt x="567" y="7"/>
                  </a:lnTo>
                  <a:lnTo>
                    <a:pt x="574" y="4"/>
                  </a:lnTo>
                  <a:lnTo>
                    <a:pt x="583" y="0"/>
                  </a:lnTo>
                  <a:lnTo>
                    <a:pt x="576" y="150"/>
                  </a:lnTo>
                  <a:lnTo>
                    <a:pt x="568" y="152"/>
                  </a:lnTo>
                  <a:lnTo>
                    <a:pt x="559" y="157"/>
                  </a:lnTo>
                  <a:lnTo>
                    <a:pt x="550" y="165"/>
                  </a:lnTo>
                  <a:lnTo>
                    <a:pt x="542" y="174"/>
                  </a:lnTo>
                  <a:lnTo>
                    <a:pt x="534" y="182"/>
                  </a:lnTo>
                  <a:lnTo>
                    <a:pt x="527" y="190"/>
                  </a:lnTo>
                  <a:lnTo>
                    <a:pt x="520" y="195"/>
                  </a:lnTo>
                  <a:lnTo>
                    <a:pt x="513" y="197"/>
                  </a:lnTo>
                  <a:lnTo>
                    <a:pt x="526" y="196"/>
                  </a:lnTo>
                  <a:lnTo>
                    <a:pt x="539" y="195"/>
                  </a:lnTo>
                  <a:lnTo>
                    <a:pt x="552" y="192"/>
                  </a:lnTo>
                  <a:lnTo>
                    <a:pt x="566" y="189"/>
                  </a:lnTo>
                  <a:lnTo>
                    <a:pt x="580" y="186"/>
                  </a:lnTo>
                  <a:lnTo>
                    <a:pt x="594" y="184"/>
                  </a:lnTo>
                  <a:lnTo>
                    <a:pt x="608" y="183"/>
                  </a:lnTo>
                  <a:lnTo>
                    <a:pt x="623" y="182"/>
                  </a:lnTo>
                  <a:lnTo>
                    <a:pt x="620" y="185"/>
                  </a:lnTo>
                  <a:lnTo>
                    <a:pt x="614" y="190"/>
                  </a:lnTo>
                  <a:lnTo>
                    <a:pt x="607" y="195"/>
                  </a:lnTo>
                  <a:lnTo>
                    <a:pt x="598" y="200"/>
                  </a:lnTo>
                  <a:lnTo>
                    <a:pt x="590" y="205"/>
                  </a:lnTo>
                  <a:lnTo>
                    <a:pt x="582" y="209"/>
                  </a:lnTo>
                  <a:lnTo>
                    <a:pt x="575" y="211"/>
                  </a:lnTo>
                  <a:lnTo>
                    <a:pt x="568" y="212"/>
                  </a:lnTo>
                  <a:lnTo>
                    <a:pt x="576" y="244"/>
                  </a:lnTo>
                  <a:lnTo>
                    <a:pt x="596" y="247"/>
                  </a:lnTo>
                  <a:lnTo>
                    <a:pt x="617" y="251"/>
                  </a:lnTo>
                  <a:lnTo>
                    <a:pt x="639" y="252"/>
                  </a:lnTo>
                  <a:lnTo>
                    <a:pt x="660" y="249"/>
                  </a:lnTo>
                  <a:lnTo>
                    <a:pt x="679" y="239"/>
                  </a:lnTo>
                  <a:lnTo>
                    <a:pt x="694" y="223"/>
                  </a:lnTo>
                  <a:lnTo>
                    <a:pt x="705" y="196"/>
                  </a:lnTo>
                  <a:lnTo>
                    <a:pt x="708" y="157"/>
                  </a:lnTo>
                  <a:lnTo>
                    <a:pt x="724" y="174"/>
                  </a:lnTo>
                  <a:lnTo>
                    <a:pt x="726" y="196"/>
                  </a:lnTo>
                  <a:lnTo>
                    <a:pt x="723" y="218"/>
                  </a:lnTo>
                  <a:lnTo>
                    <a:pt x="717" y="236"/>
                  </a:lnTo>
                  <a:lnTo>
                    <a:pt x="705" y="238"/>
                  </a:lnTo>
                  <a:lnTo>
                    <a:pt x="691" y="244"/>
                  </a:lnTo>
                  <a:lnTo>
                    <a:pt x="677" y="253"/>
                  </a:lnTo>
                  <a:lnTo>
                    <a:pt x="662" y="263"/>
                  </a:lnTo>
                  <a:lnTo>
                    <a:pt x="645" y="273"/>
                  </a:lnTo>
                  <a:lnTo>
                    <a:pt x="630" y="282"/>
                  </a:lnTo>
                  <a:lnTo>
                    <a:pt x="615" y="288"/>
                  </a:lnTo>
                  <a:lnTo>
                    <a:pt x="600" y="291"/>
                  </a:lnTo>
                  <a:lnTo>
                    <a:pt x="598" y="295"/>
                  </a:lnTo>
                  <a:lnTo>
                    <a:pt x="595" y="300"/>
                  </a:lnTo>
                  <a:lnTo>
                    <a:pt x="589" y="302"/>
                  </a:lnTo>
                  <a:lnTo>
                    <a:pt x="582" y="304"/>
                  </a:lnTo>
                  <a:lnTo>
                    <a:pt x="574" y="305"/>
                  </a:lnTo>
                  <a:lnTo>
                    <a:pt x="567" y="306"/>
                  </a:lnTo>
                  <a:lnTo>
                    <a:pt x="559" y="306"/>
                  </a:lnTo>
                  <a:lnTo>
                    <a:pt x="553" y="306"/>
                  </a:lnTo>
                  <a:lnTo>
                    <a:pt x="545" y="316"/>
                  </a:lnTo>
                  <a:lnTo>
                    <a:pt x="542" y="325"/>
                  </a:lnTo>
                  <a:lnTo>
                    <a:pt x="543" y="331"/>
                  </a:lnTo>
                  <a:lnTo>
                    <a:pt x="547" y="334"/>
                  </a:lnTo>
                  <a:lnTo>
                    <a:pt x="554" y="338"/>
                  </a:lnTo>
                  <a:lnTo>
                    <a:pt x="563" y="339"/>
                  </a:lnTo>
                  <a:lnTo>
                    <a:pt x="573" y="339"/>
                  </a:lnTo>
                  <a:lnTo>
                    <a:pt x="583" y="339"/>
                  </a:lnTo>
                  <a:lnTo>
                    <a:pt x="584" y="352"/>
                  </a:lnTo>
                  <a:lnTo>
                    <a:pt x="588" y="366"/>
                  </a:lnTo>
                  <a:lnTo>
                    <a:pt x="590" y="380"/>
                  </a:lnTo>
                  <a:lnTo>
                    <a:pt x="591" y="393"/>
                  </a:lnTo>
                  <a:lnTo>
                    <a:pt x="588" y="393"/>
                  </a:lnTo>
                  <a:lnTo>
                    <a:pt x="583" y="391"/>
                  </a:lnTo>
                  <a:lnTo>
                    <a:pt x="577" y="390"/>
                  </a:lnTo>
                  <a:lnTo>
                    <a:pt x="572" y="388"/>
                  </a:lnTo>
                  <a:lnTo>
                    <a:pt x="564" y="387"/>
                  </a:lnTo>
                  <a:lnTo>
                    <a:pt x="559" y="386"/>
                  </a:lnTo>
                  <a:lnTo>
                    <a:pt x="552" y="384"/>
                  </a:lnTo>
                  <a:lnTo>
                    <a:pt x="546" y="384"/>
                  </a:lnTo>
                  <a:lnTo>
                    <a:pt x="543" y="391"/>
                  </a:lnTo>
                  <a:lnTo>
                    <a:pt x="538" y="400"/>
                  </a:lnTo>
                  <a:lnTo>
                    <a:pt x="532" y="407"/>
                  </a:lnTo>
                  <a:lnTo>
                    <a:pt x="529" y="409"/>
                  </a:lnTo>
                  <a:lnTo>
                    <a:pt x="520" y="409"/>
                  </a:lnTo>
                  <a:lnTo>
                    <a:pt x="511" y="408"/>
                  </a:lnTo>
                  <a:lnTo>
                    <a:pt x="501" y="407"/>
                  </a:lnTo>
                  <a:lnTo>
                    <a:pt x="491" y="404"/>
                  </a:lnTo>
                  <a:lnTo>
                    <a:pt x="480" y="403"/>
                  </a:lnTo>
                  <a:lnTo>
                    <a:pt x="471" y="402"/>
                  </a:lnTo>
                  <a:lnTo>
                    <a:pt x="461" y="401"/>
                  </a:lnTo>
                  <a:lnTo>
                    <a:pt x="452" y="401"/>
                  </a:lnTo>
                  <a:lnTo>
                    <a:pt x="453" y="408"/>
                  </a:lnTo>
                  <a:lnTo>
                    <a:pt x="454" y="416"/>
                  </a:lnTo>
                  <a:lnTo>
                    <a:pt x="457" y="427"/>
                  </a:lnTo>
                  <a:lnTo>
                    <a:pt x="459" y="440"/>
                  </a:lnTo>
                  <a:lnTo>
                    <a:pt x="472" y="447"/>
                  </a:lnTo>
                  <a:lnTo>
                    <a:pt x="486" y="449"/>
                  </a:lnTo>
                  <a:lnTo>
                    <a:pt x="501" y="450"/>
                  </a:lnTo>
                  <a:lnTo>
                    <a:pt x="516" y="450"/>
                  </a:lnTo>
                  <a:lnTo>
                    <a:pt x="531" y="452"/>
                  </a:lnTo>
                  <a:lnTo>
                    <a:pt x="543" y="457"/>
                  </a:lnTo>
                  <a:lnTo>
                    <a:pt x="554" y="465"/>
                  </a:lnTo>
                  <a:lnTo>
                    <a:pt x="561" y="479"/>
                  </a:lnTo>
                  <a:lnTo>
                    <a:pt x="563" y="493"/>
                  </a:lnTo>
                  <a:lnTo>
                    <a:pt x="560" y="509"/>
                  </a:lnTo>
                  <a:lnTo>
                    <a:pt x="553" y="527"/>
                  </a:lnTo>
                  <a:lnTo>
                    <a:pt x="547" y="546"/>
                  </a:lnTo>
                  <a:lnTo>
                    <a:pt x="542" y="566"/>
                  </a:lnTo>
                  <a:lnTo>
                    <a:pt x="542" y="586"/>
                  </a:lnTo>
                  <a:lnTo>
                    <a:pt x="550" y="604"/>
                  </a:lnTo>
                  <a:lnTo>
                    <a:pt x="568" y="620"/>
                  </a:lnTo>
                  <a:lnTo>
                    <a:pt x="555" y="624"/>
                  </a:lnTo>
                  <a:lnTo>
                    <a:pt x="547" y="626"/>
                  </a:lnTo>
                  <a:lnTo>
                    <a:pt x="540" y="627"/>
                  </a:lnTo>
                  <a:lnTo>
                    <a:pt x="536" y="629"/>
                  </a:lnTo>
                  <a:lnTo>
                    <a:pt x="534" y="629"/>
                  </a:lnTo>
                  <a:lnTo>
                    <a:pt x="532" y="631"/>
                  </a:lnTo>
                  <a:lnTo>
                    <a:pt x="531" y="629"/>
                  </a:lnTo>
                  <a:lnTo>
                    <a:pt x="528" y="629"/>
                  </a:lnTo>
                  <a:lnTo>
                    <a:pt x="525" y="627"/>
                  </a:lnTo>
                  <a:lnTo>
                    <a:pt x="519" y="625"/>
                  </a:lnTo>
                  <a:lnTo>
                    <a:pt x="511" y="622"/>
                  </a:lnTo>
                  <a:lnTo>
                    <a:pt x="499" y="619"/>
                  </a:lnTo>
                  <a:lnTo>
                    <a:pt x="484" y="614"/>
                  </a:lnTo>
                  <a:lnTo>
                    <a:pt x="463" y="609"/>
                  </a:lnTo>
                  <a:lnTo>
                    <a:pt x="437" y="604"/>
                  </a:lnTo>
                  <a:lnTo>
                    <a:pt x="405" y="597"/>
                  </a:lnTo>
                  <a:lnTo>
                    <a:pt x="403" y="599"/>
                  </a:lnTo>
                  <a:lnTo>
                    <a:pt x="397" y="602"/>
                  </a:lnTo>
                  <a:lnTo>
                    <a:pt x="390" y="607"/>
                  </a:lnTo>
                  <a:lnTo>
                    <a:pt x="384" y="60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5" name="Freeform 575"/>
            <p:cNvSpPr>
              <a:spLocks/>
            </p:cNvSpPr>
            <p:nvPr/>
          </p:nvSpPr>
          <p:spPr bwMode="auto">
            <a:xfrm>
              <a:off x="2885" y="2375"/>
              <a:ext cx="168" cy="415"/>
            </a:xfrm>
            <a:custGeom>
              <a:avLst/>
              <a:gdLst/>
              <a:ahLst/>
              <a:cxnLst>
                <a:cxn ang="0">
                  <a:pos x="192" y="622"/>
                </a:cxn>
                <a:cxn ang="0">
                  <a:pos x="227" y="527"/>
                </a:cxn>
                <a:cxn ang="0">
                  <a:pos x="272" y="434"/>
                </a:cxn>
                <a:cxn ang="0">
                  <a:pos x="323" y="347"/>
                </a:cxn>
                <a:cxn ang="0">
                  <a:pos x="385" y="261"/>
                </a:cxn>
                <a:cxn ang="0">
                  <a:pos x="454" y="180"/>
                </a:cxn>
                <a:cxn ang="0">
                  <a:pos x="534" y="104"/>
                </a:cxn>
                <a:cxn ang="0">
                  <a:pos x="622" y="34"/>
                </a:cxn>
                <a:cxn ang="0">
                  <a:pos x="628" y="16"/>
                </a:cxn>
                <a:cxn ang="0">
                  <a:pos x="549" y="54"/>
                </a:cxn>
                <a:cxn ang="0">
                  <a:pos x="475" y="97"/>
                </a:cxn>
                <a:cxn ang="0">
                  <a:pos x="406" y="145"/>
                </a:cxn>
                <a:cxn ang="0">
                  <a:pos x="342" y="198"/>
                </a:cxn>
                <a:cxn ang="0">
                  <a:pos x="282" y="258"/>
                </a:cxn>
                <a:cxn ang="0">
                  <a:pos x="226" y="322"/>
                </a:cxn>
                <a:cxn ang="0">
                  <a:pos x="173" y="393"/>
                </a:cxn>
                <a:cxn ang="0">
                  <a:pos x="93" y="527"/>
                </a:cxn>
                <a:cxn ang="0">
                  <a:pos x="23" y="725"/>
                </a:cxn>
                <a:cxn ang="0">
                  <a:pos x="0" y="920"/>
                </a:cxn>
                <a:cxn ang="0">
                  <a:pos x="12" y="1104"/>
                </a:cxn>
                <a:cxn ang="0">
                  <a:pos x="35" y="1226"/>
                </a:cxn>
                <a:cxn ang="0">
                  <a:pos x="55" y="1296"/>
                </a:cxn>
                <a:cxn ang="0">
                  <a:pos x="80" y="1363"/>
                </a:cxn>
                <a:cxn ang="0">
                  <a:pos x="108" y="1425"/>
                </a:cxn>
                <a:cxn ang="0">
                  <a:pos x="141" y="1483"/>
                </a:cxn>
                <a:cxn ang="0">
                  <a:pos x="176" y="1538"/>
                </a:cxn>
                <a:cxn ang="0">
                  <a:pos x="213" y="1590"/>
                </a:cxn>
                <a:cxn ang="0">
                  <a:pos x="252" y="1638"/>
                </a:cxn>
                <a:cxn ang="0">
                  <a:pos x="223" y="1542"/>
                </a:cxn>
                <a:cxn ang="0">
                  <a:pos x="155" y="1295"/>
                </a:cxn>
                <a:cxn ang="0">
                  <a:pos x="130" y="1042"/>
                </a:cxn>
                <a:cxn ang="0">
                  <a:pos x="149" y="792"/>
                </a:cxn>
              </a:cxnLst>
              <a:rect l="0" t="0" r="r" b="b"/>
              <a:pathLst>
                <a:path w="670" h="1661">
                  <a:moveTo>
                    <a:pt x="177" y="670"/>
                  </a:moveTo>
                  <a:lnTo>
                    <a:pt x="192" y="622"/>
                  </a:lnTo>
                  <a:lnTo>
                    <a:pt x="208" y="574"/>
                  </a:lnTo>
                  <a:lnTo>
                    <a:pt x="227" y="527"/>
                  </a:lnTo>
                  <a:lnTo>
                    <a:pt x="248" y="480"/>
                  </a:lnTo>
                  <a:lnTo>
                    <a:pt x="272" y="434"/>
                  </a:lnTo>
                  <a:lnTo>
                    <a:pt x="296" y="390"/>
                  </a:lnTo>
                  <a:lnTo>
                    <a:pt x="323" y="347"/>
                  </a:lnTo>
                  <a:lnTo>
                    <a:pt x="354" y="303"/>
                  </a:lnTo>
                  <a:lnTo>
                    <a:pt x="385" y="261"/>
                  </a:lnTo>
                  <a:lnTo>
                    <a:pt x="418" y="220"/>
                  </a:lnTo>
                  <a:lnTo>
                    <a:pt x="454" y="180"/>
                  </a:lnTo>
                  <a:lnTo>
                    <a:pt x="493" y="142"/>
                  </a:lnTo>
                  <a:lnTo>
                    <a:pt x="534" y="104"/>
                  </a:lnTo>
                  <a:lnTo>
                    <a:pt x="576" y="68"/>
                  </a:lnTo>
                  <a:lnTo>
                    <a:pt x="622" y="34"/>
                  </a:lnTo>
                  <a:lnTo>
                    <a:pt x="670" y="0"/>
                  </a:lnTo>
                  <a:lnTo>
                    <a:pt x="628" y="16"/>
                  </a:lnTo>
                  <a:lnTo>
                    <a:pt x="588" y="35"/>
                  </a:lnTo>
                  <a:lnTo>
                    <a:pt x="549" y="54"/>
                  </a:lnTo>
                  <a:lnTo>
                    <a:pt x="512" y="75"/>
                  </a:lnTo>
                  <a:lnTo>
                    <a:pt x="475" y="97"/>
                  </a:lnTo>
                  <a:lnTo>
                    <a:pt x="440" y="120"/>
                  </a:lnTo>
                  <a:lnTo>
                    <a:pt x="406" y="145"/>
                  </a:lnTo>
                  <a:lnTo>
                    <a:pt x="374" y="171"/>
                  </a:lnTo>
                  <a:lnTo>
                    <a:pt x="342" y="198"/>
                  </a:lnTo>
                  <a:lnTo>
                    <a:pt x="311" y="227"/>
                  </a:lnTo>
                  <a:lnTo>
                    <a:pt x="282" y="258"/>
                  </a:lnTo>
                  <a:lnTo>
                    <a:pt x="253" y="289"/>
                  </a:lnTo>
                  <a:lnTo>
                    <a:pt x="226" y="322"/>
                  </a:lnTo>
                  <a:lnTo>
                    <a:pt x="199" y="357"/>
                  </a:lnTo>
                  <a:lnTo>
                    <a:pt x="173" y="393"/>
                  </a:lnTo>
                  <a:lnTo>
                    <a:pt x="148" y="431"/>
                  </a:lnTo>
                  <a:lnTo>
                    <a:pt x="93" y="527"/>
                  </a:lnTo>
                  <a:lnTo>
                    <a:pt x="52" y="626"/>
                  </a:lnTo>
                  <a:lnTo>
                    <a:pt x="23" y="725"/>
                  </a:lnTo>
                  <a:lnTo>
                    <a:pt x="7" y="824"/>
                  </a:lnTo>
                  <a:lnTo>
                    <a:pt x="0" y="920"/>
                  </a:lnTo>
                  <a:lnTo>
                    <a:pt x="2" y="1013"/>
                  </a:lnTo>
                  <a:lnTo>
                    <a:pt x="12" y="1104"/>
                  </a:lnTo>
                  <a:lnTo>
                    <a:pt x="27" y="1188"/>
                  </a:lnTo>
                  <a:lnTo>
                    <a:pt x="35" y="1226"/>
                  </a:lnTo>
                  <a:lnTo>
                    <a:pt x="45" y="1261"/>
                  </a:lnTo>
                  <a:lnTo>
                    <a:pt x="55" y="1296"/>
                  </a:lnTo>
                  <a:lnTo>
                    <a:pt x="67" y="1330"/>
                  </a:lnTo>
                  <a:lnTo>
                    <a:pt x="80" y="1363"/>
                  </a:lnTo>
                  <a:lnTo>
                    <a:pt x="94" y="1394"/>
                  </a:lnTo>
                  <a:lnTo>
                    <a:pt x="108" y="1425"/>
                  </a:lnTo>
                  <a:lnTo>
                    <a:pt x="124" y="1454"/>
                  </a:lnTo>
                  <a:lnTo>
                    <a:pt x="141" y="1483"/>
                  </a:lnTo>
                  <a:lnTo>
                    <a:pt x="158" y="1511"/>
                  </a:lnTo>
                  <a:lnTo>
                    <a:pt x="176" y="1538"/>
                  </a:lnTo>
                  <a:lnTo>
                    <a:pt x="194" y="1564"/>
                  </a:lnTo>
                  <a:lnTo>
                    <a:pt x="213" y="1590"/>
                  </a:lnTo>
                  <a:lnTo>
                    <a:pt x="232" y="1615"/>
                  </a:lnTo>
                  <a:lnTo>
                    <a:pt x="252" y="1638"/>
                  </a:lnTo>
                  <a:lnTo>
                    <a:pt x="272" y="1661"/>
                  </a:lnTo>
                  <a:lnTo>
                    <a:pt x="223" y="1542"/>
                  </a:lnTo>
                  <a:lnTo>
                    <a:pt x="184" y="1419"/>
                  </a:lnTo>
                  <a:lnTo>
                    <a:pt x="155" y="1295"/>
                  </a:lnTo>
                  <a:lnTo>
                    <a:pt x="137" y="1168"/>
                  </a:lnTo>
                  <a:lnTo>
                    <a:pt x="130" y="1042"/>
                  </a:lnTo>
                  <a:lnTo>
                    <a:pt x="134" y="916"/>
                  </a:lnTo>
                  <a:lnTo>
                    <a:pt x="149" y="792"/>
                  </a:lnTo>
                  <a:lnTo>
                    <a:pt x="177" y="67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6" name="Freeform 576"/>
            <p:cNvSpPr>
              <a:spLocks/>
            </p:cNvSpPr>
            <p:nvPr/>
          </p:nvSpPr>
          <p:spPr bwMode="auto">
            <a:xfrm>
              <a:off x="3169" y="2598"/>
              <a:ext cx="223" cy="255"/>
            </a:xfrm>
            <a:custGeom>
              <a:avLst/>
              <a:gdLst/>
              <a:ahLst/>
              <a:cxnLst>
                <a:cxn ang="0">
                  <a:pos x="877" y="337"/>
                </a:cxn>
                <a:cxn ang="0">
                  <a:pos x="805" y="567"/>
                </a:cxn>
                <a:cxn ang="0">
                  <a:pos x="682" y="751"/>
                </a:cxn>
                <a:cxn ang="0">
                  <a:pos x="559" y="874"/>
                </a:cxn>
                <a:cxn ang="0">
                  <a:pos x="447" y="950"/>
                </a:cxn>
                <a:cxn ang="0">
                  <a:pos x="339" y="1002"/>
                </a:cxn>
                <a:cxn ang="0">
                  <a:pos x="256" y="1019"/>
                </a:cxn>
                <a:cxn ang="0">
                  <a:pos x="228" y="989"/>
                </a:cxn>
                <a:cxn ang="0">
                  <a:pos x="123" y="948"/>
                </a:cxn>
                <a:cxn ang="0">
                  <a:pos x="167" y="874"/>
                </a:cxn>
                <a:cxn ang="0">
                  <a:pos x="165" y="828"/>
                </a:cxn>
                <a:cxn ang="0">
                  <a:pos x="215" y="826"/>
                </a:cxn>
                <a:cxn ang="0">
                  <a:pos x="288" y="812"/>
                </a:cxn>
                <a:cxn ang="0">
                  <a:pos x="339" y="819"/>
                </a:cxn>
                <a:cxn ang="0">
                  <a:pos x="378" y="779"/>
                </a:cxn>
                <a:cxn ang="0">
                  <a:pos x="369" y="729"/>
                </a:cxn>
                <a:cxn ang="0">
                  <a:pos x="335" y="705"/>
                </a:cxn>
                <a:cxn ang="0">
                  <a:pos x="307" y="685"/>
                </a:cxn>
                <a:cxn ang="0">
                  <a:pos x="282" y="664"/>
                </a:cxn>
                <a:cxn ang="0">
                  <a:pos x="197" y="628"/>
                </a:cxn>
                <a:cxn ang="0">
                  <a:pos x="160" y="504"/>
                </a:cxn>
                <a:cxn ang="0">
                  <a:pos x="124" y="390"/>
                </a:cxn>
                <a:cxn ang="0">
                  <a:pos x="101" y="358"/>
                </a:cxn>
                <a:cxn ang="0">
                  <a:pos x="44" y="306"/>
                </a:cxn>
                <a:cxn ang="0">
                  <a:pos x="6" y="245"/>
                </a:cxn>
                <a:cxn ang="0">
                  <a:pos x="9" y="173"/>
                </a:cxn>
                <a:cxn ang="0">
                  <a:pos x="79" y="159"/>
                </a:cxn>
                <a:cxn ang="0">
                  <a:pos x="132" y="161"/>
                </a:cxn>
                <a:cxn ang="0">
                  <a:pos x="201" y="167"/>
                </a:cxn>
                <a:cxn ang="0">
                  <a:pos x="289" y="211"/>
                </a:cxn>
                <a:cxn ang="0">
                  <a:pos x="326" y="281"/>
                </a:cxn>
                <a:cxn ang="0">
                  <a:pos x="389" y="190"/>
                </a:cxn>
                <a:cxn ang="0">
                  <a:pos x="514" y="153"/>
                </a:cxn>
                <a:cxn ang="0">
                  <a:pos x="492" y="236"/>
                </a:cxn>
                <a:cxn ang="0">
                  <a:pos x="445" y="289"/>
                </a:cxn>
                <a:cxn ang="0">
                  <a:pos x="410" y="323"/>
                </a:cxn>
                <a:cxn ang="0">
                  <a:pos x="441" y="356"/>
                </a:cxn>
                <a:cxn ang="0">
                  <a:pos x="472" y="403"/>
                </a:cxn>
                <a:cxn ang="0">
                  <a:pos x="490" y="354"/>
                </a:cxn>
                <a:cxn ang="0">
                  <a:pos x="530" y="315"/>
                </a:cxn>
                <a:cxn ang="0">
                  <a:pos x="572" y="362"/>
                </a:cxn>
                <a:cxn ang="0">
                  <a:pos x="606" y="376"/>
                </a:cxn>
                <a:cxn ang="0">
                  <a:pos x="659" y="317"/>
                </a:cxn>
                <a:cxn ang="0">
                  <a:pos x="664" y="200"/>
                </a:cxn>
                <a:cxn ang="0">
                  <a:pos x="702" y="218"/>
                </a:cxn>
                <a:cxn ang="0">
                  <a:pos x="725" y="221"/>
                </a:cxn>
                <a:cxn ang="0">
                  <a:pos x="774" y="190"/>
                </a:cxn>
                <a:cxn ang="0">
                  <a:pos x="795" y="126"/>
                </a:cxn>
                <a:cxn ang="0">
                  <a:pos x="693" y="117"/>
                </a:cxn>
                <a:cxn ang="0">
                  <a:pos x="678" y="82"/>
                </a:cxn>
                <a:cxn ang="0">
                  <a:pos x="647" y="68"/>
                </a:cxn>
                <a:cxn ang="0">
                  <a:pos x="600" y="42"/>
                </a:cxn>
                <a:cxn ang="0">
                  <a:pos x="541" y="54"/>
                </a:cxn>
                <a:cxn ang="0">
                  <a:pos x="602" y="3"/>
                </a:cxn>
                <a:cxn ang="0">
                  <a:pos x="662" y="16"/>
                </a:cxn>
                <a:cxn ang="0">
                  <a:pos x="722" y="25"/>
                </a:cxn>
                <a:cxn ang="0">
                  <a:pos x="755" y="9"/>
                </a:cxn>
                <a:cxn ang="0">
                  <a:pos x="795" y="2"/>
                </a:cxn>
                <a:cxn ang="0">
                  <a:pos x="850" y="7"/>
                </a:cxn>
                <a:cxn ang="0">
                  <a:pos x="876" y="59"/>
                </a:cxn>
                <a:cxn ang="0">
                  <a:pos x="886" y="113"/>
                </a:cxn>
              </a:cxnLst>
              <a:rect l="0" t="0" r="r" b="b"/>
              <a:pathLst>
                <a:path w="888" h="1022">
                  <a:moveTo>
                    <a:pt x="886" y="113"/>
                  </a:moveTo>
                  <a:lnTo>
                    <a:pt x="888" y="173"/>
                  </a:lnTo>
                  <a:lnTo>
                    <a:pt x="887" y="229"/>
                  </a:lnTo>
                  <a:lnTo>
                    <a:pt x="884" y="284"/>
                  </a:lnTo>
                  <a:lnTo>
                    <a:pt x="877" y="337"/>
                  </a:lnTo>
                  <a:lnTo>
                    <a:pt x="867" y="386"/>
                  </a:lnTo>
                  <a:lnTo>
                    <a:pt x="856" y="434"/>
                  </a:lnTo>
                  <a:lnTo>
                    <a:pt x="842" y="481"/>
                  </a:lnTo>
                  <a:lnTo>
                    <a:pt x="825" y="525"/>
                  </a:lnTo>
                  <a:lnTo>
                    <a:pt x="805" y="567"/>
                  </a:lnTo>
                  <a:lnTo>
                    <a:pt x="785" y="607"/>
                  </a:lnTo>
                  <a:lnTo>
                    <a:pt x="762" y="645"/>
                  </a:lnTo>
                  <a:lnTo>
                    <a:pt x="737" y="683"/>
                  </a:lnTo>
                  <a:lnTo>
                    <a:pt x="710" y="718"/>
                  </a:lnTo>
                  <a:lnTo>
                    <a:pt x="682" y="751"/>
                  </a:lnTo>
                  <a:lnTo>
                    <a:pt x="653" y="784"/>
                  </a:lnTo>
                  <a:lnTo>
                    <a:pt x="623" y="814"/>
                  </a:lnTo>
                  <a:lnTo>
                    <a:pt x="602" y="835"/>
                  </a:lnTo>
                  <a:lnTo>
                    <a:pt x="581" y="855"/>
                  </a:lnTo>
                  <a:lnTo>
                    <a:pt x="559" y="874"/>
                  </a:lnTo>
                  <a:lnTo>
                    <a:pt x="537" y="890"/>
                  </a:lnTo>
                  <a:lnTo>
                    <a:pt x="515" y="907"/>
                  </a:lnTo>
                  <a:lnTo>
                    <a:pt x="493" y="922"/>
                  </a:lnTo>
                  <a:lnTo>
                    <a:pt x="470" y="937"/>
                  </a:lnTo>
                  <a:lnTo>
                    <a:pt x="447" y="950"/>
                  </a:lnTo>
                  <a:lnTo>
                    <a:pt x="425" y="962"/>
                  </a:lnTo>
                  <a:lnTo>
                    <a:pt x="403" y="974"/>
                  </a:lnTo>
                  <a:lnTo>
                    <a:pt x="382" y="984"/>
                  </a:lnTo>
                  <a:lnTo>
                    <a:pt x="359" y="993"/>
                  </a:lnTo>
                  <a:lnTo>
                    <a:pt x="339" y="1002"/>
                  </a:lnTo>
                  <a:lnTo>
                    <a:pt x="318" y="1009"/>
                  </a:lnTo>
                  <a:lnTo>
                    <a:pt x="300" y="1016"/>
                  </a:lnTo>
                  <a:lnTo>
                    <a:pt x="281" y="1022"/>
                  </a:lnTo>
                  <a:lnTo>
                    <a:pt x="267" y="1022"/>
                  </a:lnTo>
                  <a:lnTo>
                    <a:pt x="256" y="1019"/>
                  </a:lnTo>
                  <a:lnTo>
                    <a:pt x="249" y="1013"/>
                  </a:lnTo>
                  <a:lnTo>
                    <a:pt x="242" y="1008"/>
                  </a:lnTo>
                  <a:lnTo>
                    <a:pt x="238" y="1000"/>
                  </a:lnTo>
                  <a:lnTo>
                    <a:pt x="233" y="993"/>
                  </a:lnTo>
                  <a:lnTo>
                    <a:pt x="228" y="989"/>
                  </a:lnTo>
                  <a:lnTo>
                    <a:pt x="221" y="988"/>
                  </a:lnTo>
                  <a:lnTo>
                    <a:pt x="184" y="956"/>
                  </a:lnTo>
                  <a:lnTo>
                    <a:pt x="156" y="943"/>
                  </a:lnTo>
                  <a:lnTo>
                    <a:pt x="136" y="943"/>
                  </a:lnTo>
                  <a:lnTo>
                    <a:pt x="123" y="948"/>
                  </a:lnTo>
                  <a:lnTo>
                    <a:pt x="117" y="951"/>
                  </a:lnTo>
                  <a:lnTo>
                    <a:pt x="115" y="944"/>
                  </a:lnTo>
                  <a:lnTo>
                    <a:pt x="117" y="921"/>
                  </a:lnTo>
                  <a:lnTo>
                    <a:pt x="122" y="874"/>
                  </a:lnTo>
                  <a:lnTo>
                    <a:pt x="167" y="874"/>
                  </a:lnTo>
                  <a:lnTo>
                    <a:pt x="167" y="846"/>
                  </a:lnTo>
                  <a:lnTo>
                    <a:pt x="159" y="845"/>
                  </a:lnTo>
                  <a:lnTo>
                    <a:pt x="156" y="840"/>
                  </a:lnTo>
                  <a:lnTo>
                    <a:pt x="159" y="835"/>
                  </a:lnTo>
                  <a:lnTo>
                    <a:pt x="165" y="828"/>
                  </a:lnTo>
                  <a:lnTo>
                    <a:pt x="174" y="822"/>
                  </a:lnTo>
                  <a:lnTo>
                    <a:pt x="186" y="818"/>
                  </a:lnTo>
                  <a:lnTo>
                    <a:pt x="198" y="813"/>
                  </a:lnTo>
                  <a:lnTo>
                    <a:pt x="208" y="812"/>
                  </a:lnTo>
                  <a:lnTo>
                    <a:pt x="215" y="826"/>
                  </a:lnTo>
                  <a:lnTo>
                    <a:pt x="254" y="826"/>
                  </a:lnTo>
                  <a:lnTo>
                    <a:pt x="259" y="821"/>
                  </a:lnTo>
                  <a:lnTo>
                    <a:pt x="268" y="816"/>
                  </a:lnTo>
                  <a:lnTo>
                    <a:pt x="280" y="813"/>
                  </a:lnTo>
                  <a:lnTo>
                    <a:pt x="288" y="812"/>
                  </a:lnTo>
                  <a:lnTo>
                    <a:pt x="291" y="820"/>
                  </a:lnTo>
                  <a:lnTo>
                    <a:pt x="300" y="824"/>
                  </a:lnTo>
                  <a:lnTo>
                    <a:pt x="311" y="825"/>
                  </a:lnTo>
                  <a:lnTo>
                    <a:pt x="325" y="822"/>
                  </a:lnTo>
                  <a:lnTo>
                    <a:pt x="339" y="819"/>
                  </a:lnTo>
                  <a:lnTo>
                    <a:pt x="352" y="815"/>
                  </a:lnTo>
                  <a:lnTo>
                    <a:pt x="363" y="813"/>
                  </a:lnTo>
                  <a:lnTo>
                    <a:pt x="367" y="812"/>
                  </a:lnTo>
                  <a:lnTo>
                    <a:pt x="371" y="797"/>
                  </a:lnTo>
                  <a:lnTo>
                    <a:pt x="378" y="779"/>
                  </a:lnTo>
                  <a:lnTo>
                    <a:pt x="384" y="759"/>
                  </a:lnTo>
                  <a:lnTo>
                    <a:pt x="387" y="739"/>
                  </a:lnTo>
                  <a:lnTo>
                    <a:pt x="380" y="738"/>
                  </a:lnTo>
                  <a:lnTo>
                    <a:pt x="374" y="733"/>
                  </a:lnTo>
                  <a:lnTo>
                    <a:pt x="369" y="729"/>
                  </a:lnTo>
                  <a:lnTo>
                    <a:pt x="364" y="722"/>
                  </a:lnTo>
                  <a:lnTo>
                    <a:pt x="358" y="716"/>
                  </a:lnTo>
                  <a:lnTo>
                    <a:pt x="351" y="711"/>
                  </a:lnTo>
                  <a:lnTo>
                    <a:pt x="344" y="706"/>
                  </a:lnTo>
                  <a:lnTo>
                    <a:pt x="335" y="705"/>
                  </a:lnTo>
                  <a:lnTo>
                    <a:pt x="330" y="700"/>
                  </a:lnTo>
                  <a:lnTo>
                    <a:pt x="324" y="697"/>
                  </a:lnTo>
                  <a:lnTo>
                    <a:pt x="318" y="692"/>
                  </a:lnTo>
                  <a:lnTo>
                    <a:pt x="312" y="689"/>
                  </a:lnTo>
                  <a:lnTo>
                    <a:pt x="307" y="685"/>
                  </a:lnTo>
                  <a:lnTo>
                    <a:pt x="301" y="682"/>
                  </a:lnTo>
                  <a:lnTo>
                    <a:pt x="294" y="679"/>
                  </a:lnTo>
                  <a:lnTo>
                    <a:pt x="288" y="678"/>
                  </a:lnTo>
                  <a:lnTo>
                    <a:pt x="286" y="672"/>
                  </a:lnTo>
                  <a:lnTo>
                    <a:pt x="282" y="664"/>
                  </a:lnTo>
                  <a:lnTo>
                    <a:pt x="277" y="657"/>
                  </a:lnTo>
                  <a:lnTo>
                    <a:pt x="275" y="651"/>
                  </a:lnTo>
                  <a:lnTo>
                    <a:pt x="240" y="649"/>
                  </a:lnTo>
                  <a:lnTo>
                    <a:pt x="214" y="641"/>
                  </a:lnTo>
                  <a:lnTo>
                    <a:pt x="197" y="628"/>
                  </a:lnTo>
                  <a:lnTo>
                    <a:pt x="185" y="610"/>
                  </a:lnTo>
                  <a:lnTo>
                    <a:pt x="178" y="589"/>
                  </a:lnTo>
                  <a:lnTo>
                    <a:pt x="172" y="563"/>
                  </a:lnTo>
                  <a:lnTo>
                    <a:pt x="167" y="535"/>
                  </a:lnTo>
                  <a:lnTo>
                    <a:pt x="160" y="504"/>
                  </a:lnTo>
                  <a:lnTo>
                    <a:pt x="160" y="478"/>
                  </a:lnTo>
                  <a:lnTo>
                    <a:pt x="157" y="441"/>
                  </a:lnTo>
                  <a:lnTo>
                    <a:pt x="147" y="410"/>
                  </a:lnTo>
                  <a:lnTo>
                    <a:pt x="129" y="396"/>
                  </a:lnTo>
                  <a:lnTo>
                    <a:pt x="124" y="390"/>
                  </a:lnTo>
                  <a:lnTo>
                    <a:pt x="119" y="383"/>
                  </a:lnTo>
                  <a:lnTo>
                    <a:pt x="116" y="375"/>
                  </a:lnTo>
                  <a:lnTo>
                    <a:pt x="115" y="368"/>
                  </a:lnTo>
                  <a:lnTo>
                    <a:pt x="110" y="365"/>
                  </a:lnTo>
                  <a:lnTo>
                    <a:pt x="101" y="358"/>
                  </a:lnTo>
                  <a:lnTo>
                    <a:pt x="89" y="349"/>
                  </a:lnTo>
                  <a:lnTo>
                    <a:pt x="76" y="337"/>
                  </a:lnTo>
                  <a:lnTo>
                    <a:pt x="63" y="325"/>
                  </a:lnTo>
                  <a:lnTo>
                    <a:pt x="53" y="314"/>
                  </a:lnTo>
                  <a:lnTo>
                    <a:pt x="44" y="306"/>
                  </a:lnTo>
                  <a:lnTo>
                    <a:pt x="42" y="301"/>
                  </a:lnTo>
                  <a:lnTo>
                    <a:pt x="28" y="290"/>
                  </a:lnTo>
                  <a:lnTo>
                    <a:pt x="17" y="276"/>
                  </a:lnTo>
                  <a:lnTo>
                    <a:pt x="10" y="261"/>
                  </a:lnTo>
                  <a:lnTo>
                    <a:pt x="6" y="245"/>
                  </a:lnTo>
                  <a:lnTo>
                    <a:pt x="2" y="227"/>
                  </a:lnTo>
                  <a:lnTo>
                    <a:pt x="1" y="209"/>
                  </a:lnTo>
                  <a:lnTo>
                    <a:pt x="0" y="191"/>
                  </a:lnTo>
                  <a:lnTo>
                    <a:pt x="0" y="173"/>
                  </a:lnTo>
                  <a:lnTo>
                    <a:pt x="9" y="173"/>
                  </a:lnTo>
                  <a:lnTo>
                    <a:pt x="22" y="171"/>
                  </a:lnTo>
                  <a:lnTo>
                    <a:pt x="37" y="168"/>
                  </a:lnTo>
                  <a:lnTo>
                    <a:pt x="53" y="166"/>
                  </a:lnTo>
                  <a:lnTo>
                    <a:pt x="67" y="163"/>
                  </a:lnTo>
                  <a:lnTo>
                    <a:pt x="79" y="159"/>
                  </a:lnTo>
                  <a:lnTo>
                    <a:pt x="89" y="156"/>
                  </a:lnTo>
                  <a:lnTo>
                    <a:pt x="95" y="153"/>
                  </a:lnTo>
                  <a:lnTo>
                    <a:pt x="109" y="154"/>
                  </a:lnTo>
                  <a:lnTo>
                    <a:pt x="120" y="158"/>
                  </a:lnTo>
                  <a:lnTo>
                    <a:pt x="132" y="161"/>
                  </a:lnTo>
                  <a:lnTo>
                    <a:pt x="143" y="165"/>
                  </a:lnTo>
                  <a:lnTo>
                    <a:pt x="154" y="168"/>
                  </a:lnTo>
                  <a:lnTo>
                    <a:pt x="167" y="171"/>
                  </a:lnTo>
                  <a:lnTo>
                    <a:pt x="182" y="171"/>
                  </a:lnTo>
                  <a:lnTo>
                    <a:pt x="201" y="167"/>
                  </a:lnTo>
                  <a:lnTo>
                    <a:pt x="227" y="164"/>
                  </a:lnTo>
                  <a:lnTo>
                    <a:pt x="248" y="167"/>
                  </a:lnTo>
                  <a:lnTo>
                    <a:pt x="266" y="177"/>
                  </a:lnTo>
                  <a:lnTo>
                    <a:pt x="280" y="192"/>
                  </a:lnTo>
                  <a:lnTo>
                    <a:pt x="289" y="211"/>
                  </a:lnTo>
                  <a:lnTo>
                    <a:pt x="296" y="232"/>
                  </a:lnTo>
                  <a:lnTo>
                    <a:pt x="301" y="256"/>
                  </a:lnTo>
                  <a:lnTo>
                    <a:pt x="302" y="281"/>
                  </a:lnTo>
                  <a:lnTo>
                    <a:pt x="317" y="286"/>
                  </a:lnTo>
                  <a:lnTo>
                    <a:pt x="326" y="281"/>
                  </a:lnTo>
                  <a:lnTo>
                    <a:pt x="331" y="269"/>
                  </a:lnTo>
                  <a:lnTo>
                    <a:pt x="335" y="254"/>
                  </a:lnTo>
                  <a:lnTo>
                    <a:pt x="345" y="238"/>
                  </a:lnTo>
                  <a:lnTo>
                    <a:pt x="364" y="214"/>
                  </a:lnTo>
                  <a:lnTo>
                    <a:pt x="389" y="190"/>
                  </a:lnTo>
                  <a:lnTo>
                    <a:pt x="418" y="166"/>
                  </a:lnTo>
                  <a:lnTo>
                    <a:pt x="446" y="147"/>
                  </a:lnTo>
                  <a:lnTo>
                    <a:pt x="474" y="137"/>
                  </a:lnTo>
                  <a:lnTo>
                    <a:pt x="497" y="137"/>
                  </a:lnTo>
                  <a:lnTo>
                    <a:pt x="514" y="153"/>
                  </a:lnTo>
                  <a:lnTo>
                    <a:pt x="522" y="175"/>
                  </a:lnTo>
                  <a:lnTo>
                    <a:pt x="521" y="194"/>
                  </a:lnTo>
                  <a:lnTo>
                    <a:pt x="514" y="209"/>
                  </a:lnTo>
                  <a:lnTo>
                    <a:pt x="503" y="222"/>
                  </a:lnTo>
                  <a:lnTo>
                    <a:pt x="492" y="236"/>
                  </a:lnTo>
                  <a:lnTo>
                    <a:pt x="480" y="250"/>
                  </a:lnTo>
                  <a:lnTo>
                    <a:pt x="472" y="267"/>
                  </a:lnTo>
                  <a:lnTo>
                    <a:pt x="468" y="287"/>
                  </a:lnTo>
                  <a:lnTo>
                    <a:pt x="455" y="288"/>
                  </a:lnTo>
                  <a:lnTo>
                    <a:pt x="445" y="289"/>
                  </a:lnTo>
                  <a:lnTo>
                    <a:pt x="434" y="293"/>
                  </a:lnTo>
                  <a:lnTo>
                    <a:pt x="426" y="299"/>
                  </a:lnTo>
                  <a:lnTo>
                    <a:pt x="418" y="304"/>
                  </a:lnTo>
                  <a:lnTo>
                    <a:pt x="413" y="313"/>
                  </a:lnTo>
                  <a:lnTo>
                    <a:pt x="410" y="323"/>
                  </a:lnTo>
                  <a:lnTo>
                    <a:pt x="408" y="335"/>
                  </a:lnTo>
                  <a:lnTo>
                    <a:pt x="415" y="337"/>
                  </a:lnTo>
                  <a:lnTo>
                    <a:pt x="425" y="343"/>
                  </a:lnTo>
                  <a:lnTo>
                    <a:pt x="434" y="350"/>
                  </a:lnTo>
                  <a:lnTo>
                    <a:pt x="441" y="356"/>
                  </a:lnTo>
                  <a:lnTo>
                    <a:pt x="441" y="430"/>
                  </a:lnTo>
                  <a:lnTo>
                    <a:pt x="451" y="427"/>
                  </a:lnTo>
                  <a:lnTo>
                    <a:pt x="459" y="422"/>
                  </a:lnTo>
                  <a:lnTo>
                    <a:pt x="466" y="413"/>
                  </a:lnTo>
                  <a:lnTo>
                    <a:pt x="472" y="403"/>
                  </a:lnTo>
                  <a:lnTo>
                    <a:pt x="475" y="391"/>
                  </a:lnTo>
                  <a:lnTo>
                    <a:pt x="479" y="379"/>
                  </a:lnTo>
                  <a:lnTo>
                    <a:pt x="480" y="366"/>
                  </a:lnTo>
                  <a:lnTo>
                    <a:pt x="481" y="356"/>
                  </a:lnTo>
                  <a:lnTo>
                    <a:pt x="490" y="354"/>
                  </a:lnTo>
                  <a:lnTo>
                    <a:pt x="499" y="349"/>
                  </a:lnTo>
                  <a:lnTo>
                    <a:pt x="507" y="341"/>
                  </a:lnTo>
                  <a:lnTo>
                    <a:pt x="515" y="331"/>
                  </a:lnTo>
                  <a:lnTo>
                    <a:pt x="522" y="323"/>
                  </a:lnTo>
                  <a:lnTo>
                    <a:pt x="530" y="315"/>
                  </a:lnTo>
                  <a:lnTo>
                    <a:pt x="538" y="310"/>
                  </a:lnTo>
                  <a:lnTo>
                    <a:pt x="548" y="308"/>
                  </a:lnTo>
                  <a:lnTo>
                    <a:pt x="548" y="368"/>
                  </a:lnTo>
                  <a:lnTo>
                    <a:pt x="562" y="366"/>
                  </a:lnTo>
                  <a:lnTo>
                    <a:pt x="572" y="362"/>
                  </a:lnTo>
                  <a:lnTo>
                    <a:pt x="579" y="355"/>
                  </a:lnTo>
                  <a:lnTo>
                    <a:pt x="582" y="342"/>
                  </a:lnTo>
                  <a:lnTo>
                    <a:pt x="592" y="348"/>
                  </a:lnTo>
                  <a:lnTo>
                    <a:pt x="600" y="359"/>
                  </a:lnTo>
                  <a:lnTo>
                    <a:pt x="606" y="376"/>
                  </a:lnTo>
                  <a:lnTo>
                    <a:pt x="609" y="389"/>
                  </a:lnTo>
                  <a:lnTo>
                    <a:pt x="638" y="383"/>
                  </a:lnTo>
                  <a:lnTo>
                    <a:pt x="654" y="368"/>
                  </a:lnTo>
                  <a:lnTo>
                    <a:pt x="660" y="345"/>
                  </a:lnTo>
                  <a:lnTo>
                    <a:pt x="659" y="317"/>
                  </a:lnTo>
                  <a:lnTo>
                    <a:pt x="654" y="287"/>
                  </a:lnTo>
                  <a:lnTo>
                    <a:pt x="651" y="255"/>
                  </a:lnTo>
                  <a:lnTo>
                    <a:pt x="650" y="226"/>
                  </a:lnTo>
                  <a:lnTo>
                    <a:pt x="655" y="200"/>
                  </a:lnTo>
                  <a:lnTo>
                    <a:pt x="664" y="200"/>
                  </a:lnTo>
                  <a:lnTo>
                    <a:pt x="672" y="201"/>
                  </a:lnTo>
                  <a:lnTo>
                    <a:pt x="681" y="204"/>
                  </a:lnTo>
                  <a:lnTo>
                    <a:pt x="689" y="207"/>
                  </a:lnTo>
                  <a:lnTo>
                    <a:pt x="696" y="212"/>
                  </a:lnTo>
                  <a:lnTo>
                    <a:pt x="702" y="218"/>
                  </a:lnTo>
                  <a:lnTo>
                    <a:pt x="707" y="225"/>
                  </a:lnTo>
                  <a:lnTo>
                    <a:pt x="708" y="234"/>
                  </a:lnTo>
                  <a:lnTo>
                    <a:pt x="714" y="229"/>
                  </a:lnTo>
                  <a:lnTo>
                    <a:pt x="719" y="225"/>
                  </a:lnTo>
                  <a:lnTo>
                    <a:pt x="725" y="221"/>
                  </a:lnTo>
                  <a:lnTo>
                    <a:pt x="729" y="220"/>
                  </a:lnTo>
                  <a:lnTo>
                    <a:pt x="729" y="200"/>
                  </a:lnTo>
                  <a:lnTo>
                    <a:pt x="748" y="199"/>
                  </a:lnTo>
                  <a:lnTo>
                    <a:pt x="762" y="195"/>
                  </a:lnTo>
                  <a:lnTo>
                    <a:pt x="774" y="190"/>
                  </a:lnTo>
                  <a:lnTo>
                    <a:pt x="782" y="180"/>
                  </a:lnTo>
                  <a:lnTo>
                    <a:pt x="788" y="171"/>
                  </a:lnTo>
                  <a:lnTo>
                    <a:pt x="792" y="158"/>
                  </a:lnTo>
                  <a:lnTo>
                    <a:pt x="794" y="143"/>
                  </a:lnTo>
                  <a:lnTo>
                    <a:pt x="795" y="126"/>
                  </a:lnTo>
                  <a:lnTo>
                    <a:pt x="781" y="126"/>
                  </a:lnTo>
                  <a:lnTo>
                    <a:pt x="761" y="125"/>
                  </a:lnTo>
                  <a:lnTo>
                    <a:pt x="737" y="124"/>
                  </a:lnTo>
                  <a:lnTo>
                    <a:pt x="714" y="122"/>
                  </a:lnTo>
                  <a:lnTo>
                    <a:pt x="693" y="117"/>
                  </a:lnTo>
                  <a:lnTo>
                    <a:pt x="679" y="110"/>
                  </a:lnTo>
                  <a:lnTo>
                    <a:pt x="674" y="100"/>
                  </a:lnTo>
                  <a:lnTo>
                    <a:pt x="682" y="88"/>
                  </a:lnTo>
                  <a:lnTo>
                    <a:pt x="681" y="85"/>
                  </a:lnTo>
                  <a:lnTo>
                    <a:pt x="678" y="82"/>
                  </a:lnTo>
                  <a:lnTo>
                    <a:pt x="673" y="78"/>
                  </a:lnTo>
                  <a:lnTo>
                    <a:pt x="667" y="75"/>
                  </a:lnTo>
                  <a:lnTo>
                    <a:pt x="660" y="72"/>
                  </a:lnTo>
                  <a:lnTo>
                    <a:pt x="654" y="70"/>
                  </a:lnTo>
                  <a:lnTo>
                    <a:pt x="647" y="68"/>
                  </a:lnTo>
                  <a:lnTo>
                    <a:pt x="641" y="68"/>
                  </a:lnTo>
                  <a:lnTo>
                    <a:pt x="638" y="55"/>
                  </a:lnTo>
                  <a:lnTo>
                    <a:pt x="629" y="47"/>
                  </a:lnTo>
                  <a:lnTo>
                    <a:pt x="616" y="43"/>
                  </a:lnTo>
                  <a:lnTo>
                    <a:pt x="600" y="42"/>
                  </a:lnTo>
                  <a:lnTo>
                    <a:pt x="585" y="44"/>
                  </a:lnTo>
                  <a:lnTo>
                    <a:pt x="571" y="47"/>
                  </a:lnTo>
                  <a:lnTo>
                    <a:pt x="561" y="50"/>
                  </a:lnTo>
                  <a:lnTo>
                    <a:pt x="555" y="54"/>
                  </a:lnTo>
                  <a:lnTo>
                    <a:pt x="541" y="54"/>
                  </a:lnTo>
                  <a:lnTo>
                    <a:pt x="544" y="37"/>
                  </a:lnTo>
                  <a:lnTo>
                    <a:pt x="552" y="24"/>
                  </a:lnTo>
                  <a:lnTo>
                    <a:pt x="566" y="15"/>
                  </a:lnTo>
                  <a:lnTo>
                    <a:pt x="583" y="7"/>
                  </a:lnTo>
                  <a:lnTo>
                    <a:pt x="602" y="3"/>
                  </a:lnTo>
                  <a:lnTo>
                    <a:pt x="620" y="2"/>
                  </a:lnTo>
                  <a:lnTo>
                    <a:pt x="639" y="3"/>
                  </a:lnTo>
                  <a:lnTo>
                    <a:pt x="655" y="7"/>
                  </a:lnTo>
                  <a:lnTo>
                    <a:pt x="655" y="14"/>
                  </a:lnTo>
                  <a:lnTo>
                    <a:pt x="662" y="16"/>
                  </a:lnTo>
                  <a:lnTo>
                    <a:pt x="672" y="20"/>
                  </a:lnTo>
                  <a:lnTo>
                    <a:pt x="684" y="22"/>
                  </a:lnTo>
                  <a:lnTo>
                    <a:pt x="696" y="24"/>
                  </a:lnTo>
                  <a:lnTo>
                    <a:pt x="709" y="25"/>
                  </a:lnTo>
                  <a:lnTo>
                    <a:pt x="722" y="25"/>
                  </a:lnTo>
                  <a:lnTo>
                    <a:pt x="733" y="23"/>
                  </a:lnTo>
                  <a:lnTo>
                    <a:pt x="742" y="20"/>
                  </a:lnTo>
                  <a:lnTo>
                    <a:pt x="742" y="14"/>
                  </a:lnTo>
                  <a:lnTo>
                    <a:pt x="748" y="13"/>
                  </a:lnTo>
                  <a:lnTo>
                    <a:pt x="755" y="9"/>
                  </a:lnTo>
                  <a:lnTo>
                    <a:pt x="760" y="4"/>
                  </a:lnTo>
                  <a:lnTo>
                    <a:pt x="762" y="0"/>
                  </a:lnTo>
                  <a:lnTo>
                    <a:pt x="773" y="0"/>
                  </a:lnTo>
                  <a:lnTo>
                    <a:pt x="783" y="1"/>
                  </a:lnTo>
                  <a:lnTo>
                    <a:pt x="795" y="2"/>
                  </a:lnTo>
                  <a:lnTo>
                    <a:pt x="805" y="3"/>
                  </a:lnTo>
                  <a:lnTo>
                    <a:pt x="817" y="4"/>
                  </a:lnTo>
                  <a:lnTo>
                    <a:pt x="828" y="6"/>
                  </a:lnTo>
                  <a:lnTo>
                    <a:pt x="839" y="7"/>
                  </a:lnTo>
                  <a:lnTo>
                    <a:pt x="850" y="7"/>
                  </a:lnTo>
                  <a:lnTo>
                    <a:pt x="870" y="25"/>
                  </a:lnTo>
                  <a:lnTo>
                    <a:pt x="876" y="40"/>
                  </a:lnTo>
                  <a:lnTo>
                    <a:pt x="874" y="45"/>
                  </a:lnTo>
                  <a:lnTo>
                    <a:pt x="874" y="54"/>
                  </a:lnTo>
                  <a:lnTo>
                    <a:pt x="876" y="59"/>
                  </a:lnTo>
                  <a:lnTo>
                    <a:pt x="881" y="62"/>
                  </a:lnTo>
                  <a:lnTo>
                    <a:pt x="881" y="70"/>
                  </a:lnTo>
                  <a:lnTo>
                    <a:pt x="883" y="83"/>
                  </a:lnTo>
                  <a:lnTo>
                    <a:pt x="885" y="98"/>
                  </a:lnTo>
                  <a:lnTo>
                    <a:pt x="886" y="11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7" name="Freeform 577"/>
            <p:cNvSpPr>
              <a:spLocks/>
            </p:cNvSpPr>
            <p:nvPr/>
          </p:nvSpPr>
          <p:spPr bwMode="auto">
            <a:xfrm>
              <a:off x="3109" y="2466"/>
              <a:ext cx="19" cy="52"/>
            </a:xfrm>
            <a:custGeom>
              <a:avLst/>
              <a:gdLst/>
              <a:ahLst/>
              <a:cxnLst>
                <a:cxn ang="0">
                  <a:pos x="47" y="209"/>
                </a:cxn>
                <a:cxn ang="0">
                  <a:pos x="54" y="207"/>
                </a:cxn>
                <a:cxn ang="0">
                  <a:pos x="62" y="205"/>
                </a:cxn>
                <a:cxn ang="0">
                  <a:pos x="70" y="203"/>
                </a:cxn>
                <a:cxn ang="0">
                  <a:pos x="77" y="202"/>
                </a:cxn>
                <a:cxn ang="0">
                  <a:pos x="76" y="177"/>
                </a:cxn>
                <a:cxn ang="0">
                  <a:pos x="71" y="152"/>
                </a:cxn>
                <a:cxn ang="0">
                  <a:pos x="65" y="127"/>
                </a:cxn>
                <a:cxn ang="0">
                  <a:pos x="58" y="100"/>
                </a:cxn>
                <a:cxn ang="0">
                  <a:pos x="51" y="75"/>
                </a:cxn>
                <a:cxn ang="0">
                  <a:pos x="45" y="49"/>
                </a:cxn>
                <a:cxn ang="0">
                  <a:pos x="41" y="26"/>
                </a:cxn>
                <a:cxn ang="0">
                  <a:pos x="39" y="5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3" y="2"/>
                </a:cxn>
                <a:cxn ang="0">
                  <a:pos x="8" y="7"/>
                </a:cxn>
                <a:cxn ang="0">
                  <a:pos x="3" y="14"/>
                </a:cxn>
                <a:cxn ang="0">
                  <a:pos x="1" y="22"/>
                </a:cxn>
                <a:cxn ang="0">
                  <a:pos x="0" y="33"/>
                </a:cxn>
                <a:cxn ang="0">
                  <a:pos x="0" y="45"/>
                </a:cxn>
                <a:cxn ang="0">
                  <a:pos x="8" y="50"/>
                </a:cxn>
                <a:cxn ang="0">
                  <a:pos x="16" y="64"/>
                </a:cxn>
                <a:cxn ang="0">
                  <a:pos x="22" y="84"/>
                </a:cxn>
                <a:cxn ang="0">
                  <a:pos x="27" y="107"/>
                </a:cxn>
                <a:cxn ang="0">
                  <a:pos x="29" y="130"/>
                </a:cxn>
                <a:cxn ang="0">
                  <a:pos x="30" y="150"/>
                </a:cxn>
                <a:cxn ang="0">
                  <a:pos x="28" y="164"/>
                </a:cxn>
                <a:cxn ang="0">
                  <a:pos x="23" y="170"/>
                </a:cxn>
                <a:cxn ang="0">
                  <a:pos x="23" y="202"/>
                </a:cxn>
                <a:cxn ang="0">
                  <a:pos x="29" y="203"/>
                </a:cxn>
                <a:cxn ang="0">
                  <a:pos x="35" y="205"/>
                </a:cxn>
                <a:cxn ang="0">
                  <a:pos x="41" y="207"/>
                </a:cxn>
                <a:cxn ang="0">
                  <a:pos x="47" y="209"/>
                </a:cxn>
              </a:cxnLst>
              <a:rect l="0" t="0" r="r" b="b"/>
              <a:pathLst>
                <a:path w="77" h="209">
                  <a:moveTo>
                    <a:pt x="47" y="209"/>
                  </a:moveTo>
                  <a:lnTo>
                    <a:pt x="54" y="207"/>
                  </a:lnTo>
                  <a:lnTo>
                    <a:pt x="62" y="205"/>
                  </a:lnTo>
                  <a:lnTo>
                    <a:pt x="70" y="203"/>
                  </a:lnTo>
                  <a:lnTo>
                    <a:pt x="77" y="202"/>
                  </a:lnTo>
                  <a:lnTo>
                    <a:pt x="76" y="177"/>
                  </a:lnTo>
                  <a:lnTo>
                    <a:pt x="71" y="152"/>
                  </a:lnTo>
                  <a:lnTo>
                    <a:pt x="65" y="127"/>
                  </a:lnTo>
                  <a:lnTo>
                    <a:pt x="58" y="100"/>
                  </a:lnTo>
                  <a:lnTo>
                    <a:pt x="51" y="75"/>
                  </a:lnTo>
                  <a:lnTo>
                    <a:pt x="45" y="49"/>
                  </a:lnTo>
                  <a:lnTo>
                    <a:pt x="41" y="26"/>
                  </a:lnTo>
                  <a:lnTo>
                    <a:pt x="39" y="5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3" y="2"/>
                  </a:lnTo>
                  <a:lnTo>
                    <a:pt x="8" y="7"/>
                  </a:lnTo>
                  <a:lnTo>
                    <a:pt x="3" y="14"/>
                  </a:lnTo>
                  <a:lnTo>
                    <a:pt x="1" y="22"/>
                  </a:lnTo>
                  <a:lnTo>
                    <a:pt x="0" y="33"/>
                  </a:lnTo>
                  <a:lnTo>
                    <a:pt x="0" y="45"/>
                  </a:lnTo>
                  <a:lnTo>
                    <a:pt x="8" y="50"/>
                  </a:lnTo>
                  <a:lnTo>
                    <a:pt x="16" y="64"/>
                  </a:lnTo>
                  <a:lnTo>
                    <a:pt x="22" y="84"/>
                  </a:lnTo>
                  <a:lnTo>
                    <a:pt x="27" y="107"/>
                  </a:lnTo>
                  <a:lnTo>
                    <a:pt x="29" y="130"/>
                  </a:lnTo>
                  <a:lnTo>
                    <a:pt x="30" y="150"/>
                  </a:lnTo>
                  <a:lnTo>
                    <a:pt x="28" y="164"/>
                  </a:lnTo>
                  <a:lnTo>
                    <a:pt x="23" y="170"/>
                  </a:lnTo>
                  <a:lnTo>
                    <a:pt x="23" y="202"/>
                  </a:lnTo>
                  <a:lnTo>
                    <a:pt x="29" y="203"/>
                  </a:lnTo>
                  <a:lnTo>
                    <a:pt x="35" y="205"/>
                  </a:lnTo>
                  <a:lnTo>
                    <a:pt x="41" y="207"/>
                  </a:lnTo>
                  <a:lnTo>
                    <a:pt x="47" y="20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8" name="Freeform 578"/>
            <p:cNvSpPr>
              <a:spLocks/>
            </p:cNvSpPr>
            <p:nvPr/>
          </p:nvSpPr>
          <p:spPr bwMode="auto">
            <a:xfrm>
              <a:off x="3045" y="2500"/>
              <a:ext cx="38" cy="14"/>
            </a:xfrm>
            <a:custGeom>
              <a:avLst/>
              <a:gdLst/>
              <a:ahLst/>
              <a:cxnLst>
                <a:cxn ang="0">
                  <a:pos x="149" y="8"/>
                </a:cxn>
                <a:cxn ang="0">
                  <a:pos x="142" y="7"/>
                </a:cxn>
                <a:cxn ang="0">
                  <a:pos x="132" y="4"/>
                </a:cxn>
                <a:cxn ang="0">
                  <a:pos x="124" y="1"/>
                </a:cxn>
                <a:cxn ang="0">
                  <a:pos x="117" y="0"/>
                </a:cxn>
                <a:cxn ang="0">
                  <a:pos x="109" y="16"/>
                </a:cxn>
                <a:cxn ang="0">
                  <a:pos x="97" y="16"/>
                </a:cxn>
                <a:cxn ang="0">
                  <a:pos x="84" y="17"/>
                </a:cxn>
                <a:cxn ang="0">
                  <a:pos x="73" y="19"/>
                </a:cxn>
                <a:cxn ang="0">
                  <a:pos x="60" y="21"/>
                </a:cxn>
                <a:cxn ang="0">
                  <a:pos x="47" y="25"/>
                </a:cxn>
                <a:cxn ang="0">
                  <a:pos x="36" y="30"/>
                </a:cxn>
                <a:cxn ang="0">
                  <a:pos x="26" y="34"/>
                </a:cxn>
                <a:cxn ang="0">
                  <a:pos x="17" y="40"/>
                </a:cxn>
                <a:cxn ang="0">
                  <a:pos x="17" y="48"/>
                </a:cxn>
                <a:cxn ang="0">
                  <a:pos x="0" y="55"/>
                </a:cxn>
                <a:cxn ang="0">
                  <a:pos x="21" y="55"/>
                </a:cxn>
                <a:cxn ang="0">
                  <a:pos x="47" y="57"/>
                </a:cxn>
                <a:cxn ang="0">
                  <a:pos x="74" y="57"/>
                </a:cxn>
                <a:cxn ang="0">
                  <a:pos x="101" y="55"/>
                </a:cxn>
                <a:cxn ang="0">
                  <a:pos x="124" y="51"/>
                </a:cxn>
                <a:cxn ang="0">
                  <a:pos x="142" y="42"/>
                </a:cxn>
                <a:cxn ang="0">
                  <a:pos x="151" y="28"/>
                </a:cxn>
                <a:cxn ang="0">
                  <a:pos x="149" y="8"/>
                </a:cxn>
              </a:cxnLst>
              <a:rect l="0" t="0" r="r" b="b"/>
              <a:pathLst>
                <a:path w="151" h="57">
                  <a:moveTo>
                    <a:pt x="149" y="8"/>
                  </a:moveTo>
                  <a:lnTo>
                    <a:pt x="142" y="7"/>
                  </a:lnTo>
                  <a:lnTo>
                    <a:pt x="132" y="4"/>
                  </a:lnTo>
                  <a:lnTo>
                    <a:pt x="124" y="1"/>
                  </a:lnTo>
                  <a:lnTo>
                    <a:pt x="117" y="0"/>
                  </a:lnTo>
                  <a:lnTo>
                    <a:pt x="109" y="16"/>
                  </a:lnTo>
                  <a:lnTo>
                    <a:pt x="97" y="16"/>
                  </a:lnTo>
                  <a:lnTo>
                    <a:pt x="84" y="17"/>
                  </a:lnTo>
                  <a:lnTo>
                    <a:pt x="73" y="19"/>
                  </a:lnTo>
                  <a:lnTo>
                    <a:pt x="60" y="21"/>
                  </a:lnTo>
                  <a:lnTo>
                    <a:pt x="47" y="25"/>
                  </a:lnTo>
                  <a:lnTo>
                    <a:pt x="36" y="30"/>
                  </a:lnTo>
                  <a:lnTo>
                    <a:pt x="26" y="34"/>
                  </a:lnTo>
                  <a:lnTo>
                    <a:pt x="17" y="40"/>
                  </a:lnTo>
                  <a:lnTo>
                    <a:pt x="17" y="48"/>
                  </a:lnTo>
                  <a:lnTo>
                    <a:pt x="0" y="55"/>
                  </a:lnTo>
                  <a:lnTo>
                    <a:pt x="21" y="55"/>
                  </a:lnTo>
                  <a:lnTo>
                    <a:pt x="47" y="57"/>
                  </a:lnTo>
                  <a:lnTo>
                    <a:pt x="74" y="57"/>
                  </a:lnTo>
                  <a:lnTo>
                    <a:pt x="101" y="55"/>
                  </a:lnTo>
                  <a:lnTo>
                    <a:pt x="124" y="51"/>
                  </a:lnTo>
                  <a:lnTo>
                    <a:pt x="142" y="42"/>
                  </a:lnTo>
                  <a:lnTo>
                    <a:pt x="151" y="28"/>
                  </a:lnTo>
                  <a:lnTo>
                    <a:pt x="149" y="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19" name="Freeform 579"/>
            <p:cNvSpPr>
              <a:spLocks/>
            </p:cNvSpPr>
            <p:nvPr/>
          </p:nvSpPr>
          <p:spPr bwMode="auto">
            <a:xfrm>
              <a:off x="2949" y="2521"/>
              <a:ext cx="41" cy="56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31" y="0"/>
                </a:cxn>
                <a:cxn ang="0">
                  <a:pos x="121" y="1"/>
                </a:cxn>
                <a:cxn ang="0">
                  <a:pos x="108" y="2"/>
                </a:cxn>
                <a:cxn ang="0">
                  <a:pos x="96" y="3"/>
                </a:cxn>
                <a:cxn ang="0">
                  <a:pos x="86" y="6"/>
                </a:cxn>
                <a:cxn ang="0">
                  <a:pos x="75" y="7"/>
                </a:cxn>
                <a:cxn ang="0">
                  <a:pos x="68" y="8"/>
                </a:cxn>
                <a:cxn ang="0">
                  <a:pos x="64" y="8"/>
                </a:cxn>
                <a:cxn ang="0">
                  <a:pos x="61" y="33"/>
                </a:cxn>
                <a:cxn ang="0">
                  <a:pos x="54" y="57"/>
                </a:cxn>
                <a:cxn ang="0">
                  <a:pos x="44" y="82"/>
                </a:cxn>
                <a:cxn ang="0">
                  <a:pos x="32" y="109"/>
                </a:cxn>
                <a:cxn ang="0">
                  <a:pos x="20" y="136"/>
                </a:cxn>
                <a:cxn ang="0">
                  <a:pos x="10" y="163"/>
                </a:cxn>
                <a:cxn ang="0">
                  <a:pos x="3" y="191"/>
                </a:cxn>
                <a:cxn ang="0">
                  <a:pos x="0" y="220"/>
                </a:cxn>
                <a:cxn ang="0">
                  <a:pos x="17" y="220"/>
                </a:cxn>
                <a:cxn ang="0">
                  <a:pos x="23" y="205"/>
                </a:cxn>
                <a:cxn ang="0">
                  <a:pos x="31" y="190"/>
                </a:cxn>
                <a:cxn ang="0">
                  <a:pos x="42" y="174"/>
                </a:cxn>
                <a:cxn ang="0">
                  <a:pos x="55" y="159"/>
                </a:cxn>
                <a:cxn ang="0">
                  <a:pos x="67" y="144"/>
                </a:cxn>
                <a:cxn ang="0">
                  <a:pos x="78" y="129"/>
                </a:cxn>
                <a:cxn ang="0">
                  <a:pos x="85" y="116"/>
                </a:cxn>
                <a:cxn ang="0">
                  <a:pos x="87" y="103"/>
                </a:cxn>
                <a:cxn ang="0">
                  <a:pos x="95" y="104"/>
                </a:cxn>
                <a:cxn ang="0">
                  <a:pos x="102" y="106"/>
                </a:cxn>
                <a:cxn ang="0">
                  <a:pos x="108" y="110"/>
                </a:cxn>
                <a:cxn ang="0">
                  <a:pos x="113" y="115"/>
                </a:cxn>
                <a:cxn ang="0">
                  <a:pos x="116" y="119"/>
                </a:cxn>
                <a:cxn ang="0">
                  <a:pos x="120" y="123"/>
                </a:cxn>
                <a:cxn ang="0">
                  <a:pos x="123" y="125"/>
                </a:cxn>
                <a:cxn ang="0">
                  <a:pos x="126" y="126"/>
                </a:cxn>
                <a:cxn ang="0">
                  <a:pos x="126" y="145"/>
                </a:cxn>
                <a:cxn ang="0">
                  <a:pos x="127" y="165"/>
                </a:cxn>
                <a:cxn ang="0">
                  <a:pos x="129" y="183"/>
                </a:cxn>
                <a:cxn ang="0">
                  <a:pos x="134" y="197"/>
                </a:cxn>
                <a:cxn ang="0">
                  <a:pos x="149" y="176"/>
                </a:cxn>
                <a:cxn ang="0">
                  <a:pos x="158" y="149"/>
                </a:cxn>
                <a:cxn ang="0">
                  <a:pos x="164" y="121"/>
                </a:cxn>
                <a:cxn ang="0">
                  <a:pos x="165" y="95"/>
                </a:cxn>
                <a:cxn ang="0">
                  <a:pos x="158" y="94"/>
                </a:cxn>
                <a:cxn ang="0">
                  <a:pos x="157" y="90"/>
                </a:cxn>
                <a:cxn ang="0">
                  <a:pos x="156" y="88"/>
                </a:cxn>
                <a:cxn ang="0">
                  <a:pos x="149" y="87"/>
                </a:cxn>
                <a:cxn ang="0">
                  <a:pos x="147" y="74"/>
                </a:cxn>
                <a:cxn ang="0">
                  <a:pos x="142" y="60"/>
                </a:cxn>
                <a:cxn ang="0">
                  <a:pos x="136" y="46"/>
                </a:cxn>
                <a:cxn ang="0">
                  <a:pos x="134" y="33"/>
                </a:cxn>
                <a:cxn ang="0">
                  <a:pos x="141" y="31"/>
                </a:cxn>
                <a:cxn ang="0">
                  <a:pos x="142" y="28"/>
                </a:cxn>
                <a:cxn ang="0">
                  <a:pos x="142" y="26"/>
                </a:cxn>
                <a:cxn ang="0">
                  <a:pos x="149" y="24"/>
                </a:cxn>
                <a:cxn ang="0">
                  <a:pos x="141" y="0"/>
                </a:cxn>
              </a:cxnLst>
              <a:rect l="0" t="0" r="r" b="b"/>
              <a:pathLst>
                <a:path w="165" h="220">
                  <a:moveTo>
                    <a:pt x="141" y="0"/>
                  </a:moveTo>
                  <a:lnTo>
                    <a:pt x="131" y="0"/>
                  </a:lnTo>
                  <a:lnTo>
                    <a:pt x="121" y="1"/>
                  </a:lnTo>
                  <a:lnTo>
                    <a:pt x="108" y="2"/>
                  </a:lnTo>
                  <a:lnTo>
                    <a:pt x="96" y="3"/>
                  </a:lnTo>
                  <a:lnTo>
                    <a:pt x="86" y="6"/>
                  </a:lnTo>
                  <a:lnTo>
                    <a:pt x="75" y="7"/>
                  </a:lnTo>
                  <a:lnTo>
                    <a:pt x="68" y="8"/>
                  </a:lnTo>
                  <a:lnTo>
                    <a:pt x="64" y="8"/>
                  </a:lnTo>
                  <a:lnTo>
                    <a:pt x="61" y="33"/>
                  </a:lnTo>
                  <a:lnTo>
                    <a:pt x="54" y="57"/>
                  </a:lnTo>
                  <a:lnTo>
                    <a:pt x="44" y="82"/>
                  </a:lnTo>
                  <a:lnTo>
                    <a:pt x="32" y="109"/>
                  </a:lnTo>
                  <a:lnTo>
                    <a:pt x="20" y="136"/>
                  </a:lnTo>
                  <a:lnTo>
                    <a:pt x="10" y="163"/>
                  </a:lnTo>
                  <a:lnTo>
                    <a:pt x="3" y="191"/>
                  </a:lnTo>
                  <a:lnTo>
                    <a:pt x="0" y="220"/>
                  </a:lnTo>
                  <a:lnTo>
                    <a:pt x="17" y="220"/>
                  </a:lnTo>
                  <a:lnTo>
                    <a:pt x="23" y="205"/>
                  </a:lnTo>
                  <a:lnTo>
                    <a:pt x="31" y="190"/>
                  </a:lnTo>
                  <a:lnTo>
                    <a:pt x="42" y="174"/>
                  </a:lnTo>
                  <a:lnTo>
                    <a:pt x="55" y="159"/>
                  </a:lnTo>
                  <a:lnTo>
                    <a:pt x="67" y="144"/>
                  </a:lnTo>
                  <a:lnTo>
                    <a:pt x="78" y="129"/>
                  </a:lnTo>
                  <a:lnTo>
                    <a:pt x="85" y="116"/>
                  </a:lnTo>
                  <a:lnTo>
                    <a:pt x="87" y="103"/>
                  </a:lnTo>
                  <a:lnTo>
                    <a:pt x="95" y="104"/>
                  </a:lnTo>
                  <a:lnTo>
                    <a:pt x="102" y="106"/>
                  </a:lnTo>
                  <a:lnTo>
                    <a:pt x="108" y="110"/>
                  </a:lnTo>
                  <a:lnTo>
                    <a:pt x="113" y="115"/>
                  </a:lnTo>
                  <a:lnTo>
                    <a:pt x="116" y="119"/>
                  </a:lnTo>
                  <a:lnTo>
                    <a:pt x="120" y="123"/>
                  </a:lnTo>
                  <a:lnTo>
                    <a:pt x="123" y="125"/>
                  </a:lnTo>
                  <a:lnTo>
                    <a:pt x="126" y="126"/>
                  </a:lnTo>
                  <a:lnTo>
                    <a:pt x="126" y="145"/>
                  </a:lnTo>
                  <a:lnTo>
                    <a:pt x="127" y="165"/>
                  </a:lnTo>
                  <a:lnTo>
                    <a:pt x="129" y="183"/>
                  </a:lnTo>
                  <a:lnTo>
                    <a:pt x="134" y="197"/>
                  </a:lnTo>
                  <a:lnTo>
                    <a:pt x="149" y="176"/>
                  </a:lnTo>
                  <a:lnTo>
                    <a:pt x="158" y="149"/>
                  </a:lnTo>
                  <a:lnTo>
                    <a:pt x="164" y="121"/>
                  </a:lnTo>
                  <a:lnTo>
                    <a:pt x="165" y="95"/>
                  </a:lnTo>
                  <a:lnTo>
                    <a:pt x="158" y="94"/>
                  </a:lnTo>
                  <a:lnTo>
                    <a:pt x="157" y="90"/>
                  </a:lnTo>
                  <a:lnTo>
                    <a:pt x="156" y="88"/>
                  </a:lnTo>
                  <a:lnTo>
                    <a:pt x="149" y="87"/>
                  </a:lnTo>
                  <a:lnTo>
                    <a:pt x="147" y="74"/>
                  </a:lnTo>
                  <a:lnTo>
                    <a:pt x="142" y="60"/>
                  </a:lnTo>
                  <a:lnTo>
                    <a:pt x="136" y="46"/>
                  </a:lnTo>
                  <a:lnTo>
                    <a:pt x="134" y="33"/>
                  </a:lnTo>
                  <a:lnTo>
                    <a:pt x="141" y="31"/>
                  </a:lnTo>
                  <a:lnTo>
                    <a:pt x="142" y="28"/>
                  </a:lnTo>
                  <a:lnTo>
                    <a:pt x="142" y="26"/>
                  </a:lnTo>
                  <a:lnTo>
                    <a:pt x="149" y="24"/>
                  </a:lnTo>
                  <a:lnTo>
                    <a:pt x="14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0" name="Freeform 580"/>
            <p:cNvSpPr>
              <a:spLocks/>
            </p:cNvSpPr>
            <p:nvPr/>
          </p:nvSpPr>
          <p:spPr bwMode="auto">
            <a:xfrm>
              <a:off x="3266" y="2441"/>
              <a:ext cx="87" cy="125"/>
            </a:xfrm>
            <a:custGeom>
              <a:avLst/>
              <a:gdLst/>
              <a:ahLst/>
              <a:cxnLst>
                <a:cxn ang="0">
                  <a:pos x="325" y="398"/>
                </a:cxn>
                <a:cxn ang="0">
                  <a:pos x="316" y="379"/>
                </a:cxn>
                <a:cxn ang="0">
                  <a:pos x="306" y="358"/>
                </a:cxn>
                <a:cxn ang="0">
                  <a:pos x="295" y="338"/>
                </a:cxn>
                <a:cxn ang="0">
                  <a:pos x="268" y="324"/>
                </a:cxn>
                <a:cxn ang="0">
                  <a:pos x="240" y="297"/>
                </a:cxn>
                <a:cxn ang="0">
                  <a:pos x="225" y="254"/>
                </a:cxn>
                <a:cxn ang="0">
                  <a:pos x="219" y="208"/>
                </a:cxn>
                <a:cxn ang="0">
                  <a:pos x="210" y="185"/>
                </a:cxn>
                <a:cxn ang="0">
                  <a:pos x="191" y="160"/>
                </a:cxn>
                <a:cxn ang="0">
                  <a:pos x="176" y="125"/>
                </a:cxn>
                <a:cxn ang="0">
                  <a:pos x="165" y="95"/>
                </a:cxn>
                <a:cxn ang="0">
                  <a:pos x="158" y="85"/>
                </a:cxn>
                <a:cxn ang="0">
                  <a:pos x="150" y="77"/>
                </a:cxn>
                <a:cxn ang="0">
                  <a:pos x="134" y="71"/>
                </a:cxn>
                <a:cxn ang="0">
                  <a:pos x="127" y="58"/>
                </a:cxn>
                <a:cxn ang="0">
                  <a:pos x="109" y="36"/>
                </a:cxn>
                <a:cxn ang="0">
                  <a:pos x="91" y="16"/>
                </a:cxn>
                <a:cxn ang="0">
                  <a:pos x="79" y="8"/>
                </a:cxn>
                <a:cxn ang="0">
                  <a:pos x="25" y="0"/>
                </a:cxn>
                <a:cxn ang="0">
                  <a:pos x="2" y="21"/>
                </a:cxn>
                <a:cxn ang="0">
                  <a:pos x="6" y="49"/>
                </a:cxn>
                <a:cxn ang="0">
                  <a:pos x="39" y="63"/>
                </a:cxn>
                <a:cxn ang="0">
                  <a:pos x="52" y="90"/>
                </a:cxn>
                <a:cxn ang="0">
                  <a:pos x="72" y="110"/>
                </a:cxn>
                <a:cxn ang="0">
                  <a:pos x="68" y="139"/>
                </a:cxn>
                <a:cxn ang="0">
                  <a:pos x="47" y="157"/>
                </a:cxn>
                <a:cxn ang="0">
                  <a:pos x="43" y="177"/>
                </a:cxn>
                <a:cxn ang="0">
                  <a:pos x="60" y="194"/>
                </a:cxn>
                <a:cxn ang="0">
                  <a:pos x="72" y="212"/>
                </a:cxn>
                <a:cxn ang="0">
                  <a:pos x="95" y="246"/>
                </a:cxn>
                <a:cxn ang="0">
                  <a:pos x="102" y="299"/>
                </a:cxn>
                <a:cxn ang="0">
                  <a:pos x="62" y="311"/>
                </a:cxn>
                <a:cxn ang="0">
                  <a:pos x="50" y="313"/>
                </a:cxn>
                <a:cxn ang="0">
                  <a:pos x="62" y="313"/>
                </a:cxn>
                <a:cxn ang="0">
                  <a:pos x="102" y="321"/>
                </a:cxn>
                <a:cxn ang="0">
                  <a:pos x="115" y="333"/>
                </a:cxn>
                <a:cxn ang="0">
                  <a:pos x="134" y="345"/>
                </a:cxn>
                <a:cxn ang="0">
                  <a:pos x="149" y="377"/>
                </a:cxn>
                <a:cxn ang="0">
                  <a:pos x="155" y="390"/>
                </a:cxn>
                <a:cxn ang="0">
                  <a:pos x="164" y="402"/>
                </a:cxn>
                <a:cxn ang="0">
                  <a:pos x="176" y="412"/>
                </a:cxn>
                <a:cxn ang="0">
                  <a:pos x="196" y="416"/>
                </a:cxn>
                <a:cxn ang="0">
                  <a:pos x="205" y="445"/>
                </a:cxn>
                <a:cxn ang="0">
                  <a:pos x="219" y="463"/>
                </a:cxn>
                <a:cxn ang="0">
                  <a:pos x="236" y="488"/>
                </a:cxn>
                <a:cxn ang="0">
                  <a:pos x="273" y="499"/>
                </a:cxn>
                <a:cxn ang="0">
                  <a:pos x="314" y="499"/>
                </a:cxn>
                <a:cxn ang="0">
                  <a:pos x="345" y="494"/>
                </a:cxn>
                <a:cxn ang="0">
                  <a:pos x="346" y="442"/>
                </a:cxn>
                <a:cxn ang="0">
                  <a:pos x="328" y="408"/>
                </a:cxn>
              </a:cxnLst>
              <a:rect l="0" t="0" r="r" b="b"/>
              <a:pathLst>
                <a:path w="346" h="500">
                  <a:moveTo>
                    <a:pt x="328" y="408"/>
                  </a:moveTo>
                  <a:lnTo>
                    <a:pt x="325" y="398"/>
                  </a:lnTo>
                  <a:lnTo>
                    <a:pt x="321" y="389"/>
                  </a:lnTo>
                  <a:lnTo>
                    <a:pt x="316" y="379"/>
                  </a:lnTo>
                  <a:lnTo>
                    <a:pt x="312" y="369"/>
                  </a:lnTo>
                  <a:lnTo>
                    <a:pt x="306" y="358"/>
                  </a:lnTo>
                  <a:lnTo>
                    <a:pt x="301" y="349"/>
                  </a:lnTo>
                  <a:lnTo>
                    <a:pt x="295" y="338"/>
                  </a:lnTo>
                  <a:lnTo>
                    <a:pt x="290" y="329"/>
                  </a:lnTo>
                  <a:lnTo>
                    <a:pt x="268" y="324"/>
                  </a:lnTo>
                  <a:lnTo>
                    <a:pt x="252" y="314"/>
                  </a:lnTo>
                  <a:lnTo>
                    <a:pt x="240" y="297"/>
                  </a:lnTo>
                  <a:lnTo>
                    <a:pt x="231" y="276"/>
                  </a:lnTo>
                  <a:lnTo>
                    <a:pt x="225" y="254"/>
                  </a:lnTo>
                  <a:lnTo>
                    <a:pt x="222" y="231"/>
                  </a:lnTo>
                  <a:lnTo>
                    <a:pt x="219" y="208"/>
                  </a:lnTo>
                  <a:lnTo>
                    <a:pt x="219" y="188"/>
                  </a:lnTo>
                  <a:lnTo>
                    <a:pt x="210" y="185"/>
                  </a:lnTo>
                  <a:lnTo>
                    <a:pt x="201" y="174"/>
                  </a:lnTo>
                  <a:lnTo>
                    <a:pt x="191" y="160"/>
                  </a:lnTo>
                  <a:lnTo>
                    <a:pt x="183" y="143"/>
                  </a:lnTo>
                  <a:lnTo>
                    <a:pt x="176" y="125"/>
                  </a:lnTo>
                  <a:lnTo>
                    <a:pt x="170" y="109"/>
                  </a:lnTo>
                  <a:lnTo>
                    <a:pt x="165" y="95"/>
                  </a:lnTo>
                  <a:lnTo>
                    <a:pt x="164" y="86"/>
                  </a:lnTo>
                  <a:lnTo>
                    <a:pt x="158" y="85"/>
                  </a:lnTo>
                  <a:lnTo>
                    <a:pt x="154" y="82"/>
                  </a:lnTo>
                  <a:lnTo>
                    <a:pt x="150" y="77"/>
                  </a:lnTo>
                  <a:lnTo>
                    <a:pt x="149" y="71"/>
                  </a:lnTo>
                  <a:lnTo>
                    <a:pt x="134" y="71"/>
                  </a:lnTo>
                  <a:lnTo>
                    <a:pt x="131" y="67"/>
                  </a:lnTo>
                  <a:lnTo>
                    <a:pt x="127" y="58"/>
                  </a:lnTo>
                  <a:lnTo>
                    <a:pt x="119" y="48"/>
                  </a:lnTo>
                  <a:lnTo>
                    <a:pt x="109" y="36"/>
                  </a:lnTo>
                  <a:lnTo>
                    <a:pt x="100" y="26"/>
                  </a:lnTo>
                  <a:lnTo>
                    <a:pt x="91" y="16"/>
                  </a:lnTo>
                  <a:lnTo>
                    <a:pt x="83" y="10"/>
                  </a:lnTo>
                  <a:lnTo>
                    <a:pt x="79" y="8"/>
                  </a:lnTo>
                  <a:lnTo>
                    <a:pt x="48" y="0"/>
                  </a:lnTo>
                  <a:lnTo>
                    <a:pt x="25" y="0"/>
                  </a:lnTo>
                  <a:lnTo>
                    <a:pt x="10" y="8"/>
                  </a:lnTo>
                  <a:lnTo>
                    <a:pt x="2" y="21"/>
                  </a:lnTo>
                  <a:lnTo>
                    <a:pt x="0" y="35"/>
                  </a:lnTo>
                  <a:lnTo>
                    <a:pt x="6" y="49"/>
                  </a:lnTo>
                  <a:lnTo>
                    <a:pt x="19" y="60"/>
                  </a:lnTo>
                  <a:lnTo>
                    <a:pt x="39" y="63"/>
                  </a:lnTo>
                  <a:lnTo>
                    <a:pt x="43" y="74"/>
                  </a:lnTo>
                  <a:lnTo>
                    <a:pt x="52" y="90"/>
                  </a:lnTo>
                  <a:lnTo>
                    <a:pt x="64" y="104"/>
                  </a:lnTo>
                  <a:lnTo>
                    <a:pt x="72" y="110"/>
                  </a:lnTo>
                  <a:lnTo>
                    <a:pt x="72" y="124"/>
                  </a:lnTo>
                  <a:lnTo>
                    <a:pt x="68" y="139"/>
                  </a:lnTo>
                  <a:lnTo>
                    <a:pt x="61" y="152"/>
                  </a:lnTo>
                  <a:lnTo>
                    <a:pt x="47" y="157"/>
                  </a:lnTo>
                  <a:lnTo>
                    <a:pt x="39" y="165"/>
                  </a:lnTo>
                  <a:lnTo>
                    <a:pt x="43" y="177"/>
                  </a:lnTo>
                  <a:lnTo>
                    <a:pt x="50" y="186"/>
                  </a:lnTo>
                  <a:lnTo>
                    <a:pt x="60" y="194"/>
                  </a:lnTo>
                  <a:lnTo>
                    <a:pt x="72" y="197"/>
                  </a:lnTo>
                  <a:lnTo>
                    <a:pt x="72" y="212"/>
                  </a:lnTo>
                  <a:lnTo>
                    <a:pt x="86" y="222"/>
                  </a:lnTo>
                  <a:lnTo>
                    <a:pt x="95" y="246"/>
                  </a:lnTo>
                  <a:lnTo>
                    <a:pt x="101" y="275"/>
                  </a:lnTo>
                  <a:lnTo>
                    <a:pt x="102" y="299"/>
                  </a:lnTo>
                  <a:lnTo>
                    <a:pt x="79" y="308"/>
                  </a:lnTo>
                  <a:lnTo>
                    <a:pt x="62" y="311"/>
                  </a:lnTo>
                  <a:lnTo>
                    <a:pt x="53" y="313"/>
                  </a:lnTo>
                  <a:lnTo>
                    <a:pt x="50" y="313"/>
                  </a:lnTo>
                  <a:lnTo>
                    <a:pt x="53" y="311"/>
                  </a:lnTo>
                  <a:lnTo>
                    <a:pt x="62" y="313"/>
                  </a:lnTo>
                  <a:lnTo>
                    <a:pt x="79" y="315"/>
                  </a:lnTo>
                  <a:lnTo>
                    <a:pt x="102" y="321"/>
                  </a:lnTo>
                  <a:lnTo>
                    <a:pt x="108" y="324"/>
                  </a:lnTo>
                  <a:lnTo>
                    <a:pt x="115" y="333"/>
                  </a:lnTo>
                  <a:lnTo>
                    <a:pt x="123" y="342"/>
                  </a:lnTo>
                  <a:lnTo>
                    <a:pt x="134" y="345"/>
                  </a:lnTo>
                  <a:lnTo>
                    <a:pt x="142" y="377"/>
                  </a:lnTo>
                  <a:lnTo>
                    <a:pt x="149" y="377"/>
                  </a:lnTo>
                  <a:lnTo>
                    <a:pt x="153" y="383"/>
                  </a:lnTo>
                  <a:lnTo>
                    <a:pt x="155" y="390"/>
                  </a:lnTo>
                  <a:lnTo>
                    <a:pt x="160" y="396"/>
                  </a:lnTo>
                  <a:lnTo>
                    <a:pt x="164" y="402"/>
                  </a:lnTo>
                  <a:lnTo>
                    <a:pt x="169" y="408"/>
                  </a:lnTo>
                  <a:lnTo>
                    <a:pt x="176" y="412"/>
                  </a:lnTo>
                  <a:lnTo>
                    <a:pt x="185" y="415"/>
                  </a:lnTo>
                  <a:lnTo>
                    <a:pt x="196" y="416"/>
                  </a:lnTo>
                  <a:lnTo>
                    <a:pt x="198" y="430"/>
                  </a:lnTo>
                  <a:lnTo>
                    <a:pt x="205" y="445"/>
                  </a:lnTo>
                  <a:lnTo>
                    <a:pt x="212" y="458"/>
                  </a:lnTo>
                  <a:lnTo>
                    <a:pt x="219" y="463"/>
                  </a:lnTo>
                  <a:lnTo>
                    <a:pt x="224" y="478"/>
                  </a:lnTo>
                  <a:lnTo>
                    <a:pt x="236" y="488"/>
                  </a:lnTo>
                  <a:lnTo>
                    <a:pt x="252" y="495"/>
                  </a:lnTo>
                  <a:lnTo>
                    <a:pt x="273" y="499"/>
                  </a:lnTo>
                  <a:lnTo>
                    <a:pt x="294" y="500"/>
                  </a:lnTo>
                  <a:lnTo>
                    <a:pt x="314" y="499"/>
                  </a:lnTo>
                  <a:lnTo>
                    <a:pt x="332" y="498"/>
                  </a:lnTo>
                  <a:lnTo>
                    <a:pt x="345" y="494"/>
                  </a:lnTo>
                  <a:lnTo>
                    <a:pt x="346" y="473"/>
                  </a:lnTo>
                  <a:lnTo>
                    <a:pt x="346" y="442"/>
                  </a:lnTo>
                  <a:lnTo>
                    <a:pt x="341" y="416"/>
                  </a:lnTo>
                  <a:lnTo>
                    <a:pt x="328" y="40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1" name="Freeform 581"/>
            <p:cNvSpPr>
              <a:spLocks/>
            </p:cNvSpPr>
            <p:nvPr/>
          </p:nvSpPr>
          <p:spPr bwMode="auto">
            <a:xfrm>
              <a:off x="3255" y="2488"/>
              <a:ext cx="12" cy="18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29" y="17"/>
                </a:cxn>
                <a:cxn ang="0">
                  <a:pos x="22" y="10"/>
                </a:cxn>
                <a:cxn ang="0">
                  <a:pos x="15" y="3"/>
                </a:cxn>
                <a:cxn ang="0">
                  <a:pos x="8" y="0"/>
                </a:cxn>
                <a:cxn ang="0">
                  <a:pos x="7" y="6"/>
                </a:cxn>
                <a:cxn ang="0">
                  <a:pos x="4" y="12"/>
                </a:cxn>
                <a:cxn ang="0">
                  <a:pos x="1" y="18"/>
                </a:cxn>
                <a:cxn ang="0">
                  <a:pos x="0" y="24"/>
                </a:cxn>
                <a:cxn ang="0">
                  <a:pos x="6" y="25"/>
                </a:cxn>
                <a:cxn ang="0">
                  <a:pos x="10" y="29"/>
                </a:cxn>
                <a:cxn ang="0">
                  <a:pos x="14" y="33"/>
                </a:cxn>
                <a:cxn ang="0">
                  <a:pos x="15" y="39"/>
                </a:cxn>
                <a:cxn ang="0">
                  <a:pos x="24" y="43"/>
                </a:cxn>
                <a:cxn ang="0">
                  <a:pos x="29" y="52"/>
                </a:cxn>
                <a:cxn ang="0">
                  <a:pos x="31" y="63"/>
                </a:cxn>
                <a:cxn ang="0">
                  <a:pos x="31" y="71"/>
                </a:cxn>
                <a:cxn ang="0">
                  <a:pos x="47" y="71"/>
                </a:cxn>
                <a:cxn ang="0">
                  <a:pos x="47" y="39"/>
                </a:cxn>
                <a:cxn ang="0">
                  <a:pos x="40" y="38"/>
                </a:cxn>
                <a:cxn ang="0">
                  <a:pos x="40" y="34"/>
                </a:cxn>
                <a:cxn ang="0">
                  <a:pos x="38" y="30"/>
                </a:cxn>
                <a:cxn ang="0">
                  <a:pos x="31" y="24"/>
                </a:cxn>
              </a:cxnLst>
              <a:rect l="0" t="0" r="r" b="b"/>
              <a:pathLst>
                <a:path w="47" h="71">
                  <a:moveTo>
                    <a:pt x="31" y="24"/>
                  </a:moveTo>
                  <a:lnTo>
                    <a:pt x="29" y="17"/>
                  </a:lnTo>
                  <a:lnTo>
                    <a:pt x="22" y="10"/>
                  </a:lnTo>
                  <a:lnTo>
                    <a:pt x="15" y="3"/>
                  </a:lnTo>
                  <a:lnTo>
                    <a:pt x="8" y="0"/>
                  </a:lnTo>
                  <a:lnTo>
                    <a:pt x="7" y="6"/>
                  </a:lnTo>
                  <a:lnTo>
                    <a:pt x="4" y="12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4" y="33"/>
                  </a:lnTo>
                  <a:lnTo>
                    <a:pt x="15" y="39"/>
                  </a:lnTo>
                  <a:lnTo>
                    <a:pt x="24" y="43"/>
                  </a:lnTo>
                  <a:lnTo>
                    <a:pt x="29" y="52"/>
                  </a:lnTo>
                  <a:lnTo>
                    <a:pt x="31" y="63"/>
                  </a:lnTo>
                  <a:lnTo>
                    <a:pt x="31" y="71"/>
                  </a:lnTo>
                  <a:lnTo>
                    <a:pt x="47" y="71"/>
                  </a:lnTo>
                  <a:lnTo>
                    <a:pt x="47" y="39"/>
                  </a:lnTo>
                  <a:lnTo>
                    <a:pt x="40" y="38"/>
                  </a:lnTo>
                  <a:lnTo>
                    <a:pt x="40" y="34"/>
                  </a:lnTo>
                  <a:lnTo>
                    <a:pt x="38" y="30"/>
                  </a:lnTo>
                  <a:lnTo>
                    <a:pt x="31" y="2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2" name="Freeform 582"/>
            <p:cNvSpPr>
              <a:spLocks/>
            </p:cNvSpPr>
            <p:nvPr/>
          </p:nvSpPr>
          <p:spPr bwMode="auto">
            <a:xfrm>
              <a:off x="3216" y="2447"/>
              <a:ext cx="46" cy="16"/>
            </a:xfrm>
            <a:custGeom>
              <a:avLst/>
              <a:gdLst/>
              <a:ahLst/>
              <a:cxnLst>
                <a:cxn ang="0">
                  <a:pos x="171" y="17"/>
                </a:cxn>
                <a:cxn ang="0">
                  <a:pos x="160" y="15"/>
                </a:cxn>
                <a:cxn ang="0">
                  <a:pos x="150" y="14"/>
                </a:cxn>
                <a:cxn ang="0">
                  <a:pos x="139" y="12"/>
                </a:cxn>
                <a:cxn ang="0">
                  <a:pos x="129" y="8"/>
                </a:cxn>
                <a:cxn ang="0">
                  <a:pos x="119" y="5"/>
                </a:cxn>
                <a:cxn ang="0">
                  <a:pos x="109" y="3"/>
                </a:cxn>
                <a:cxn ang="0">
                  <a:pos x="97" y="1"/>
                </a:cxn>
                <a:cxn ang="0">
                  <a:pos x="85" y="0"/>
                </a:cxn>
                <a:cxn ang="0">
                  <a:pos x="85" y="32"/>
                </a:cxn>
                <a:cxn ang="0">
                  <a:pos x="77" y="32"/>
                </a:cxn>
                <a:cxn ang="0">
                  <a:pos x="67" y="31"/>
                </a:cxn>
                <a:cxn ang="0">
                  <a:pos x="57" y="29"/>
                </a:cxn>
                <a:cxn ang="0">
                  <a:pos x="47" y="28"/>
                </a:cxn>
                <a:cxn ang="0">
                  <a:pos x="37" y="27"/>
                </a:cxn>
                <a:cxn ang="0">
                  <a:pos x="27" y="26"/>
                </a:cxn>
                <a:cxn ang="0">
                  <a:pos x="18" y="25"/>
                </a:cxn>
                <a:cxn ang="0">
                  <a:pos x="8" y="25"/>
                </a:cxn>
                <a:cxn ang="0">
                  <a:pos x="0" y="32"/>
                </a:cxn>
                <a:cxn ang="0">
                  <a:pos x="2" y="39"/>
                </a:cxn>
                <a:cxn ang="0">
                  <a:pos x="8" y="47"/>
                </a:cxn>
                <a:cxn ang="0">
                  <a:pos x="13" y="56"/>
                </a:cxn>
                <a:cxn ang="0">
                  <a:pos x="15" y="63"/>
                </a:cxn>
                <a:cxn ang="0">
                  <a:pos x="125" y="55"/>
                </a:cxn>
                <a:cxn ang="0">
                  <a:pos x="125" y="63"/>
                </a:cxn>
                <a:cxn ang="0">
                  <a:pos x="179" y="63"/>
                </a:cxn>
                <a:cxn ang="0">
                  <a:pos x="181" y="55"/>
                </a:cxn>
                <a:cxn ang="0">
                  <a:pos x="185" y="45"/>
                </a:cxn>
                <a:cxn ang="0">
                  <a:pos x="185" y="35"/>
                </a:cxn>
                <a:cxn ang="0">
                  <a:pos x="179" y="32"/>
                </a:cxn>
                <a:cxn ang="0">
                  <a:pos x="179" y="32"/>
                </a:cxn>
                <a:cxn ang="0">
                  <a:pos x="181" y="31"/>
                </a:cxn>
                <a:cxn ang="0">
                  <a:pos x="179" y="27"/>
                </a:cxn>
                <a:cxn ang="0">
                  <a:pos x="177" y="22"/>
                </a:cxn>
                <a:cxn ang="0">
                  <a:pos x="179" y="17"/>
                </a:cxn>
                <a:cxn ang="0">
                  <a:pos x="171" y="17"/>
                </a:cxn>
                <a:cxn ang="0">
                  <a:pos x="171" y="17"/>
                </a:cxn>
              </a:cxnLst>
              <a:rect l="0" t="0" r="r" b="b"/>
              <a:pathLst>
                <a:path w="185" h="63">
                  <a:moveTo>
                    <a:pt x="171" y="17"/>
                  </a:moveTo>
                  <a:lnTo>
                    <a:pt x="160" y="15"/>
                  </a:lnTo>
                  <a:lnTo>
                    <a:pt x="150" y="14"/>
                  </a:lnTo>
                  <a:lnTo>
                    <a:pt x="139" y="12"/>
                  </a:lnTo>
                  <a:lnTo>
                    <a:pt x="129" y="8"/>
                  </a:lnTo>
                  <a:lnTo>
                    <a:pt x="119" y="5"/>
                  </a:lnTo>
                  <a:lnTo>
                    <a:pt x="109" y="3"/>
                  </a:lnTo>
                  <a:lnTo>
                    <a:pt x="97" y="1"/>
                  </a:lnTo>
                  <a:lnTo>
                    <a:pt x="85" y="0"/>
                  </a:lnTo>
                  <a:lnTo>
                    <a:pt x="85" y="32"/>
                  </a:lnTo>
                  <a:lnTo>
                    <a:pt x="77" y="32"/>
                  </a:lnTo>
                  <a:lnTo>
                    <a:pt x="67" y="31"/>
                  </a:lnTo>
                  <a:lnTo>
                    <a:pt x="57" y="29"/>
                  </a:lnTo>
                  <a:lnTo>
                    <a:pt x="47" y="28"/>
                  </a:lnTo>
                  <a:lnTo>
                    <a:pt x="37" y="27"/>
                  </a:lnTo>
                  <a:lnTo>
                    <a:pt x="27" y="26"/>
                  </a:lnTo>
                  <a:lnTo>
                    <a:pt x="18" y="25"/>
                  </a:lnTo>
                  <a:lnTo>
                    <a:pt x="8" y="25"/>
                  </a:lnTo>
                  <a:lnTo>
                    <a:pt x="0" y="32"/>
                  </a:lnTo>
                  <a:lnTo>
                    <a:pt x="2" y="39"/>
                  </a:lnTo>
                  <a:lnTo>
                    <a:pt x="8" y="47"/>
                  </a:lnTo>
                  <a:lnTo>
                    <a:pt x="13" y="56"/>
                  </a:lnTo>
                  <a:lnTo>
                    <a:pt x="15" y="63"/>
                  </a:lnTo>
                  <a:lnTo>
                    <a:pt x="125" y="55"/>
                  </a:lnTo>
                  <a:lnTo>
                    <a:pt x="125" y="63"/>
                  </a:lnTo>
                  <a:lnTo>
                    <a:pt x="179" y="63"/>
                  </a:lnTo>
                  <a:lnTo>
                    <a:pt x="181" y="55"/>
                  </a:lnTo>
                  <a:lnTo>
                    <a:pt x="185" y="45"/>
                  </a:lnTo>
                  <a:lnTo>
                    <a:pt x="185" y="35"/>
                  </a:lnTo>
                  <a:lnTo>
                    <a:pt x="179" y="32"/>
                  </a:lnTo>
                  <a:lnTo>
                    <a:pt x="179" y="32"/>
                  </a:lnTo>
                  <a:lnTo>
                    <a:pt x="181" y="31"/>
                  </a:lnTo>
                  <a:lnTo>
                    <a:pt x="179" y="27"/>
                  </a:lnTo>
                  <a:lnTo>
                    <a:pt x="177" y="22"/>
                  </a:lnTo>
                  <a:lnTo>
                    <a:pt x="179" y="17"/>
                  </a:lnTo>
                  <a:lnTo>
                    <a:pt x="171" y="17"/>
                  </a:lnTo>
                  <a:lnTo>
                    <a:pt x="171" y="1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23" name="Freeform 583"/>
            <p:cNvSpPr>
              <a:spLocks/>
            </p:cNvSpPr>
            <p:nvPr/>
          </p:nvSpPr>
          <p:spPr bwMode="auto">
            <a:xfrm>
              <a:off x="3209" y="2592"/>
              <a:ext cx="50" cy="37"/>
            </a:xfrm>
            <a:custGeom>
              <a:avLst/>
              <a:gdLst/>
              <a:ahLst/>
              <a:cxnLst>
                <a:cxn ang="0">
                  <a:pos x="168" y="101"/>
                </a:cxn>
                <a:cxn ang="0">
                  <a:pos x="113" y="101"/>
                </a:cxn>
                <a:cxn ang="0">
                  <a:pos x="106" y="94"/>
                </a:cxn>
                <a:cxn ang="0">
                  <a:pos x="103" y="89"/>
                </a:cxn>
                <a:cxn ang="0">
                  <a:pos x="94" y="80"/>
                </a:cxn>
                <a:cxn ang="0">
                  <a:pos x="81" y="70"/>
                </a:cxn>
                <a:cxn ang="0">
                  <a:pos x="67" y="58"/>
                </a:cxn>
                <a:cxn ang="0">
                  <a:pos x="51" y="45"/>
                </a:cxn>
                <a:cxn ang="0">
                  <a:pos x="37" y="33"/>
                </a:cxn>
                <a:cxn ang="0">
                  <a:pos x="27" y="23"/>
                </a:cxn>
                <a:cxn ang="0">
                  <a:pos x="21" y="16"/>
                </a:cxn>
                <a:cxn ang="0">
                  <a:pos x="13" y="16"/>
                </a:cxn>
                <a:cxn ang="0">
                  <a:pos x="13" y="0"/>
                </a:cxn>
                <a:cxn ang="0">
                  <a:pos x="6" y="7"/>
                </a:cxn>
                <a:cxn ang="0">
                  <a:pos x="0" y="25"/>
                </a:cxn>
                <a:cxn ang="0">
                  <a:pos x="5" y="43"/>
                </a:cxn>
                <a:cxn ang="0">
                  <a:pos x="13" y="58"/>
                </a:cxn>
                <a:cxn ang="0">
                  <a:pos x="21" y="71"/>
                </a:cxn>
                <a:cxn ang="0">
                  <a:pos x="28" y="71"/>
                </a:cxn>
                <a:cxn ang="0">
                  <a:pos x="28" y="73"/>
                </a:cxn>
                <a:cxn ang="0">
                  <a:pos x="30" y="78"/>
                </a:cxn>
                <a:cxn ang="0">
                  <a:pos x="34" y="84"/>
                </a:cxn>
                <a:cxn ang="0">
                  <a:pos x="43" y="86"/>
                </a:cxn>
                <a:cxn ang="0">
                  <a:pos x="44" y="92"/>
                </a:cxn>
                <a:cxn ang="0">
                  <a:pos x="49" y="97"/>
                </a:cxn>
                <a:cxn ang="0">
                  <a:pos x="56" y="100"/>
                </a:cxn>
                <a:cxn ang="0">
                  <a:pos x="64" y="104"/>
                </a:cxn>
                <a:cxn ang="0">
                  <a:pos x="72" y="106"/>
                </a:cxn>
                <a:cxn ang="0">
                  <a:pos x="81" y="108"/>
                </a:cxn>
                <a:cxn ang="0">
                  <a:pos x="87" y="109"/>
                </a:cxn>
                <a:cxn ang="0">
                  <a:pos x="91" y="109"/>
                </a:cxn>
                <a:cxn ang="0">
                  <a:pos x="96" y="121"/>
                </a:cxn>
                <a:cxn ang="0">
                  <a:pos x="108" y="132"/>
                </a:cxn>
                <a:cxn ang="0">
                  <a:pos x="125" y="140"/>
                </a:cxn>
                <a:cxn ang="0">
                  <a:pos x="145" y="145"/>
                </a:cxn>
                <a:cxn ang="0">
                  <a:pos x="165" y="146"/>
                </a:cxn>
                <a:cxn ang="0">
                  <a:pos x="183" y="141"/>
                </a:cxn>
                <a:cxn ang="0">
                  <a:pos x="194" y="129"/>
                </a:cxn>
                <a:cxn ang="0">
                  <a:pos x="199" y="109"/>
                </a:cxn>
                <a:cxn ang="0">
                  <a:pos x="192" y="101"/>
                </a:cxn>
                <a:cxn ang="0">
                  <a:pos x="188" y="100"/>
                </a:cxn>
                <a:cxn ang="0">
                  <a:pos x="183" y="99"/>
                </a:cxn>
                <a:cxn ang="0">
                  <a:pos x="177" y="98"/>
                </a:cxn>
                <a:cxn ang="0">
                  <a:pos x="172" y="95"/>
                </a:cxn>
                <a:cxn ang="0">
                  <a:pos x="167" y="94"/>
                </a:cxn>
                <a:cxn ang="0">
                  <a:pos x="165" y="95"/>
                </a:cxn>
                <a:cxn ang="0">
                  <a:pos x="165" y="97"/>
                </a:cxn>
                <a:cxn ang="0">
                  <a:pos x="168" y="101"/>
                </a:cxn>
              </a:cxnLst>
              <a:rect l="0" t="0" r="r" b="b"/>
              <a:pathLst>
                <a:path w="199" h="146">
                  <a:moveTo>
                    <a:pt x="168" y="101"/>
                  </a:moveTo>
                  <a:lnTo>
                    <a:pt x="113" y="101"/>
                  </a:lnTo>
                  <a:lnTo>
                    <a:pt x="106" y="94"/>
                  </a:lnTo>
                  <a:lnTo>
                    <a:pt x="103" y="89"/>
                  </a:lnTo>
                  <a:lnTo>
                    <a:pt x="94" y="80"/>
                  </a:lnTo>
                  <a:lnTo>
                    <a:pt x="81" y="70"/>
                  </a:lnTo>
                  <a:lnTo>
                    <a:pt x="67" y="58"/>
                  </a:lnTo>
                  <a:lnTo>
                    <a:pt x="51" y="45"/>
                  </a:lnTo>
                  <a:lnTo>
                    <a:pt x="37" y="33"/>
                  </a:lnTo>
                  <a:lnTo>
                    <a:pt x="27" y="23"/>
                  </a:lnTo>
                  <a:lnTo>
                    <a:pt x="21" y="16"/>
                  </a:lnTo>
                  <a:lnTo>
                    <a:pt x="13" y="16"/>
                  </a:lnTo>
                  <a:lnTo>
                    <a:pt x="13" y="0"/>
                  </a:lnTo>
                  <a:lnTo>
                    <a:pt x="6" y="7"/>
                  </a:lnTo>
                  <a:lnTo>
                    <a:pt x="0" y="25"/>
                  </a:lnTo>
                  <a:lnTo>
                    <a:pt x="5" y="43"/>
                  </a:lnTo>
                  <a:lnTo>
                    <a:pt x="13" y="58"/>
                  </a:lnTo>
                  <a:lnTo>
                    <a:pt x="21" y="71"/>
                  </a:lnTo>
                  <a:lnTo>
                    <a:pt x="28" y="71"/>
                  </a:lnTo>
                  <a:lnTo>
                    <a:pt x="28" y="73"/>
                  </a:lnTo>
                  <a:lnTo>
                    <a:pt x="30" y="78"/>
                  </a:lnTo>
                  <a:lnTo>
                    <a:pt x="34" y="84"/>
                  </a:lnTo>
                  <a:lnTo>
                    <a:pt x="43" y="86"/>
                  </a:lnTo>
                  <a:lnTo>
                    <a:pt x="44" y="92"/>
                  </a:lnTo>
                  <a:lnTo>
                    <a:pt x="49" y="97"/>
                  </a:lnTo>
                  <a:lnTo>
                    <a:pt x="56" y="100"/>
                  </a:lnTo>
                  <a:lnTo>
                    <a:pt x="64" y="104"/>
                  </a:lnTo>
                  <a:lnTo>
                    <a:pt x="72" y="106"/>
                  </a:lnTo>
                  <a:lnTo>
                    <a:pt x="81" y="108"/>
                  </a:lnTo>
                  <a:lnTo>
                    <a:pt x="87" y="109"/>
                  </a:lnTo>
                  <a:lnTo>
                    <a:pt x="91" y="109"/>
                  </a:lnTo>
                  <a:lnTo>
                    <a:pt x="96" y="121"/>
                  </a:lnTo>
                  <a:lnTo>
                    <a:pt x="108" y="132"/>
                  </a:lnTo>
                  <a:lnTo>
                    <a:pt x="125" y="140"/>
                  </a:lnTo>
                  <a:lnTo>
                    <a:pt x="145" y="145"/>
                  </a:lnTo>
                  <a:lnTo>
                    <a:pt x="165" y="146"/>
                  </a:lnTo>
                  <a:lnTo>
                    <a:pt x="183" y="141"/>
                  </a:lnTo>
                  <a:lnTo>
                    <a:pt x="194" y="129"/>
                  </a:lnTo>
                  <a:lnTo>
                    <a:pt x="199" y="109"/>
                  </a:lnTo>
                  <a:lnTo>
                    <a:pt x="192" y="101"/>
                  </a:lnTo>
                  <a:lnTo>
                    <a:pt x="188" y="100"/>
                  </a:lnTo>
                  <a:lnTo>
                    <a:pt x="183" y="99"/>
                  </a:lnTo>
                  <a:lnTo>
                    <a:pt x="177" y="98"/>
                  </a:lnTo>
                  <a:lnTo>
                    <a:pt x="172" y="95"/>
                  </a:lnTo>
                  <a:lnTo>
                    <a:pt x="167" y="94"/>
                  </a:lnTo>
                  <a:lnTo>
                    <a:pt x="165" y="95"/>
                  </a:lnTo>
                  <a:lnTo>
                    <a:pt x="165" y="97"/>
                  </a:lnTo>
                  <a:lnTo>
                    <a:pt x="168" y="10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rgbClr val="EAEAEA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0929" name="Group 689"/>
          <p:cNvGrpSpPr>
            <a:grpSpLocks/>
          </p:cNvGrpSpPr>
          <p:nvPr/>
        </p:nvGrpSpPr>
        <p:grpSpPr bwMode="auto">
          <a:xfrm>
            <a:off x="5949950" y="1682750"/>
            <a:ext cx="658813" cy="657225"/>
            <a:chOff x="3748" y="1060"/>
            <a:chExt cx="415" cy="414"/>
          </a:xfrm>
        </p:grpSpPr>
        <p:sp>
          <p:nvSpPr>
            <p:cNvPr id="10878" name="Freeform 638" descr="Kağıt torba"/>
            <p:cNvSpPr>
              <a:spLocks/>
            </p:cNvSpPr>
            <p:nvPr/>
          </p:nvSpPr>
          <p:spPr bwMode="auto">
            <a:xfrm>
              <a:off x="3748" y="1060"/>
              <a:ext cx="415" cy="414"/>
            </a:xfrm>
            <a:custGeom>
              <a:avLst/>
              <a:gdLst/>
              <a:ahLst/>
              <a:cxnLst>
                <a:cxn ang="0">
                  <a:pos x="1642" y="196"/>
                </a:cxn>
                <a:cxn ang="0">
                  <a:pos x="1527" y="124"/>
                </a:cxn>
                <a:cxn ang="0">
                  <a:pos x="1403" y="67"/>
                </a:cxn>
                <a:cxn ang="0">
                  <a:pos x="1271" y="27"/>
                </a:cxn>
                <a:cxn ang="0">
                  <a:pos x="1132" y="4"/>
                </a:cxn>
                <a:cxn ang="0">
                  <a:pos x="984" y="1"/>
                </a:cxn>
                <a:cxn ang="0">
                  <a:pos x="830" y="21"/>
                </a:cxn>
                <a:cxn ang="0">
                  <a:pos x="684" y="62"/>
                </a:cxn>
                <a:cxn ang="0">
                  <a:pos x="547" y="123"/>
                </a:cxn>
                <a:cxn ang="0">
                  <a:pos x="422" y="203"/>
                </a:cxn>
                <a:cxn ang="0">
                  <a:pos x="309" y="299"/>
                </a:cxn>
                <a:cxn ang="0">
                  <a:pos x="211" y="412"/>
                </a:cxn>
                <a:cxn ang="0">
                  <a:pos x="128" y="539"/>
                </a:cxn>
                <a:cxn ang="0">
                  <a:pos x="65" y="678"/>
                </a:cxn>
                <a:cxn ang="0">
                  <a:pos x="21" y="826"/>
                </a:cxn>
                <a:cxn ang="0">
                  <a:pos x="2" y="982"/>
                </a:cxn>
                <a:cxn ang="0">
                  <a:pos x="5" y="1137"/>
                </a:cxn>
                <a:cxn ang="0">
                  <a:pos x="31" y="1284"/>
                </a:cxn>
                <a:cxn ang="0">
                  <a:pos x="76" y="1423"/>
                </a:cxn>
                <a:cxn ang="0">
                  <a:pos x="139" y="1553"/>
                </a:cxn>
                <a:cxn ang="0">
                  <a:pos x="219" y="1671"/>
                </a:cxn>
                <a:cxn ang="0">
                  <a:pos x="318" y="1781"/>
                </a:cxn>
                <a:cxn ang="0">
                  <a:pos x="437" y="1880"/>
                </a:cxn>
                <a:cxn ang="0">
                  <a:pos x="571" y="1960"/>
                </a:cxn>
                <a:cxn ang="0">
                  <a:pos x="717" y="2021"/>
                </a:cxn>
                <a:cxn ang="0">
                  <a:pos x="873" y="2059"/>
                </a:cxn>
                <a:cxn ang="0">
                  <a:pos x="1037" y="2072"/>
                </a:cxn>
                <a:cxn ang="0">
                  <a:pos x="1125" y="2068"/>
                </a:cxn>
                <a:cxn ang="0">
                  <a:pos x="1211" y="2057"/>
                </a:cxn>
                <a:cxn ang="0">
                  <a:pos x="1294" y="2039"/>
                </a:cxn>
                <a:cxn ang="0">
                  <a:pos x="1375" y="2014"/>
                </a:cxn>
                <a:cxn ang="0">
                  <a:pos x="1453" y="1984"/>
                </a:cxn>
                <a:cxn ang="0">
                  <a:pos x="1528" y="1946"/>
                </a:cxn>
                <a:cxn ang="0">
                  <a:pos x="1600" y="1904"/>
                </a:cxn>
                <a:cxn ang="0">
                  <a:pos x="1667" y="1856"/>
                </a:cxn>
                <a:cxn ang="0">
                  <a:pos x="1730" y="1803"/>
                </a:cxn>
                <a:cxn ang="0">
                  <a:pos x="1790" y="1744"/>
                </a:cxn>
                <a:cxn ang="0">
                  <a:pos x="1855" y="1669"/>
                </a:cxn>
                <a:cxn ang="0">
                  <a:pos x="1929" y="1559"/>
                </a:cxn>
                <a:cxn ang="0">
                  <a:pos x="1990" y="1439"/>
                </a:cxn>
                <a:cxn ang="0">
                  <a:pos x="2033" y="1311"/>
                </a:cxn>
                <a:cxn ang="0">
                  <a:pos x="2062" y="1176"/>
                </a:cxn>
                <a:cxn ang="0">
                  <a:pos x="2071" y="1036"/>
                </a:cxn>
                <a:cxn ang="0">
                  <a:pos x="2057" y="864"/>
                </a:cxn>
                <a:cxn ang="0">
                  <a:pos x="2016" y="701"/>
                </a:cxn>
                <a:cxn ang="0">
                  <a:pos x="1950" y="550"/>
                </a:cxn>
                <a:cxn ang="0">
                  <a:pos x="1862" y="411"/>
                </a:cxn>
                <a:cxn ang="0">
                  <a:pos x="1753" y="289"/>
                </a:cxn>
              </a:cxnLst>
              <a:rect l="0" t="0" r="r" b="b"/>
              <a:pathLst>
                <a:path w="2071" h="2072">
                  <a:moveTo>
                    <a:pt x="1713" y="252"/>
                  </a:moveTo>
                  <a:lnTo>
                    <a:pt x="1677" y="224"/>
                  </a:lnTo>
                  <a:lnTo>
                    <a:pt x="1642" y="196"/>
                  </a:lnTo>
                  <a:lnTo>
                    <a:pt x="1604" y="170"/>
                  </a:lnTo>
                  <a:lnTo>
                    <a:pt x="1567" y="147"/>
                  </a:lnTo>
                  <a:lnTo>
                    <a:pt x="1527" y="124"/>
                  </a:lnTo>
                  <a:lnTo>
                    <a:pt x="1487" y="103"/>
                  </a:lnTo>
                  <a:lnTo>
                    <a:pt x="1445" y="84"/>
                  </a:lnTo>
                  <a:lnTo>
                    <a:pt x="1403" y="67"/>
                  </a:lnTo>
                  <a:lnTo>
                    <a:pt x="1360" y="51"/>
                  </a:lnTo>
                  <a:lnTo>
                    <a:pt x="1315" y="39"/>
                  </a:lnTo>
                  <a:lnTo>
                    <a:pt x="1271" y="27"/>
                  </a:lnTo>
                  <a:lnTo>
                    <a:pt x="1225" y="17"/>
                  </a:lnTo>
                  <a:lnTo>
                    <a:pt x="1179" y="9"/>
                  </a:lnTo>
                  <a:lnTo>
                    <a:pt x="1132" y="4"/>
                  </a:lnTo>
                  <a:lnTo>
                    <a:pt x="1085" y="1"/>
                  </a:lnTo>
                  <a:lnTo>
                    <a:pt x="1037" y="0"/>
                  </a:lnTo>
                  <a:lnTo>
                    <a:pt x="984" y="1"/>
                  </a:lnTo>
                  <a:lnTo>
                    <a:pt x="932" y="4"/>
                  </a:lnTo>
                  <a:lnTo>
                    <a:pt x="881" y="12"/>
                  </a:lnTo>
                  <a:lnTo>
                    <a:pt x="830" y="21"/>
                  </a:lnTo>
                  <a:lnTo>
                    <a:pt x="781" y="32"/>
                  </a:lnTo>
                  <a:lnTo>
                    <a:pt x="731" y="46"/>
                  </a:lnTo>
                  <a:lnTo>
                    <a:pt x="684" y="62"/>
                  </a:lnTo>
                  <a:lnTo>
                    <a:pt x="637" y="80"/>
                  </a:lnTo>
                  <a:lnTo>
                    <a:pt x="591" y="101"/>
                  </a:lnTo>
                  <a:lnTo>
                    <a:pt x="547" y="123"/>
                  </a:lnTo>
                  <a:lnTo>
                    <a:pt x="503" y="148"/>
                  </a:lnTo>
                  <a:lnTo>
                    <a:pt x="462" y="174"/>
                  </a:lnTo>
                  <a:lnTo>
                    <a:pt x="422" y="203"/>
                  </a:lnTo>
                  <a:lnTo>
                    <a:pt x="382" y="234"/>
                  </a:lnTo>
                  <a:lnTo>
                    <a:pt x="346" y="265"/>
                  </a:lnTo>
                  <a:lnTo>
                    <a:pt x="309" y="299"/>
                  </a:lnTo>
                  <a:lnTo>
                    <a:pt x="274" y="336"/>
                  </a:lnTo>
                  <a:lnTo>
                    <a:pt x="241" y="373"/>
                  </a:lnTo>
                  <a:lnTo>
                    <a:pt x="211" y="412"/>
                  </a:lnTo>
                  <a:lnTo>
                    <a:pt x="181" y="453"/>
                  </a:lnTo>
                  <a:lnTo>
                    <a:pt x="153" y="496"/>
                  </a:lnTo>
                  <a:lnTo>
                    <a:pt x="128" y="539"/>
                  </a:lnTo>
                  <a:lnTo>
                    <a:pt x="105" y="584"/>
                  </a:lnTo>
                  <a:lnTo>
                    <a:pt x="84" y="631"/>
                  </a:lnTo>
                  <a:lnTo>
                    <a:pt x="65" y="678"/>
                  </a:lnTo>
                  <a:lnTo>
                    <a:pt x="49" y="726"/>
                  </a:lnTo>
                  <a:lnTo>
                    <a:pt x="33" y="775"/>
                  </a:lnTo>
                  <a:lnTo>
                    <a:pt x="21" y="826"/>
                  </a:lnTo>
                  <a:lnTo>
                    <a:pt x="12" y="877"/>
                  </a:lnTo>
                  <a:lnTo>
                    <a:pt x="6" y="929"/>
                  </a:lnTo>
                  <a:lnTo>
                    <a:pt x="2" y="982"/>
                  </a:lnTo>
                  <a:lnTo>
                    <a:pt x="0" y="1036"/>
                  </a:lnTo>
                  <a:lnTo>
                    <a:pt x="2" y="1086"/>
                  </a:lnTo>
                  <a:lnTo>
                    <a:pt x="5" y="1137"/>
                  </a:lnTo>
                  <a:lnTo>
                    <a:pt x="11" y="1187"/>
                  </a:lnTo>
                  <a:lnTo>
                    <a:pt x="20" y="1236"/>
                  </a:lnTo>
                  <a:lnTo>
                    <a:pt x="31" y="1284"/>
                  </a:lnTo>
                  <a:lnTo>
                    <a:pt x="44" y="1332"/>
                  </a:lnTo>
                  <a:lnTo>
                    <a:pt x="58" y="1378"/>
                  </a:lnTo>
                  <a:lnTo>
                    <a:pt x="76" y="1423"/>
                  </a:lnTo>
                  <a:lnTo>
                    <a:pt x="94" y="1467"/>
                  </a:lnTo>
                  <a:lnTo>
                    <a:pt x="115" y="1510"/>
                  </a:lnTo>
                  <a:lnTo>
                    <a:pt x="139" y="1553"/>
                  </a:lnTo>
                  <a:lnTo>
                    <a:pt x="164" y="1594"/>
                  </a:lnTo>
                  <a:lnTo>
                    <a:pt x="191" y="1634"/>
                  </a:lnTo>
                  <a:lnTo>
                    <a:pt x="219" y="1671"/>
                  </a:lnTo>
                  <a:lnTo>
                    <a:pt x="249" y="1709"/>
                  </a:lnTo>
                  <a:lnTo>
                    <a:pt x="281" y="1744"/>
                  </a:lnTo>
                  <a:lnTo>
                    <a:pt x="318" y="1781"/>
                  </a:lnTo>
                  <a:lnTo>
                    <a:pt x="356" y="1816"/>
                  </a:lnTo>
                  <a:lnTo>
                    <a:pt x="396" y="1849"/>
                  </a:lnTo>
                  <a:lnTo>
                    <a:pt x="437" y="1880"/>
                  </a:lnTo>
                  <a:lnTo>
                    <a:pt x="481" y="1909"/>
                  </a:lnTo>
                  <a:lnTo>
                    <a:pt x="526" y="1936"/>
                  </a:lnTo>
                  <a:lnTo>
                    <a:pt x="571" y="1960"/>
                  </a:lnTo>
                  <a:lnTo>
                    <a:pt x="618" y="1984"/>
                  </a:lnTo>
                  <a:lnTo>
                    <a:pt x="668" y="2004"/>
                  </a:lnTo>
                  <a:lnTo>
                    <a:pt x="717" y="2021"/>
                  </a:lnTo>
                  <a:lnTo>
                    <a:pt x="768" y="2037"/>
                  </a:lnTo>
                  <a:lnTo>
                    <a:pt x="821" y="2048"/>
                  </a:lnTo>
                  <a:lnTo>
                    <a:pt x="873" y="2059"/>
                  </a:lnTo>
                  <a:lnTo>
                    <a:pt x="926" y="2066"/>
                  </a:lnTo>
                  <a:lnTo>
                    <a:pt x="982" y="2071"/>
                  </a:lnTo>
                  <a:lnTo>
                    <a:pt x="1037" y="2072"/>
                  </a:lnTo>
                  <a:lnTo>
                    <a:pt x="1066" y="2072"/>
                  </a:lnTo>
                  <a:lnTo>
                    <a:pt x="1096" y="2071"/>
                  </a:lnTo>
                  <a:lnTo>
                    <a:pt x="1125" y="2068"/>
                  </a:lnTo>
                  <a:lnTo>
                    <a:pt x="1153" y="2065"/>
                  </a:lnTo>
                  <a:lnTo>
                    <a:pt x="1183" y="2061"/>
                  </a:lnTo>
                  <a:lnTo>
                    <a:pt x="1211" y="2057"/>
                  </a:lnTo>
                  <a:lnTo>
                    <a:pt x="1239" y="2052"/>
                  </a:lnTo>
                  <a:lnTo>
                    <a:pt x="1266" y="2046"/>
                  </a:lnTo>
                  <a:lnTo>
                    <a:pt x="1294" y="2039"/>
                  </a:lnTo>
                  <a:lnTo>
                    <a:pt x="1321" y="2032"/>
                  </a:lnTo>
                  <a:lnTo>
                    <a:pt x="1348" y="2024"/>
                  </a:lnTo>
                  <a:lnTo>
                    <a:pt x="1375" y="2014"/>
                  </a:lnTo>
                  <a:lnTo>
                    <a:pt x="1401" y="2005"/>
                  </a:lnTo>
                  <a:lnTo>
                    <a:pt x="1427" y="1994"/>
                  </a:lnTo>
                  <a:lnTo>
                    <a:pt x="1453" y="1984"/>
                  </a:lnTo>
                  <a:lnTo>
                    <a:pt x="1479" y="1972"/>
                  </a:lnTo>
                  <a:lnTo>
                    <a:pt x="1503" y="1960"/>
                  </a:lnTo>
                  <a:lnTo>
                    <a:pt x="1528" y="1946"/>
                  </a:lnTo>
                  <a:lnTo>
                    <a:pt x="1553" y="1933"/>
                  </a:lnTo>
                  <a:lnTo>
                    <a:pt x="1576" y="1919"/>
                  </a:lnTo>
                  <a:lnTo>
                    <a:pt x="1600" y="1904"/>
                  </a:lnTo>
                  <a:lnTo>
                    <a:pt x="1622" y="1889"/>
                  </a:lnTo>
                  <a:lnTo>
                    <a:pt x="1646" y="1872"/>
                  </a:lnTo>
                  <a:lnTo>
                    <a:pt x="1667" y="1856"/>
                  </a:lnTo>
                  <a:lnTo>
                    <a:pt x="1689" y="1838"/>
                  </a:lnTo>
                  <a:lnTo>
                    <a:pt x="1710" y="1821"/>
                  </a:lnTo>
                  <a:lnTo>
                    <a:pt x="1730" y="1803"/>
                  </a:lnTo>
                  <a:lnTo>
                    <a:pt x="1751" y="1784"/>
                  </a:lnTo>
                  <a:lnTo>
                    <a:pt x="1770" y="1764"/>
                  </a:lnTo>
                  <a:lnTo>
                    <a:pt x="1790" y="1744"/>
                  </a:lnTo>
                  <a:lnTo>
                    <a:pt x="1809" y="1724"/>
                  </a:lnTo>
                  <a:lnTo>
                    <a:pt x="1827" y="1703"/>
                  </a:lnTo>
                  <a:lnTo>
                    <a:pt x="1855" y="1669"/>
                  </a:lnTo>
                  <a:lnTo>
                    <a:pt x="1881" y="1633"/>
                  </a:lnTo>
                  <a:lnTo>
                    <a:pt x="1905" y="1596"/>
                  </a:lnTo>
                  <a:lnTo>
                    <a:pt x="1929" y="1559"/>
                  </a:lnTo>
                  <a:lnTo>
                    <a:pt x="1951" y="1520"/>
                  </a:lnTo>
                  <a:lnTo>
                    <a:pt x="1971" y="1480"/>
                  </a:lnTo>
                  <a:lnTo>
                    <a:pt x="1990" y="1439"/>
                  </a:lnTo>
                  <a:lnTo>
                    <a:pt x="2006" y="1396"/>
                  </a:lnTo>
                  <a:lnTo>
                    <a:pt x="2020" y="1354"/>
                  </a:lnTo>
                  <a:lnTo>
                    <a:pt x="2033" y="1311"/>
                  </a:lnTo>
                  <a:lnTo>
                    <a:pt x="2045" y="1266"/>
                  </a:lnTo>
                  <a:lnTo>
                    <a:pt x="2055" y="1221"/>
                  </a:lnTo>
                  <a:lnTo>
                    <a:pt x="2062" y="1176"/>
                  </a:lnTo>
                  <a:lnTo>
                    <a:pt x="2066" y="1130"/>
                  </a:lnTo>
                  <a:lnTo>
                    <a:pt x="2070" y="1083"/>
                  </a:lnTo>
                  <a:lnTo>
                    <a:pt x="2071" y="1036"/>
                  </a:lnTo>
                  <a:lnTo>
                    <a:pt x="2070" y="977"/>
                  </a:lnTo>
                  <a:lnTo>
                    <a:pt x="2065" y="921"/>
                  </a:lnTo>
                  <a:lnTo>
                    <a:pt x="2057" y="864"/>
                  </a:lnTo>
                  <a:lnTo>
                    <a:pt x="2046" y="808"/>
                  </a:lnTo>
                  <a:lnTo>
                    <a:pt x="2032" y="754"/>
                  </a:lnTo>
                  <a:lnTo>
                    <a:pt x="2016" y="701"/>
                  </a:lnTo>
                  <a:lnTo>
                    <a:pt x="1996" y="649"/>
                  </a:lnTo>
                  <a:lnTo>
                    <a:pt x="1975" y="598"/>
                  </a:lnTo>
                  <a:lnTo>
                    <a:pt x="1950" y="550"/>
                  </a:lnTo>
                  <a:lnTo>
                    <a:pt x="1923" y="501"/>
                  </a:lnTo>
                  <a:lnTo>
                    <a:pt x="1894" y="456"/>
                  </a:lnTo>
                  <a:lnTo>
                    <a:pt x="1862" y="411"/>
                  </a:lnTo>
                  <a:lnTo>
                    <a:pt x="1828" y="369"/>
                  </a:lnTo>
                  <a:lnTo>
                    <a:pt x="1791" y="328"/>
                  </a:lnTo>
                  <a:lnTo>
                    <a:pt x="1753" y="289"/>
                  </a:lnTo>
                  <a:lnTo>
                    <a:pt x="1713" y="25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79" name="Freeform 639" descr="Kağıt torba"/>
            <p:cNvSpPr>
              <a:spLocks/>
            </p:cNvSpPr>
            <p:nvPr/>
          </p:nvSpPr>
          <p:spPr bwMode="auto">
            <a:xfrm>
              <a:off x="3897" y="1060"/>
              <a:ext cx="266" cy="414"/>
            </a:xfrm>
            <a:custGeom>
              <a:avLst/>
              <a:gdLst/>
              <a:ahLst/>
              <a:cxnLst>
                <a:cxn ang="0">
                  <a:pos x="697" y="76"/>
                </a:cxn>
                <a:cxn ang="0">
                  <a:pos x="635" y="52"/>
                </a:cxn>
                <a:cxn ang="0">
                  <a:pos x="569" y="32"/>
                </a:cxn>
                <a:cxn ang="0">
                  <a:pos x="499" y="16"/>
                </a:cxn>
                <a:cxn ang="0">
                  <a:pos x="428" y="6"/>
                </a:cxn>
                <a:cxn ang="0">
                  <a:pos x="354" y="1"/>
                </a:cxn>
                <a:cxn ang="0">
                  <a:pos x="275" y="1"/>
                </a:cxn>
                <a:cxn ang="0">
                  <a:pos x="194" y="7"/>
                </a:cxn>
                <a:cxn ang="0">
                  <a:pos x="234" y="147"/>
                </a:cxn>
                <a:cxn ang="0">
                  <a:pos x="353" y="436"/>
                </a:cxn>
                <a:cxn ang="0">
                  <a:pos x="415" y="736"/>
                </a:cxn>
                <a:cxn ang="0">
                  <a:pos x="425" y="1037"/>
                </a:cxn>
                <a:cxn ang="0">
                  <a:pos x="391" y="1324"/>
                </a:cxn>
                <a:cxn ang="0">
                  <a:pos x="319" y="1583"/>
                </a:cxn>
                <a:cxn ang="0">
                  <a:pos x="212" y="1803"/>
                </a:cxn>
                <a:cxn ang="0">
                  <a:pos x="76" y="1970"/>
                </a:cxn>
                <a:cxn ang="0">
                  <a:pos x="35" y="2039"/>
                </a:cxn>
                <a:cxn ang="0">
                  <a:pos x="108" y="2054"/>
                </a:cxn>
                <a:cxn ang="0">
                  <a:pos x="182" y="2064"/>
                </a:cxn>
                <a:cxn ang="0">
                  <a:pos x="257" y="2069"/>
                </a:cxn>
                <a:cxn ang="0">
                  <a:pos x="334" y="2069"/>
                </a:cxn>
                <a:cxn ang="0">
                  <a:pos x="410" y="2062"/>
                </a:cxn>
                <a:cxn ang="0">
                  <a:pos x="487" y="2050"/>
                </a:cxn>
                <a:cxn ang="0">
                  <a:pos x="562" y="2032"/>
                </a:cxn>
                <a:cxn ang="0">
                  <a:pos x="629" y="2011"/>
                </a:cxn>
                <a:cxn ang="0">
                  <a:pos x="689" y="1988"/>
                </a:cxn>
                <a:cxn ang="0">
                  <a:pos x="746" y="1960"/>
                </a:cxn>
                <a:cxn ang="0">
                  <a:pos x="804" y="1929"/>
                </a:cxn>
                <a:cxn ang="0">
                  <a:pos x="859" y="1892"/>
                </a:cxn>
                <a:cxn ang="0">
                  <a:pos x="912" y="1852"/>
                </a:cxn>
                <a:cxn ang="0">
                  <a:pos x="964" y="1808"/>
                </a:cxn>
                <a:cxn ang="0">
                  <a:pos x="1014" y="1758"/>
                </a:cxn>
                <a:cxn ang="0">
                  <a:pos x="1066" y="1709"/>
                </a:cxn>
                <a:cxn ang="0">
                  <a:pos x="1122" y="1649"/>
                </a:cxn>
                <a:cxn ang="0">
                  <a:pos x="1176" y="1572"/>
                </a:cxn>
                <a:cxn ang="0">
                  <a:pos x="1226" y="1480"/>
                </a:cxn>
                <a:cxn ang="0">
                  <a:pos x="1269" y="1377"/>
                </a:cxn>
                <a:cxn ang="0">
                  <a:pos x="1302" y="1262"/>
                </a:cxn>
                <a:cxn ang="0">
                  <a:pos x="1323" y="1138"/>
                </a:cxn>
                <a:cxn ang="0">
                  <a:pos x="1329" y="1009"/>
                </a:cxn>
                <a:cxn ang="0">
                  <a:pos x="1322" y="907"/>
                </a:cxn>
                <a:cxn ang="0">
                  <a:pos x="1310" y="836"/>
                </a:cxn>
                <a:cxn ang="0">
                  <a:pos x="1294" y="766"/>
                </a:cxn>
                <a:cxn ang="0">
                  <a:pos x="1272" y="694"/>
                </a:cxn>
                <a:cxn ang="0">
                  <a:pos x="1243" y="624"/>
                </a:cxn>
                <a:cxn ang="0">
                  <a:pos x="1208" y="553"/>
                </a:cxn>
                <a:cxn ang="0">
                  <a:pos x="1166" y="484"/>
                </a:cxn>
                <a:cxn ang="0">
                  <a:pos x="1116" y="416"/>
                </a:cxn>
                <a:cxn ang="0">
                  <a:pos x="1071" y="361"/>
                </a:cxn>
                <a:cxn ang="0">
                  <a:pos x="1034" y="317"/>
                </a:cxn>
                <a:cxn ang="0">
                  <a:pos x="994" y="276"/>
                </a:cxn>
                <a:cxn ang="0">
                  <a:pos x="952" y="237"/>
                </a:cxn>
                <a:cxn ang="0">
                  <a:pos x="906" y="200"/>
                </a:cxn>
                <a:cxn ang="0">
                  <a:pos x="858" y="164"/>
                </a:cxn>
                <a:cxn ang="0">
                  <a:pos x="807" y="133"/>
                </a:cxn>
                <a:cxn ang="0">
                  <a:pos x="754" y="103"/>
                </a:cxn>
              </a:cxnLst>
              <a:rect l="0" t="0" r="r" b="b"/>
              <a:pathLst>
                <a:path w="1329" h="2069">
                  <a:moveTo>
                    <a:pt x="726" y="89"/>
                  </a:moveTo>
                  <a:lnTo>
                    <a:pt x="697" y="76"/>
                  </a:lnTo>
                  <a:lnTo>
                    <a:pt x="665" y="63"/>
                  </a:lnTo>
                  <a:lnTo>
                    <a:pt x="635" y="52"/>
                  </a:lnTo>
                  <a:lnTo>
                    <a:pt x="602" y="41"/>
                  </a:lnTo>
                  <a:lnTo>
                    <a:pt x="569" y="32"/>
                  </a:lnTo>
                  <a:lnTo>
                    <a:pt x="535" y="23"/>
                  </a:lnTo>
                  <a:lnTo>
                    <a:pt x="499" y="16"/>
                  </a:lnTo>
                  <a:lnTo>
                    <a:pt x="464" y="11"/>
                  </a:lnTo>
                  <a:lnTo>
                    <a:pt x="428" y="6"/>
                  </a:lnTo>
                  <a:lnTo>
                    <a:pt x="391" y="2"/>
                  </a:lnTo>
                  <a:lnTo>
                    <a:pt x="354" y="1"/>
                  </a:lnTo>
                  <a:lnTo>
                    <a:pt x="315" y="0"/>
                  </a:lnTo>
                  <a:lnTo>
                    <a:pt x="275" y="1"/>
                  </a:lnTo>
                  <a:lnTo>
                    <a:pt x="235" y="2"/>
                  </a:lnTo>
                  <a:lnTo>
                    <a:pt x="194" y="7"/>
                  </a:lnTo>
                  <a:lnTo>
                    <a:pt x="152" y="12"/>
                  </a:lnTo>
                  <a:lnTo>
                    <a:pt x="234" y="147"/>
                  </a:lnTo>
                  <a:lnTo>
                    <a:pt x="301" y="289"/>
                  </a:lnTo>
                  <a:lnTo>
                    <a:pt x="353" y="436"/>
                  </a:lnTo>
                  <a:lnTo>
                    <a:pt x="390" y="585"/>
                  </a:lnTo>
                  <a:lnTo>
                    <a:pt x="415" y="736"/>
                  </a:lnTo>
                  <a:lnTo>
                    <a:pt x="425" y="888"/>
                  </a:lnTo>
                  <a:lnTo>
                    <a:pt x="425" y="1037"/>
                  </a:lnTo>
                  <a:lnTo>
                    <a:pt x="414" y="1183"/>
                  </a:lnTo>
                  <a:lnTo>
                    <a:pt x="391" y="1324"/>
                  </a:lnTo>
                  <a:lnTo>
                    <a:pt x="360" y="1458"/>
                  </a:lnTo>
                  <a:lnTo>
                    <a:pt x="319" y="1583"/>
                  </a:lnTo>
                  <a:lnTo>
                    <a:pt x="268" y="1700"/>
                  </a:lnTo>
                  <a:lnTo>
                    <a:pt x="212" y="1803"/>
                  </a:lnTo>
                  <a:lnTo>
                    <a:pt x="147" y="1895"/>
                  </a:lnTo>
                  <a:lnTo>
                    <a:pt x="76" y="1970"/>
                  </a:lnTo>
                  <a:lnTo>
                    <a:pt x="0" y="2030"/>
                  </a:lnTo>
                  <a:lnTo>
                    <a:pt x="35" y="2039"/>
                  </a:lnTo>
                  <a:lnTo>
                    <a:pt x="72" y="2047"/>
                  </a:lnTo>
                  <a:lnTo>
                    <a:pt x="108" y="2054"/>
                  </a:lnTo>
                  <a:lnTo>
                    <a:pt x="146" y="2059"/>
                  </a:lnTo>
                  <a:lnTo>
                    <a:pt x="182" y="2064"/>
                  </a:lnTo>
                  <a:lnTo>
                    <a:pt x="220" y="2067"/>
                  </a:lnTo>
                  <a:lnTo>
                    <a:pt x="257" y="2069"/>
                  </a:lnTo>
                  <a:lnTo>
                    <a:pt x="296" y="2069"/>
                  </a:lnTo>
                  <a:lnTo>
                    <a:pt x="334" y="2069"/>
                  </a:lnTo>
                  <a:lnTo>
                    <a:pt x="371" y="2066"/>
                  </a:lnTo>
                  <a:lnTo>
                    <a:pt x="410" y="2062"/>
                  </a:lnTo>
                  <a:lnTo>
                    <a:pt x="448" y="2057"/>
                  </a:lnTo>
                  <a:lnTo>
                    <a:pt x="487" y="2050"/>
                  </a:lnTo>
                  <a:lnTo>
                    <a:pt x="524" y="2042"/>
                  </a:lnTo>
                  <a:lnTo>
                    <a:pt x="562" y="2032"/>
                  </a:lnTo>
                  <a:lnTo>
                    <a:pt x="599" y="2020"/>
                  </a:lnTo>
                  <a:lnTo>
                    <a:pt x="629" y="2011"/>
                  </a:lnTo>
                  <a:lnTo>
                    <a:pt x="659" y="1999"/>
                  </a:lnTo>
                  <a:lnTo>
                    <a:pt x="689" y="1988"/>
                  </a:lnTo>
                  <a:lnTo>
                    <a:pt x="718" y="1975"/>
                  </a:lnTo>
                  <a:lnTo>
                    <a:pt x="746" y="1960"/>
                  </a:lnTo>
                  <a:lnTo>
                    <a:pt x="776" y="1945"/>
                  </a:lnTo>
                  <a:lnTo>
                    <a:pt x="804" y="1929"/>
                  </a:lnTo>
                  <a:lnTo>
                    <a:pt x="831" y="1911"/>
                  </a:lnTo>
                  <a:lnTo>
                    <a:pt x="859" y="1892"/>
                  </a:lnTo>
                  <a:lnTo>
                    <a:pt x="886" y="1874"/>
                  </a:lnTo>
                  <a:lnTo>
                    <a:pt x="912" y="1852"/>
                  </a:lnTo>
                  <a:lnTo>
                    <a:pt x="939" y="1831"/>
                  </a:lnTo>
                  <a:lnTo>
                    <a:pt x="964" y="1808"/>
                  </a:lnTo>
                  <a:lnTo>
                    <a:pt x="990" y="1784"/>
                  </a:lnTo>
                  <a:lnTo>
                    <a:pt x="1014" y="1758"/>
                  </a:lnTo>
                  <a:lnTo>
                    <a:pt x="1038" y="1733"/>
                  </a:lnTo>
                  <a:lnTo>
                    <a:pt x="1066" y="1709"/>
                  </a:lnTo>
                  <a:lnTo>
                    <a:pt x="1094" y="1682"/>
                  </a:lnTo>
                  <a:lnTo>
                    <a:pt x="1122" y="1649"/>
                  </a:lnTo>
                  <a:lnTo>
                    <a:pt x="1149" y="1613"/>
                  </a:lnTo>
                  <a:lnTo>
                    <a:pt x="1176" y="1572"/>
                  </a:lnTo>
                  <a:lnTo>
                    <a:pt x="1202" y="1528"/>
                  </a:lnTo>
                  <a:lnTo>
                    <a:pt x="1226" y="1480"/>
                  </a:lnTo>
                  <a:lnTo>
                    <a:pt x="1249" y="1430"/>
                  </a:lnTo>
                  <a:lnTo>
                    <a:pt x="1269" y="1377"/>
                  </a:lnTo>
                  <a:lnTo>
                    <a:pt x="1287" y="1320"/>
                  </a:lnTo>
                  <a:lnTo>
                    <a:pt x="1302" y="1262"/>
                  </a:lnTo>
                  <a:lnTo>
                    <a:pt x="1314" y="1200"/>
                  </a:lnTo>
                  <a:lnTo>
                    <a:pt x="1323" y="1138"/>
                  </a:lnTo>
                  <a:lnTo>
                    <a:pt x="1328" y="1074"/>
                  </a:lnTo>
                  <a:lnTo>
                    <a:pt x="1329" y="1009"/>
                  </a:lnTo>
                  <a:lnTo>
                    <a:pt x="1326" y="942"/>
                  </a:lnTo>
                  <a:lnTo>
                    <a:pt x="1322" y="907"/>
                  </a:lnTo>
                  <a:lnTo>
                    <a:pt x="1317" y="872"/>
                  </a:lnTo>
                  <a:lnTo>
                    <a:pt x="1310" y="836"/>
                  </a:lnTo>
                  <a:lnTo>
                    <a:pt x="1303" y="801"/>
                  </a:lnTo>
                  <a:lnTo>
                    <a:pt x="1294" y="766"/>
                  </a:lnTo>
                  <a:lnTo>
                    <a:pt x="1283" y="729"/>
                  </a:lnTo>
                  <a:lnTo>
                    <a:pt x="1272" y="694"/>
                  </a:lnTo>
                  <a:lnTo>
                    <a:pt x="1259" y="659"/>
                  </a:lnTo>
                  <a:lnTo>
                    <a:pt x="1243" y="624"/>
                  </a:lnTo>
                  <a:lnTo>
                    <a:pt x="1226" y="588"/>
                  </a:lnTo>
                  <a:lnTo>
                    <a:pt x="1208" y="553"/>
                  </a:lnTo>
                  <a:lnTo>
                    <a:pt x="1187" y="518"/>
                  </a:lnTo>
                  <a:lnTo>
                    <a:pt x="1166" y="484"/>
                  </a:lnTo>
                  <a:lnTo>
                    <a:pt x="1141" y="450"/>
                  </a:lnTo>
                  <a:lnTo>
                    <a:pt x="1116" y="416"/>
                  </a:lnTo>
                  <a:lnTo>
                    <a:pt x="1088" y="382"/>
                  </a:lnTo>
                  <a:lnTo>
                    <a:pt x="1071" y="361"/>
                  </a:lnTo>
                  <a:lnTo>
                    <a:pt x="1053" y="338"/>
                  </a:lnTo>
                  <a:lnTo>
                    <a:pt x="1034" y="317"/>
                  </a:lnTo>
                  <a:lnTo>
                    <a:pt x="1014" y="297"/>
                  </a:lnTo>
                  <a:lnTo>
                    <a:pt x="994" y="276"/>
                  </a:lnTo>
                  <a:lnTo>
                    <a:pt x="973" y="257"/>
                  </a:lnTo>
                  <a:lnTo>
                    <a:pt x="952" y="237"/>
                  </a:lnTo>
                  <a:lnTo>
                    <a:pt x="930" y="218"/>
                  </a:lnTo>
                  <a:lnTo>
                    <a:pt x="906" y="200"/>
                  </a:lnTo>
                  <a:lnTo>
                    <a:pt x="883" y="182"/>
                  </a:lnTo>
                  <a:lnTo>
                    <a:pt x="858" y="164"/>
                  </a:lnTo>
                  <a:lnTo>
                    <a:pt x="833" y="148"/>
                  </a:lnTo>
                  <a:lnTo>
                    <a:pt x="807" y="133"/>
                  </a:lnTo>
                  <a:lnTo>
                    <a:pt x="782" y="117"/>
                  </a:lnTo>
                  <a:lnTo>
                    <a:pt x="754" y="103"/>
                  </a:lnTo>
                  <a:lnTo>
                    <a:pt x="726" y="89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0" name="Freeform 640" descr="Kağıt torba"/>
            <p:cNvSpPr>
              <a:spLocks/>
            </p:cNvSpPr>
            <p:nvPr/>
          </p:nvSpPr>
          <p:spPr bwMode="auto">
            <a:xfrm>
              <a:off x="3861" y="1157"/>
              <a:ext cx="11" cy="2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6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6"/>
                </a:cxn>
                <a:cxn ang="0">
                  <a:pos x="16" y="97"/>
                </a:cxn>
                <a:cxn ang="0">
                  <a:pos x="27" y="101"/>
                </a:cxn>
                <a:cxn ang="0">
                  <a:pos x="39" y="97"/>
                </a:cxn>
                <a:cxn ang="0">
                  <a:pos x="47" y="86"/>
                </a:cxn>
                <a:cxn ang="0">
                  <a:pos x="53" y="70"/>
                </a:cxn>
                <a:cxn ang="0">
                  <a:pos x="55" y="50"/>
                </a:cxn>
                <a:cxn ang="0">
                  <a:pos x="53" y="30"/>
                </a:cxn>
                <a:cxn ang="0">
                  <a:pos x="47" y="14"/>
                </a:cxn>
                <a:cxn ang="0">
                  <a:pos x="39" y="3"/>
                </a:cxn>
                <a:cxn ang="0">
                  <a:pos x="27" y="0"/>
                </a:cxn>
              </a:cxnLst>
              <a:rect l="0" t="0" r="r" b="b"/>
              <a:pathLst>
                <a:path w="55" h="101">
                  <a:moveTo>
                    <a:pt x="27" y="0"/>
                  </a:moveTo>
                  <a:lnTo>
                    <a:pt x="16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6"/>
                  </a:lnTo>
                  <a:lnTo>
                    <a:pt x="16" y="97"/>
                  </a:lnTo>
                  <a:lnTo>
                    <a:pt x="27" y="101"/>
                  </a:lnTo>
                  <a:lnTo>
                    <a:pt x="39" y="97"/>
                  </a:lnTo>
                  <a:lnTo>
                    <a:pt x="47" y="86"/>
                  </a:lnTo>
                  <a:lnTo>
                    <a:pt x="53" y="70"/>
                  </a:lnTo>
                  <a:lnTo>
                    <a:pt x="55" y="50"/>
                  </a:lnTo>
                  <a:lnTo>
                    <a:pt x="53" y="30"/>
                  </a:lnTo>
                  <a:lnTo>
                    <a:pt x="47" y="14"/>
                  </a:lnTo>
                  <a:lnTo>
                    <a:pt x="39" y="3"/>
                  </a:lnTo>
                  <a:lnTo>
                    <a:pt x="27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1" name="Freeform 641" descr="Kağıt torba"/>
            <p:cNvSpPr>
              <a:spLocks/>
            </p:cNvSpPr>
            <p:nvPr/>
          </p:nvSpPr>
          <p:spPr bwMode="auto">
            <a:xfrm>
              <a:off x="3943" y="1128"/>
              <a:ext cx="11" cy="2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7" y="4"/>
                </a:cxn>
                <a:cxn ang="0">
                  <a:pos x="9" y="14"/>
                </a:cxn>
                <a:cxn ang="0">
                  <a:pos x="3" y="31"/>
                </a:cxn>
                <a:cxn ang="0">
                  <a:pos x="0" y="51"/>
                </a:cxn>
                <a:cxn ang="0">
                  <a:pos x="3" y="71"/>
                </a:cxn>
                <a:cxn ang="0">
                  <a:pos x="9" y="86"/>
                </a:cxn>
                <a:cxn ang="0">
                  <a:pos x="17" y="98"/>
                </a:cxn>
                <a:cxn ang="0">
                  <a:pos x="27" y="101"/>
                </a:cxn>
                <a:cxn ang="0">
                  <a:pos x="39" y="98"/>
                </a:cxn>
                <a:cxn ang="0">
                  <a:pos x="47" y="86"/>
                </a:cxn>
                <a:cxn ang="0">
                  <a:pos x="53" y="71"/>
                </a:cxn>
                <a:cxn ang="0">
                  <a:pos x="56" y="51"/>
                </a:cxn>
                <a:cxn ang="0">
                  <a:pos x="53" y="31"/>
                </a:cxn>
                <a:cxn ang="0">
                  <a:pos x="47" y="14"/>
                </a:cxn>
                <a:cxn ang="0">
                  <a:pos x="39" y="4"/>
                </a:cxn>
                <a:cxn ang="0">
                  <a:pos x="27" y="0"/>
                </a:cxn>
              </a:cxnLst>
              <a:rect l="0" t="0" r="r" b="b"/>
              <a:pathLst>
                <a:path w="56" h="101">
                  <a:moveTo>
                    <a:pt x="27" y="0"/>
                  </a:moveTo>
                  <a:lnTo>
                    <a:pt x="17" y="4"/>
                  </a:lnTo>
                  <a:lnTo>
                    <a:pt x="9" y="14"/>
                  </a:lnTo>
                  <a:lnTo>
                    <a:pt x="3" y="31"/>
                  </a:lnTo>
                  <a:lnTo>
                    <a:pt x="0" y="51"/>
                  </a:lnTo>
                  <a:lnTo>
                    <a:pt x="3" y="71"/>
                  </a:lnTo>
                  <a:lnTo>
                    <a:pt x="9" y="86"/>
                  </a:lnTo>
                  <a:lnTo>
                    <a:pt x="17" y="98"/>
                  </a:lnTo>
                  <a:lnTo>
                    <a:pt x="27" y="101"/>
                  </a:lnTo>
                  <a:lnTo>
                    <a:pt x="39" y="98"/>
                  </a:lnTo>
                  <a:lnTo>
                    <a:pt x="47" y="86"/>
                  </a:lnTo>
                  <a:lnTo>
                    <a:pt x="53" y="71"/>
                  </a:lnTo>
                  <a:lnTo>
                    <a:pt x="56" y="51"/>
                  </a:lnTo>
                  <a:lnTo>
                    <a:pt x="53" y="31"/>
                  </a:lnTo>
                  <a:lnTo>
                    <a:pt x="47" y="14"/>
                  </a:lnTo>
                  <a:lnTo>
                    <a:pt x="39" y="4"/>
                  </a:lnTo>
                  <a:lnTo>
                    <a:pt x="27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2" name="Freeform 642" descr="Kağıt torba"/>
            <p:cNvSpPr>
              <a:spLocks/>
            </p:cNvSpPr>
            <p:nvPr/>
          </p:nvSpPr>
          <p:spPr bwMode="auto">
            <a:xfrm>
              <a:off x="3956" y="1076"/>
              <a:ext cx="12" cy="21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7" y="4"/>
                </a:cxn>
                <a:cxn ang="0">
                  <a:pos x="9" y="14"/>
                </a:cxn>
                <a:cxn ang="0">
                  <a:pos x="3" y="31"/>
                </a:cxn>
                <a:cxn ang="0">
                  <a:pos x="0" y="51"/>
                </a:cxn>
                <a:cxn ang="0">
                  <a:pos x="3" y="71"/>
                </a:cxn>
                <a:cxn ang="0">
                  <a:pos x="9" y="86"/>
                </a:cxn>
                <a:cxn ang="0">
                  <a:pos x="17" y="98"/>
                </a:cxn>
                <a:cxn ang="0">
                  <a:pos x="27" y="101"/>
                </a:cxn>
                <a:cxn ang="0">
                  <a:pos x="38" y="98"/>
                </a:cxn>
                <a:cxn ang="0">
                  <a:pos x="47" y="86"/>
                </a:cxn>
                <a:cxn ang="0">
                  <a:pos x="53" y="71"/>
                </a:cxn>
                <a:cxn ang="0">
                  <a:pos x="56" y="51"/>
                </a:cxn>
                <a:cxn ang="0">
                  <a:pos x="53" y="31"/>
                </a:cxn>
                <a:cxn ang="0">
                  <a:pos x="47" y="14"/>
                </a:cxn>
                <a:cxn ang="0">
                  <a:pos x="38" y="4"/>
                </a:cxn>
                <a:cxn ang="0">
                  <a:pos x="27" y="0"/>
                </a:cxn>
              </a:cxnLst>
              <a:rect l="0" t="0" r="r" b="b"/>
              <a:pathLst>
                <a:path w="56" h="101">
                  <a:moveTo>
                    <a:pt x="27" y="0"/>
                  </a:moveTo>
                  <a:lnTo>
                    <a:pt x="17" y="4"/>
                  </a:lnTo>
                  <a:lnTo>
                    <a:pt x="9" y="14"/>
                  </a:lnTo>
                  <a:lnTo>
                    <a:pt x="3" y="31"/>
                  </a:lnTo>
                  <a:lnTo>
                    <a:pt x="0" y="51"/>
                  </a:lnTo>
                  <a:lnTo>
                    <a:pt x="3" y="71"/>
                  </a:lnTo>
                  <a:lnTo>
                    <a:pt x="9" y="86"/>
                  </a:lnTo>
                  <a:lnTo>
                    <a:pt x="17" y="98"/>
                  </a:lnTo>
                  <a:lnTo>
                    <a:pt x="27" y="101"/>
                  </a:lnTo>
                  <a:lnTo>
                    <a:pt x="38" y="98"/>
                  </a:lnTo>
                  <a:lnTo>
                    <a:pt x="47" y="86"/>
                  </a:lnTo>
                  <a:lnTo>
                    <a:pt x="53" y="71"/>
                  </a:lnTo>
                  <a:lnTo>
                    <a:pt x="56" y="51"/>
                  </a:lnTo>
                  <a:lnTo>
                    <a:pt x="53" y="31"/>
                  </a:lnTo>
                  <a:lnTo>
                    <a:pt x="47" y="14"/>
                  </a:lnTo>
                  <a:lnTo>
                    <a:pt x="38" y="4"/>
                  </a:lnTo>
                  <a:lnTo>
                    <a:pt x="27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3" name="Freeform 643" descr="Kağıt torba"/>
            <p:cNvSpPr>
              <a:spLocks/>
            </p:cNvSpPr>
            <p:nvPr/>
          </p:nvSpPr>
          <p:spPr bwMode="auto">
            <a:xfrm>
              <a:off x="3970" y="1152"/>
              <a:ext cx="11" cy="2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7" y="98"/>
                </a:cxn>
                <a:cxn ang="0">
                  <a:pos x="28" y="101"/>
                </a:cxn>
                <a:cxn ang="0">
                  <a:pos x="38" y="98"/>
                </a:cxn>
                <a:cxn ang="0">
                  <a:pos x="48" y="86"/>
                </a:cxn>
                <a:cxn ang="0">
                  <a:pos x="54" y="71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8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7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7" y="98"/>
                  </a:lnTo>
                  <a:lnTo>
                    <a:pt x="28" y="101"/>
                  </a:lnTo>
                  <a:lnTo>
                    <a:pt x="38" y="98"/>
                  </a:lnTo>
                  <a:lnTo>
                    <a:pt x="48" y="86"/>
                  </a:lnTo>
                  <a:lnTo>
                    <a:pt x="54" y="71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8" y="4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4" name="Freeform 644" descr="Kağıt torba"/>
            <p:cNvSpPr>
              <a:spLocks/>
            </p:cNvSpPr>
            <p:nvPr/>
          </p:nvSpPr>
          <p:spPr bwMode="auto">
            <a:xfrm>
              <a:off x="4006" y="1103"/>
              <a:ext cx="14" cy="18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1" y="11"/>
                </a:cxn>
                <a:cxn ang="0">
                  <a:pos x="0" y="25"/>
                </a:cxn>
                <a:cxn ang="0">
                  <a:pos x="4" y="42"/>
                </a:cxn>
                <a:cxn ang="0">
                  <a:pos x="11" y="60"/>
                </a:cxn>
                <a:cxn ang="0">
                  <a:pos x="17" y="68"/>
                </a:cxn>
                <a:cxn ang="0">
                  <a:pos x="24" y="75"/>
                </a:cxn>
                <a:cxn ang="0">
                  <a:pos x="30" y="81"/>
                </a:cxn>
                <a:cxn ang="0">
                  <a:pos x="37" y="86"/>
                </a:cxn>
                <a:cxn ang="0">
                  <a:pos x="44" y="89"/>
                </a:cxn>
                <a:cxn ang="0">
                  <a:pos x="50" y="90"/>
                </a:cxn>
                <a:cxn ang="0">
                  <a:pos x="56" y="90"/>
                </a:cxn>
                <a:cxn ang="0">
                  <a:pos x="61" y="88"/>
                </a:cxn>
                <a:cxn ang="0">
                  <a:pos x="68" y="80"/>
                </a:cxn>
                <a:cxn ang="0">
                  <a:pos x="71" y="66"/>
                </a:cxn>
                <a:cxn ang="0">
                  <a:pos x="67" y="49"/>
                </a:cxn>
                <a:cxn ang="0">
                  <a:pos x="59" y="32"/>
                </a:cxn>
                <a:cxn ang="0">
                  <a:pos x="53" y="23"/>
                </a:cxn>
                <a:cxn ang="0">
                  <a:pos x="47" y="16"/>
                </a:cxn>
                <a:cxn ang="0">
                  <a:pos x="40" y="9"/>
                </a:cxn>
                <a:cxn ang="0">
                  <a:pos x="34" y="5"/>
                </a:cxn>
                <a:cxn ang="0">
                  <a:pos x="27" y="1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9" y="1"/>
                </a:cxn>
              </a:cxnLst>
              <a:rect l="0" t="0" r="r" b="b"/>
              <a:pathLst>
                <a:path w="71" h="90">
                  <a:moveTo>
                    <a:pt x="9" y="1"/>
                  </a:moveTo>
                  <a:lnTo>
                    <a:pt x="1" y="11"/>
                  </a:lnTo>
                  <a:lnTo>
                    <a:pt x="0" y="25"/>
                  </a:lnTo>
                  <a:lnTo>
                    <a:pt x="4" y="42"/>
                  </a:lnTo>
                  <a:lnTo>
                    <a:pt x="11" y="60"/>
                  </a:lnTo>
                  <a:lnTo>
                    <a:pt x="17" y="68"/>
                  </a:lnTo>
                  <a:lnTo>
                    <a:pt x="24" y="75"/>
                  </a:lnTo>
                  <a:lnTo>
                    <a:pt x="30" y="81"/>
                  </a:lnTo>
                  <a:lnTo>
                    <a:pt x="37" y="86"/>
                  </a:lnTo>
                  <a:lnTo>
                    <a:pt x="44" y="89"/>
                  </a:lnTo>
                  <a:lnTo>
                    <a:pt x="50" y="90"/>
                  </a:lnTo>
                  <a:lnTo>
                    <a:pt x="56" y="90"/>
                  </a:lnTo>
                  <a:lnTo>
                    <a:pt x="61" y="88"/>
                  </a:lnTo>
                  <a:lnTo>
                    <a:pt x="68" y="80"/>
                  </a:lnTo>
                  <a:lnTo>
                    <a:pt x="71" y="66"/>
                  </a:lnTo>
                  <a:lnTo>
                    <a:pt x="67" y="49"/>
                  </a:lnTo>
                  <a:lnTo>
                    <a:pt x="59" y="32"/>
                  </a:lnTo>
                  <a:lnTo>
                    <a:pt x="53" y="23"/>
                  </a:lnTo>
                  <a:lnTo>
                    <a:pt x="47" y="16"/>
                  </a:lnTo>
                  <a:lnTo>
                    <a:pt x="40" y="9"/>
                  </a:lnTo>
                  <a:lnTo>
                    <a:pt x="34" y="5"/>
                  </a:lnTo>
                  <a:lnTo>
                    <a:pt x="27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9" y="1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5" name="Freeform 645" descr="Kağıt torba"/>
            <p:cNvSpPr>
              <a:spLocks/>
            </p:cNvSpPr>
            <p:nvPr/>
          </p:nvSpPr>
          <p:spPr bwMode="auto">
            <a:xfrm>
              <a:off x="4016" y="1192"/>
              <a:ext cx="15" cy="18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4" y="41"/>
                </a:cxn>
                <a:cxn ang="0">
                  <a:pos x="11" y="59"/>
                </a:cxn>
                <a:cxn ang="0">
                  <a:pos x="16" y="67"/>
                </a:cxn>
                <a:cxn ang="0">
                  <a:pos x="24" y="74"/>
                </a:cxn>
                <a:cxn ang="0">
                  <a:pos x="29" y="81"/>
                </a:cxn>
                <a:cxn ang="0">
                  <a:pos x="36" y="86"/>
                </a:cxn>
                <a:cxn ang="0">
                  <a:pos x="43" y="88"/>
                </a:cxn>
                <a:cxn ang="0">
                  <a:pos x="49" y="90"/>
                </a:cxn>
                <a:cxn ang="0">
                  <a:pos x="55" y="90"/>
                </a:cxn>
                <a:cxn ang="0">
                  <a:pos x="61" y="88"/>
                </a:cxn>
                <a:cxn ang="0">
                  <a:pos x="68" y="80"/>
                </a:cxn>
                <a:cxn ang="0">
                  <a:pos x="71" y="66"/>
                </a:cxn>
                <a:cxn ang="0">
                  <a:pos x="67" y="49"/>
                </a:cxn>
                <a:cxn ang="0">
                  <a:pos x="59" y="30"/>
                </a:cxn>
                <a:cxn ang="0">
                  <a:pos x="53" y="22"/>
                </a:cxn>
                <a:cxn ang="0">
                  <a:pos x="47" y="15"/>
                </a:cxn>
                <a:cxn ang="0">
                  <a:pos x="40" y="9"/>
                </a:cxn>
                <a:cxn ang="0">
                  <a:pos x="34" y="5"/>
                </a:cxn>
                <a:cxn ang="0">
                  <a:pos x="27" y="1"/>
                </a:cxn>
                <a:cxn ang="0">
                  <a:pos x="21" y="0"/>
                </a:cxn>
                <a:cxn ang="0">
                  <a:pos x="14" y="0"/>
                </a:cxn>
                <a:cxn ang="0">
                  <a:pos x="9" y="1"/>
                </a:cxn>
              </a:cxnLst>
              <a:rect l="0" t="0" r="r" b="b"/>
              <a:pathLst>
                <a:path w="71" h="90">
                  <a:moveTo>
                    <a:pt x="9" y="1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4" y="41"/>
                  </a:lnTo>
                  <a:lnTo>
                    <a:pt x="11" y="59"/>
                  </a:lnTo>
                  <a:lnTo>
                    <a:pt x="16" y="67"/>
                  </a:lnTo>
                  <a:lnTo>
                    <a:pt x="24" y="74"/>
                  </a:lnTo>
                  <a:lnTo>
                    <a:pt x="29" y="81"/>
                  </a:lnTo>
                  <a:lnTo>
                    <a:pt x="36" y="86"/>
                  </a:lnTo>
                  <a:lnTo>
                    <a:pt x="43" y="88"/>
                  </a:lnTo>
                  <a:lnTo>
                    <a:pt x="49" y="90"/>
                  </a:lnTo>
                  <a:lnTo>
                    <a:pt x="55" y="90"/>
                  </a:lnTo>
                  <a:lnTo>
                    <a:pt x="61" y="88"/>
                  </a:lnTo>
                  <a:lnTo>
                    <a:pt x="68" y="80"/>
                  </a:lnTo>
                  <a:lnTo>
                    <a:pt x="71" y="66"/>
                  </a:lnTo>
                  <a:lnTo>
                    <a:pt x="67" y="49"/>
                  </a:lnTo>
                  <a:lnTo>
                    <a:pt x="59" y="30"/>
                  </a:lnTo>
                  <a:lnTo>
                    <a:pt x="53" y="22"/>
                  </a:lnTo>
                  <a:lnTo>
                    <a:pt x="47" y="15"/>
                  </a:lnTo>
                  <a:lnTo>
                    <a:pt x="40" y="9"/>
                  </a:lnTo>
                  <a:lnTo>
                    <a:pt x="34" y="5"/>
                  </a:lnTo>
                  <a:lnTo>
                    <a:pt x="27" y="1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9" y="1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6" name="Freeform 646" descr="Kağıt torba"/>
            <p:cNvSpPr>
              <a:spLocks/>
            </p:cNvSpPr>
            <p:nvPr/>
          </p:nvSpPr>
          <p:spPr bwMode="auto">
            <a:xfrm>
              <a:off x="4098" y="1148"/>
              <a:ext cx="15" cy="19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3" y="11"/>
                </a:cxn>
                <a:cxn ang="0">
                  <a:pos x="0" y="25"/>
                </a:cxn>
                <a:cxn ang="0">
                  <a:pos x="4" y="42"/>
                </a:cxn>
                <a:cxn ang="0">
                  <a:pos x="11" y="60"/>
                </a:cxn>
                <a:cxn ang="0">
                  <a:pos x="17" y="68"/>
                </a:cxn>
                <a:cxn ang="0">
                  <a:pos x="24" y="75"/>
                </a:cxn>
                <a:cxn ang="0">
                  <a:pos x="30" y="82"/>
                </a:cxn>
                <a:cxn ang="0">
                  <a:pos x="37" y="87"/>
                </a:cxn>
                <a:cxn ang="0">
                  <a:pos x="44" y="89"/>
                </a:cxn>
                <a:cxn ang="0">
                  <a:pos x="50" y="91"/>
                </a:cxn>
                <a:cxn ang="0">
                  <a:pos x="55" y="91"/>
                </a:cxn>
                <a:cxn ang="0">
                  <a:pos x="61" y="89"/>
                </a:cxn>
                <a:cxn ang="0">
                  <a:pos x="68" y="80"/>
                </a:cxn>
                <a:cxn ang="0">
                  <a:pos x="71" y="65"/>
                </a:cxn>
                <a:cxn ang="0">
                  <a:pos x="67" y="49"/>
                </a:cxn>
                <a:cxn ang="0">
                  <a:pos x="59" y="31"/>
                </a:cxn>
                <a:cxn ang="0">
                  <a:pos x="53" y="23"/>
                </a:cxn>
                <a:cxn ang="0">
                  <a:pos x="47" y="16"/>
                </a:cxn>
                <a:cxn ang="0">
                  <a:pos x="41" y="9"/>
                </a:cxn>
                <a:cxn ang="0">
                  <a:pos x="34" y="4"/>
                </a:cxn>
                <a:cxn ang="0">
                  <a:pos x="27" y="2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0" y="2"/>
                </a:cxn>
              </a:cxnLst>
              <a:rect l="0" t="0" r="r" b="b"/>
              <a:pathLst>
                <a:path w="71" h="91">
                  <a:moveTo>
                    <a:pt x="10" y="2"/>
                  </a:moveTo>
                  <a:lnTo>
                    <a:pt x="3" y="11"/>
                  </a:lnTo>
                  <a:lnTo>
                    <a:pt x="0" y="25"/>
                  </a:lnTo>
                  <a:lnTo>
                    <a:pt x="4" y="42"/>
                  </a:lnTo>
                  <a:lnTo>
                    <a:pt x="11" y="60"/>
                  </a:lnTo>
                  <a:lnTo>
                    <a:pt x="17" y="68"/>
                  </a:lnTo>
                  <a:lnTo>
                    <a:pt x="24" y="75"/>
                  </a:lnTo>
                  <a:lnTo>
                    <a:pt x="30" y="82"/>
                  </a:lnTo>
                  <a:lnTo>
                    <a:pt x="37" y="87"/>
                  </a:lnTo>
                  <a:lnTo>
                    <a:pt x="44" y="89"/>
                  </a:lnTo>
                  <a:lnTo>
                    <a:pt x="50" y="91"/>
                  </a:lnTo>
                  <a:lnTo>
                    <a:pt x="55" y="91"/>
                  </a:lnTo>
                  <a:lnTo>
                    <a:pt x="61" y="89"/>
                  </a:lnTo>
                  <a:lnTo>
                    <a:pt x="68" y="80"/>
                  </a:lnTo>
                  <a:lnTo>
                    <a:pt x="71" y="65"/>
                  </a:lnTo>
                  <a:lnTo>
                    <a:pt x="67" y="49"/>
                  </a:lnTo>
                  <a:lnTo>
                    <a:pt x="59" y="31"/>
                  </a:lnTo>
                  <a:lnTo>
                    <a:pt x="53" y="23"/>
                  </a:lnTo>
                  <a:lnTo>
                    <a:pt x="47" y="16"/>
                  </a:lnTo>
                  <a:lnTo>
                    <a:pt x="41" y="9"/>
                  </a:lnTo>
                  <a:lnTo>
                    <a:pt x="34" y="4"/>
                  </a:lnTo>
                  <a:lnTo>
                    <a:pt x="27" y="2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0" y="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7" name="Freeform 647" descr="Kağıt torba"/>
            <p:cNvSpPr>
              <a:spLocks/>
            </p:cNvSpPr>
            <p:nvPr/>
          </p:nvSpPr>
          <p:spPr bwMode="auto">
            <a:xfrm>
              <a:off x="4089" y="1281"/>
              <a:ext cx="14" cy="18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4" y="41"/>
                </a:cxn>
                <a:cxn ang="0">
                  <a:pos x="12" y="59"/>
                </a:cxn>
                <a:cxn ang="0">
                  <a:pos x="18" y="67"/>
                </a:cxn>
                <a:cxn ang="0">
                  <a:pos x="24" y="75"/>
                </a:cxn>
                <a:cxn ang="0">
                  <a:pos x="31" y="81"/>
                </a:cxn>
                <a:cxn ang="0">
                  <a:pos x="37" y="86"/>
                </a:cxn>
                <a:cxn ang="0">
                  <a:pos x="44" y="89"/>
                </a:cxn>
                <a:cxn ang="0">
                  <a:pos x="50" y="90"/>
                </a:cxn>
                <a:cxn ang="0">
                  <a:pos x="57" y="90"/>
                </a:cxn>
                <a:cxn ang="0">
                  <a:pos x="61" y="88"/>
                </a:cxn>
                <a:cxn ang="0">
                  <a:pos x="69" y="80"/>
                </a:cxn>
                <a:cxn ang="0">
                  <a:pos x="71" y="66"/>
                </a:cxn>
                <a:cxn ang="0">
                  <a:pos x="67" y="49"/>
                </a:cxn>
                <a:cxn ang="0">
                  <a:pos x="59" y="32"/>
                </a:cxn>
                <a:cxn ang="0">
                  <a:pos x="53" y="23"/>
                </a:cxn>
                <a:cxn ang="0">
                  <a:pos x="47" y="15"/>
                </a:cxn>
                <a:cxn ang="0">
                  <a:pos x="41" y="9"/>
                </a:cxn>
                <a:cxn ang="0">
                  <a:pos x="34" y="5"/>
                </a:cxn>
                <a:cxn ang="0">
                  <a:pos x="27" y="1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0" y="1"/>
                </a:cxn>
              </a:cxnLst>
              <a:rect l="0" t="0" r="r" b="b"/>
              <a:pathLst>
                <a:path w="71" h="90">
                  <a:moveTo>
                    <a:pt x="10" y="1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4" y="41"/>
                  </a:lnTo>
                  <a:lnTo>
                    <a:pt x="12" y="59"/>
                  </a:lnTo>
                  <a:lnTo>
                    <a:pt x="18" y="67"/>
                  </a:lnTo>
                  <a:lnTo>
                    <a:pt x="24" y="75"/>
                  </a:lnTo>
                  <a:lnTo>
                    <a:pt x="31" y="81"/>
                  </a:lnTo>
                  <a:lnTo>
                    <a:pt x="37" y="86"/>
                  </a:lnTo>
                  <a:lnTo>
                    <a:pt x="44" y="89"/>
                  </a:lnTo>
                  <a:lnTo>
                    <a:pt x="50" y="90"/>
                  </a:lnTo>
                  <a:lnTo>
                    <a:pt x="57" y="90"/>
                  </a:lnTo>
                  <a:lnTo>
                    <a:pt x="61" y="88"/>
                  </a:lnTo>
                  <a:lnTo>
                    <a:pt x="69" y="80"/>
                  </a:lnTo>
                  <a:lnTo>
                    <a:pt x="71" y="66"/>
                  </a:lnTo>
                  <a:lnTo>
                    <a:pt x="67" y="49"/>
                  </a:lnTo>
                  <a:lnTo>
                    <a:pt x="59" y="32"/>
                  </a:lnTo>
                  <a:lnTo>
                    <a:pt x="53" y="23"/>
                  </a:lnTo>
                  <a:lnTo>
                    <a:pt x="47" y="15"/>
                  </a:lnTo>
                  <a:lnTo>
                    <a:pt x="41" y="9"/>
                  </a:lnTo>
                  <a:lnTo>
                    <a:pt x="34" y="5"/>
                  </a:lnTo>
                  <a:lnTo>
                    <a:pt x="27" y="1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0" y="1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8" name="Freeform 648" descr="Kağıt torba"/>
            <p:cNvSpPr>
              <a:spLocks/>
            </p:cNvSpPr>
            <p:nvPr/>
          </p:nvSpPr>
          <p:spPr bwMode="auto">
            <a:xfrm>
              <a:off x="4129" y="1222"/>
              <a:ext cx="14" cy="18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3" y="41"/>
                </a:cxn>
                <a:cxn ang="0">
                  <a:pos x="12" y="59"/>
                </a:cxn>
                <a:cxn ang="0">
                  <a:pos x="18" y="67"/>
                </a:cxn>
                <a:cxn ang="0">
                  <a:pos x="23" y="74"/>
                </a:cxn>
                <a:cxn ang="0">
                  <a:pos x="30" y="81"/>
                </a:cxn>
                <a:cxn ang="0">
                  <a:pos x="36" y="86"/>
                </a:cxn>
                <a:cxn ang="0">
                  <a:pos x="43" y="88"/>
                </a:cxn>
                <a:cxn ang="0">
                  <a:pos x="49" y="91"/>
                </a:cxn>
                <a:cxn ang="0">
                  <a:pos x="56" y="91"/>
                </a:cxn>
                <a:cxn ang="0">
                  <a:pos x="61" y="88"/>
                </a:cxn>
                <a:cxn ang="0">
                  <a:pos x="69" y="80"/>
                </a:cxn>
                <a:cxn ang="0">
                  <a:pos x="70" y="66"/>
                </a:cxn>
                <a:cxn ang="0">
                  <a:pos x="67" y="49"/>
                </a:cxn>
                <a:cxn ang="0">
                  <a:pos x="59" y="31"/>
                </a:cxn>
                <a:cxn ang="0">
                  <a:pos x="54" y="22"/>
                </a:cxn>
                <a:cxn ang="0">
                  <a:pos x="47" y="15"/>
                </a:cxn>
                <a:cxn ang="0">
                  <a:pos x="41" y="10"/>
                </a:cxn>
                <a:cxn ang="0">
                  <a:pos x="34" y="5"/>
                </a:cxn>
                <a:cxn ang="0">
                  <a:pos x="28" y="1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9" y="1"/>
                </a:cxn>
              </a:cxnLst>
              <a:rect l="0" t="0" r="r" b="b"/>
              <a:pathLst>
                <a:path w="70" h="91">
                  <a:moveTo>
                    <a:pt x="9" y="1"/>
                  </a:moveTo>
                  <a:lnTo>
                    <a:pt x="2" y="11"/>
                  </a:lnTo>
                  <a:lnTo>
                    <a:pt x="0" y="25"/>
                  </a:lnTo>
                  <a:lnTo>
                    <a:pt x="3" y="41"/>
                  </a:lnTo>
                  <a:lnTo>
                    <a:pt x="12" y="59"/>
                  </a:lnTo>
                  <a:lnTo>
                    <a:pt x="18" y="67"/>
                  </a:lnTo>
                  <a:lnTo>
                    <a:pt x="23" y="74"/>
                  </a:lnTo>
                  <a:lnTo>
                    <a:pt x="30" y="81"/>
                  </a:lnTo>
                  <a:lnTo>
                    <a:pt x="36" y="86"/>
                  </a:lnTo>
                  <a:lnTo>
                    <a:pt x="43" y="88"/>
                  </a:lnTo>
                  <a:lnTo>
                    <a:pt x="49" y="91"/>
                  </a:lnTo>
                  <a:lnTo>
                    <a:pt x="56" y="91"/>
                  </a:lnTo>
                  <a:lnTo>
                    <a:pt x="61" y="88"/>
                  </a:lnTo>
                  <a:lnTo>
                    <a:pt x="69" y="80"/>
                  </a:lnTo>
                  <a:lnTo>
                    <a:pt x="70" y="66"/>
                  </a:lnTo>
                  <a:lnTo>
                    <a:pt x="67" y="49"/>
                  </a:lnTo>
                  <a:lnTo>
                    <a:pt x="59" y="31"/>
                  </a:lnTo>
                  <a:lnTo>
                    <a:pt x="54" y="22"/>
                  </a:lnTo>
                  <a:lnTo>
                    <a:pt x="47" y="15"/>
                  </a:lnTo>
                  <a:lnTo>
                    <a:pt x="41" y="10"/>
                  </a:lnTo>
                  <a:lnTo>
                    <a:pt x="34" y="5"/>
                  </a:lnTo>
                  <a:lnTo>
                    <a:pt x="28" y="1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9" y="1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89" name="Freeform 649" descr="Kağıt torba"/>
            <p:cNvSpPr>
              <a:spLocks/>
            </p:cNvSpPr>
            <p:nvPr/>
          </p:nvSpPr>
          <p:spPr bwMode="auto">
            <a:xfrm>
              <a:off x="3963" y="1195"/>
              <a:ext cx="12" cy="2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7" y="4"/>
                </a:cxn>
                <a:cxn ang="0">
                  <a:pos x="9" y="15"/>
                </a:cxn>
                <a:cxn ang="0">
                  <a:pos x="3" y="32"/>
                </a:cxn>
                <a:cxn ang="0">
                  <a:pos x="0" y="51"/>
                </a:cxn>
                <a:cxn ang="0">
                  <a:pos x="3" y="71"/>
                </a:cxn>
                <a:cxn ang="0">
                  <a:pos x="9" y="87"/>
                </a:cxn>
                <a:cxn ang="0">
                  <a:pos x="17" y="98"/>
                </a:cxn>
                <a:cxn ang="0">
                  <a:pos x="29" y="102"/>
                </a:cxn>
                <a:cxn ang="0">
                  <a:pos x="39" y="98"/>
                </a:cxn>
                <a:cxn ang="0">
                  <a:pos x="49" y="87"/>
                </a:cxn>
                <a:cxn ang="0">
                  <a:pos x="54" y="71"/>
                </a:cxn>
                <a:cxn ang="0">
                  <a:pos x="57" y="51"/>
                </a:cxn>
                <a:cxn ang="0">
                  <a:pos x="54" y="32"/>
                </a:cxn>
                <a:cxn ang="0">
                  <a:pos x="49" y="15"/>
                </a:cxn>
                <a:cxn ang="0">
                  <a:pos x="39" y="4"/>
                </a:cxn>
                <a:cxn ang="0">
                  <a:pos x="29" y="0"/>
                </a:cxn>
              </a:cxnLst>
              <a:rect l="0" t="0" r="r" b="b"/>
              <a:pathLst>
                <a:path w="57" h="102">
                  <a:moveTo>
                    <a:pt x="29" y="0"/>
                  </a:moveTo>
                  <a:lnTo>
                    <a:pt x="17" y="4"/>
                  </a:lnTo>
                  <a:lnTo>
                    <a:pt x="9" y="15"/>
                  </a:lnTo>
                  <a:lnTo>
                    <a:pt x="3" y="32"/>
                  </a:lnTo>
                  <a:lnTo>
                    <a:pt x="0" y="51"/>
                  </a:lnTo>
                  <a:lnTo>
                    <a:pt x="3" y="71"/>
                  </a:lnTo>
                  <a:lnTo>
                    <a:pt x="9" y="87"/>
                  </a:lnTo>
                  <a:lnTo>
                    <a:pt x="17" y="98"/>
                  </a:lnTo>
                  <a:lnTo>
                    <a:pt x="29" y="102"/>
                  </a:lnTo>
                  <a:lnTo>
                    <a:pt x="39" y="98"/>
                  </a:lnTo>
                  <a:lnTo>
                    <a:pt x="49" y="87"/>
                  </a:lnTo>
                  <a:lnTo>
                    <a:pt x="54" y="71"/>
                  </a:lnTo>
                  <a:lnTo>
                    <a:pt x="57" y="51"/>
                  </a:lnTo>
                  <a:lnTo>
                    <a:pt x="54" y="32"/>
                  </a:lnTo>
                  <a:lnTo>
                    <a:pt x="49" y="15"/>
                  </a:lnTo>
                  <a:lnTo>
                    <a:pt x="39" y="4"/>
                  </a:lnTo>
                  <a:lnTo>
                    <a:pt x="2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0" name="Freeform 650" descr="Kağıt torba"/>
            <p:cNvSpPr>
              <a:spLocks/>
            </p:cNvSpPr>
            <p:nvPr/>
          </p:nvSpPr>
          <p:spPr bwMode="auto">
            <a:xfrm>
              <a:off x="3965" y="1219"/>
              <a:ext cx="23" cy="2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5" y="1"/>
                </a:cxn>
                <a:cxn ang="0">
                  <a:pos x="35" y="4"/>
                </a:cxn>
                <a:cxn ang="0">
                  <a:pos x="25" y="10"/>
                </a:cxn>
                <a:cxn ang="0">
                  <a:pos x="16" y="15"/>
                </a:cxn>
                <a:cxn ang="0">
                  <a:pos x="9" y="24"/>
                </a:cxn>
                <a:cxn ang="0">
                  <a:pos x="5" y="32"/>
                </a:cxn>
                <a:cxn ang="0">
                  <a:pos x="1" y="41"/>
                </a:cxn>
                <a:cxn ang="0">
                  <a:pos x="0" y="52"/>
                </a:cxn>
                <a:cxn ang="0">
                  <a:pos x="1" y="61"/>
                </a:cxn>
                <a:cxn ang="0">
                  <a:pos x="5" y="71"/>
                </a:cxn>
                <a:cxn ang="0">
                  <a:pos x="9" y="80"/>
                </a:cxn>
                <a:cxn ang="0">
                  <a:pos x="16" y="87"/>
                </a:cxn>
                <a:cxn ang="0">
                  <a:pos x="25" y="93"/>
                </a:cxn>
                <a:cxn ang="0">
                  <a:pos x="35" y="99"/>
                </a:cxn>
                <a:cxn ang="0">
                  <a:pos x="45" y="101"/>
                </a:cxn>
                <a:cxn ang="0">
                  <a:pos x="56" y="102"/>
                </a:cxn>
                <a:cxn ang="0">
                  <a:pos x="68" y="101"/>
                </a:cxn>
                <a:cxn ang="0">
                  <a:pos x="79" y="99"/>
                </a:cxn>
                <a:cxn ang="0">
                  <a:pos x="88" y="93"/>
                </a:cxn>
                <a:cxn ang="0">
                  <a:pos x="96" y="87"/>
                </a:cxn>
                <a:cxn ang="0">
                  <a:pos x="103" y="80"/>
                </a:cxn>
                <a:cxn ang="0">
                  <a:pos x="108" y="71"/>
                </a:cxn>
                <a:cxn ang="0">
                  <a:pos x="112" y="61"/>
                </a:cxn>
                <a:cxn ang="0">
                  <a:pos x="113" y="52"/>
                </a:cxn>
                <a:cxn ang="0">
                  <a:pos x="112" y="41"/>
                </a:cxn>
                <a:cxn ang="0">
                  <a:pos x="108" y="32"/>
                </a:cxn>
                <a:cxn ang="0">
                  <a:pos x="103" y="24"/>
                </a:cxn>
                <a:cxn ang="0">
                  <a:pos x="96" y="15"/>
                </a:cxn>
                <a:cxn ang="0">
                  <a:pos x="88" y="10"/>
                </a:cxn>
                <a:cxn ang="0">
                  <a:pos x="79" y="4"/>
                </a:cxn>
                <a:cxn ang="0">
                  <a:pos x="68" y="1"/>
                </a:cxn>
                <a:cxn ang="0">
                  <a:pos x="56" y="0"/>
                </a:cxn>
              </a:cxnLst>
              <a:rect l="0" t="0" r="r" b="b"/>
              <a:pathLst>
                <a:path w="113" h="102">
                  <a:moveTo>
                    <a:pt x="56" y="0"/>
                  </a:moveTo>
                  <a:lnTo>
                    <a:pt x="45" y="1"/>
                  </a:lnTo>
                  <a:lnTo>
                    <a:pt x="35" y="4"/>
                  </a:lnTo>
                  <a:lnTo>
                    <a:pt x="25" y="10"/>
                  </a:lnTo>
                  <a:lnTo>
                    <a:pt x="16" y="15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1" y="41"/>
                  </a:lnTo>
                  <a:lnTo>
                    <a:pt x="0" y="52"/>
                  </a:lnTo>
                  <a:lnTo>
                    <a:pt x="1" y="61"/>
                  </a:lnTo>
                  <a:lnTo>
                    <a:pt x="5" y="71"/>
                  </a:lnTo>
                  <a:lnTo>
                    <a:pt x="9" y="80"/>
                  </a:lnTo>
                  <a:lnTo>
                    <a:pt x="16" y="87"/>
                  </a:lnTo>
                  <a:lnTo>
                    <a:pt x="25" y="93"/>
                  </a:lnTo>
                  <a:lnTo>
                    <a:pt x="35" y="99"/>
                  </a:lnTo>
                  <a:lnTo>
                    <a:pt x="45" y="101"/>
                  </a:lnTo>
                  <a:lnTo>
                    <a:pt x="56" y="102"/>
                  </a:lnTo>
                  <a:lnTo>
                    <a:pt x="68" y="101"/>
                  </a:lnTo>
                  <a:lnTo>
                    <a:pt x="79" y="99"/>
                  </a:lnTo>
                  <a:lnTo>
                    <a:pt x="88" y="93"/>
                  </a:lnTo>
                  <a:lnTo>
                    <a:pt x="96" y="87"/>
                  </a:lnTo>
                  <a:lnTo>
                    <a:pt x="103" y="80"/>
                  </a:lnTo>
                  <a:lnTo>
                    <a:pt x="108" y="71"/>
                  </a:lnTo>
                  <a:lnTo>
                    <a:pt x="112" y="61"/>
                  </a:lnTo>
                  <a:lnTo>
                    <a:pt x="113" y="52"/>
                  </a:lnTo>
                  <a:lnTo>
                    <a:pt x="112" y="41"/>
                  </a:lnTo>
                  <a:lnTo>
                    <a:pt x="108" y="32"/>
                  </a:lnTo>
                  <a:lnTo>
                    <a:pt x="103" y="24"/>
                  </a:lnTo>
                  <a:lnTo>
                    <a:pt x="96" y="15"/>
                  </a:lnTo>
                  <a:lnTo>
                    <a:pt x="88" y="10"/>
                  </a:lnTo>
                  <a:lnTo>
                    <a:pt x="79" y="4"/>
                  </a:lnTo>
                  <a:lnTo>
                    <a:pt x="68" y="1"/>
                  </a:lnTo>
                  <a:lnTo>
                    <a:pt x="56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1" name="Freeform 651" descr="Kağıt torba"/>
            <p:cNvSpPr>
              <a:spLocks/>
            </p:cNvSpPr>
            <p:nvPr/>
          </p:nvSpPr>
          <p:spPr bwMode="auto">
            <a:xfrm>
              <a:off x="4024" y="1236"/>
              <a:ext cx="23" cy="2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6" y="1"/>
                </a:cxn>
                <a:cxn ang="0">
                  <a:pos x="35" y="3"/>
                </a:cxn>
                <a:cxn ang="0">
                  <a:pos x="26" y="8"/>
                </a:cxn>
                <a:cxn ang="0">
                  <a:pos x="16" y="14"/>
                </a:cxn>
                <a:cxn ang="0">
                  <a:pos x="9" y="22"/>
                </a:cxn>
                <a:cxn ang="0">
                  <a:pos x="4" y="30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4" y="70"/>
                </a:cxn>
                <a:cxn ang="0">
                  <a:pos x="9" y="78"/>
                </a:cxn>
                <a:cxn ang="0">
                  <a:pos x="16" y="85"/>
                </a:cxn>
                <a:cxn ang="0">
                  <a:pos x="26" y="92"/>
                </a:cxn>
                <a:cxn ang="0">
                  <a:pos x="35" y="97"/>
                </a:cxn>
                <a:cxn ang="0">
                  <a:pos x="46" y="99"/>
                </a:cxn>
                <a:cxn ang="0">
                  <a:pos x="57" y="101"/>
                </a:cxn>
                <a:cxn ang="0">
                  <a:pos x="68" y="99"/>
                </a:cxn>
                <a:cxn ang="0">
                  <a:pos x="79" y="97"/>
                </a:cxn>
                <a:cxn ang="0">
                  <a:pos x="88" y="92"/>
                </a:cxn>
                <a:cxn ang="0">
                  <a:pos x="96" y="85"/>
                </a:cxn>
                <a:cxn ang="0">
                  <a:pos x="103" y="78"/>
                </a:cxn>
                <a:cxn ang="0">
                  <a:pos x="108" y="70"/>
                </a:cxn>
                <a:cxn ang="0">
                  <a:pos x="111" y="61"/>
                </a:cxn>
                <a:cxn ang="0">
                  <a:pos x="113" y="50"/>
                </a:cxn>
                <a:cxn ang="0">
                  <a:pos x="111" y="40"/>
                </a:cxn>
                <a:cxn ang="0">
                  <a:pos x="108" y="30"/>
                </a:cxn>
                <a:cxn ang="0">
                  <a:pos x="103" y="22"/>
                </a:cxn>
                <a:cxn ang="0">
                  <a:pos x="96" y="14"/>
                </a:cxn>
                <a:cxn ang="0">
                  <a:pos x="88" y="8"/>
                </a:cxn>
                <a:cxn ang="0">
                  <a:pos x="79" y="3"/>
                </a:cxn>
                <a:cxn ang="0">
                  <a:pos x="68" y="1"/>
                </a:cxn>
                <a:cxn ang="0">
                  <a:pos x="57" y="0"/>
                </a:cxn>
              </a:cxnLst>
              <a:rect l="0" t="0" r="r" b="b"/>
              <a:pathLst>
                <a:path w="113" h="101">
                  <a:moveTo>
                    <a:pt x="57" y="0"/>
                  </a:moveTo>
                  <a:lnTo>
                    <a:pt x="46" y="1"/>
                  </a:lnTo>
                  <a:lnTo>
                    <a:pt x="35" y="3"/>
                  </a:lnTo>
                  <a:lnTo>
                    <a:pt x="26" y="8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4" y="30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4" y="70"/>
                  </a:lnTo>
                  <a:lnTo>
                    <a:pt x="9" y="78"/>
                  </a:lnTo>
                  <a:lnTo>
                    <a:pt x="16" y="85"/>
                  </a:lnTo>
                  <a:lnTo>
                    <a:pt x="26" y="92"/>
                  </a:lnTo>
                  <a:lnTo>
                    <a:pt x="35" y="97"/>
                  </a:lnTo>
                  <a:lnTo>
                    <a:pt x="46" y="99"/>
                  </a:lnTo>
                  <a:lnTo>
                    <a:pt x="57" y="101"/>
                  </a:lnTo>
                  <a:lnTo>
                    <a:pt x="68" y="99"/>
                  </a:lnTo>
                  <a:lnTo>
                    <a:pt x="79" y="97"/>
                  </a:lnTo>
                  <a:lnTo>
                    <a:pt x="88" y="92"/>
                  </a:lnTo>
                  <a:lnTo>
                    <a:pt x="96" y="85"/>
                  </a:lnTo>
                  <a:lnTo>
                    <a:pt x="103" y="78"/>
                  </a:lnTo>
                  <a:lnTo>
                    <a:pt x="108" y="70"/>
                  </a:lnTo>
                  <a:lnTo>
                    <a:pt x="111" y="61"/>
                  </a:lnTo>
                  <a:lnTo>
                    <a:pt x="113" y="50"/>
                  </a:lnTo>
                  <a:lnTo>
                    <a:pt x="111" y="40"/>
                  </a:lnTo>
                  <a:lnTo>
                    <a:pt x="108" y="30"/>
                  </a:lnTo>
                  <a:lnTo>
                    <a:pt x="103" y="22"/>
                  </a:lnTo>
                  <a:lnTo>
                    <a:pt x="96" y="14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1"/>
                  </a:lnTo>
                  <a:lnTo>
                    <a:pt x="57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2" name="Freeform 652" descr="Kağıt torba"/>
            <p:cNvSpPr>
              <a:spLocks/>
            </p:cNvSpPr>
            <p:nvPr/>
          </p:nvSpPr>
          <p:spPr bwMode="auto">
            <a:xfrm>
              <a:off x="4059" y="1196"/>
              <a:ext cx="17" cy="1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34" y="1"/>
                </a:cxn>
                <a:cxn ang="0">
                  <a:pos x="26" y="2"/>
                </a:cxn>
                <a:cxn ang="0">
                  <a:pos x="19" y="6"/>
                </a:cxn>
                <a:cxn ang="0">
                  <a:pos x="13" y="11"/>
                </a:cxn>
                <a:cxn ang="0">
                  <a:pos x="7" y="17"/>
                </a:cxn>
                <a:cxn ang="0">
                  <a:pos x="3" y="22"/>
                </a:cxn>
                <a:cxn ang="0">
                  <a:pos x="1" y="29"/>
                </a:cxn>
                <a:cxn ang="0">
                  <a:pos x="0" y="37"/>
                </a:cxn>
                <a:cxn ang="0">
                  <a:pos x="1" y="45"/>
                </a:cxn>
                <a:cxn ang="0">
                  <a:pos x="3" y="52"/>
                </a:cxn>
                <a:cxn ang="0">
                  <a:pos x="7" y="58"/>
                </a:cxn>
                <a:cxn ang="0">
                  <a:pos x="13" y="64"/>
                </a:cxn>
                <a:cxn ang="0">
                  <a:pos x="19" y="68"/>
                </a:cxn>
                <a:cxn ang="0">
                  <a:pos x="26" y="72"/>
                </a:cxn>
                <a:cxn ang="0">
                  <a:pos x="34" y="74"/>
                </a:cxn>
                <a:cxn ang="0">
                  <a:pos x="42" y="75"/>
                </a:cxn>
                <a:cxn ang="0">
                  <a:pos x="50" y="74"/>
                </a:cxn>
                <a:cxn ang="0">
                  <a:pos x="59" y="72"/>
                </a:cxn>
                <a:cxn ang="0">
                  <a:pos x="66" y="68"/>
                </a:cxn>
                <a:cxn ang="0">
                  <a:pos x="72" y="64"/>
                </a:cxn>
                <a:cxn ang="0">
                  <a:pos x="76" y="58"/>
                </a:cxn>
                <a:cxn ang="0">
                  <a:pos x="80" y="52"/>
                </a:cxn>
                <a:cxn ang="0">
                  <a:pos x="82" y="45"/>
                </a:cxn>
                <a:cxn ang="0">
                  <a:pos x="83" y="37"/>
                </a:cxn>
                <a:cxn ang="0">
                  <a:pos x="82" y="29"/>
                </a:cxn>
                <a:cxn ang="0">
                  <a:pos x="80" y="22"/>
                </a:cxn>
                <a:cxn ang="0">
                  <a:pos x="76" y="17"/>
                </a:cxn>
                <a:cxn ang="0">
                  <a:pos x="72" y="11"/>
                </a:cxn>
                <a:cxn ang="0">
                  <a:pos x="66" y="6"/>
                </a:cxn>
                <a:cxn ang="0">
                  <a:pos x="59" y="2"/>
                </a:cxn>
                <a:cxn ang="0">
                  <a:pos x="50" y="1"/>
                </a:cxn>
                <a:cxn ang="0">
                  <a:pos x="42" y="0"/>
                </a:cxn>
              </a:cxnLst>
              <a:rect l="0" t="0" r="r" b="b"/>
              <a:pathLst>
                <a:path w="83" h="75">
                  <a:moveTo>
                    <a:pt x="42" y="0"/>
                  </a:moveTo>
                  <a:lnTo>
                    <a:pt x="34" y="1"/>
                  </a:lnTo>
                  <a:lnTo>
                    <a:pt x="26" y="2"/>
                  </a:lnTo>
                  <a:lnTo>
                    <a:pt x="19" y="6"/>
                  </a:lnTo>
                  <a:lnTo>
                    <a:pt x="13" y="11"/>
                  </a:lnTo>
                  <a:lnTo>
                    <a:pt x="7" y="17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5"/>
                  </a:lnTo>
                  <a:lnTo>
                    <a:pt x="3" y="52"/>
                  </a:lnTo>
                  <a:lnTo>
                    <a:pt x="7" y="58"/>
                  </a:lnTo>
                  <a:lnTo>
                    <a:pt x="13" y="64"/>
                  </a:lnTo>
                  <a:lnTo>
                    <a:pt x="19" y="68"/>
                  </a:lnTo>
                  <a:lnTo>
                    <a:pt x="26" y="72"/>
                  </a:lnTo>
                  <a:lnTo>
                    <a:pt x="34" y="74"/>
                  </a:lnTo>
                  <a:lnTo>
                    <a:pt x="42" y="75"/>
                  </a:lnTo>
                  <a:lnTo>
                    <a:pt x="50" y="74"/>
                  </a:lnTo>
                  <a:lnTo>
                    <a:pt x="59" y="72"/>
                  </a:lnTo>
                  <a:lnTo>
                    <a:pt x="66" y="68"/>
                  </a:lnTo>
                  <a:lnTo>
                    <a:pt x="72" y="64"/>
                  </a:lnTo>
                  <a:lnTo>
                    <a:pt x="76" y="58"/>
                  </a:lnTo>
                  <a:lnTo>
                    <a:pt x="80" y="52"/>
                  </a:lnTo>
                  <a:lnTo>
                    <a:pt x="82" y="45"/>
                  </a:lnTo>
                  <a:lnTo>
                    <a:pt x="83" y="37"/>
                  </a:lnTo>
                  <a:lnTo>
                    <a:pt x="82" y="29"/>
                  </a:lnTo>
                  <a:lnTo>
                    <a:pt x="80" y="22"/>
                  </a:lnTo>
                  <a:lnTo>
                    <a:pt x="76" y="17"/>
                  </a:lnTo>
                  <a:lnTo>
                    <a:pt x="72" y="11"/>
                  </a:lnTo>
                  <a:lnTo>
                    <a:pt x="66" y="6"/>
                  </a:lnTo>
                  <a:lnTo>
                    <a:pt x="59" y="2"/>
                  </a:lnTo>
                  <a:lnTo>
                    <a:pt x="50" y="1"/>
                  </a:lnTo>
                  <a:lnTo>
                    <a:pt x="42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3" name="Freeform 653" descr="Kağıt torba"/>
            <p:cNvSpPr>
              <a:spLocks/>
            </p:cNvSpPr>
            <p:nvPr/>
          </p:nvSpPr>
          <p:spPr bwMode="auto">
            <a:xfrm>
              <a:off x="3967" y="1259"/>
              <a:ext cx="11" cy="2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8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8" y="98"/>
                </a:cxn>
                <a:cxn ang="0">
                  <a:pos x="28" y="101"/>
                </a:cxn>
                <a:cxn ang="0">
                  <a:pos x="39" y="98"/>
                </a:cxn>
                <a:cxn ang="0">
                  <a:pos x="48" y="86"/>
                </a:cxn>
                <a:cxn ang="0">
                  <a:pos x="54" y="71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9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8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8" y="98"/>
                  </a:lnTo>
                  <a:lnTo>
                    <a:pt x="28" y="101"/>
                  </a:lnTo>
                  <a:lnTo>
                    <a:pt x="39" y="98"/>
                  </a:lnTo>
                  <a:lnTo>
                    <a:pt x="48" y="86"/>
                  </a:lnTo>
                  <a:lnTo>
                    <a:pt x="54" y="71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9" y="4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4" name="Freeform 654" descr="Kağıt torba"/>
            <p:cNvSpPr>
              <a:spLocks/>
            </p:cNvSpPr>
            <p:nvPr/>
          </p:nvSpPr>
          <p:spPr bwMode="auto">
            <a:xfrm>
              <a:off x="3960" y="1319"/>
              <a:ext cx="11" cy="21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6" y="3"/>
                </a:cxn>
                <a:cxn ang="0">
                  <a:pos x="8" y="15"/>
                </a:cxn>
                <a:cxn ang="0">
                  <a:pos x="2" y="32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7"/>
                </a:cxn>
                <a:cxn ang="0">
                  <a:pos x="16" y="97"/>
                </a:cxn>
                <a:cxn ang="0">
                  <a:pos x="27" y="102"/>
                </a:cxn>
                <a:cxn ang="0">
                  <a:pos x="38" y="97"/>
                </a:cxn>
                <a:cxn ang="0">
                  <a:pos x="47" y="87"/>
                </a:cxn>
                <a:cxn ang="0">
                  <a:pos x="53" y="70"/>
                </a:cxn>
                <a:cxn ang="0">
                  <a:pos x="55" y="50"/>
                </a:cxn>
                <a:cxn ang="0">
                  <a:pos x="53" y="32"/>
                </a:cxn>
                <a:cxn ang="0">
                  <a:pos x="47" y="15"/>
                </a:cxn>
                <a:cxn ang="0">
                  <a:pos x="38" y="3"/>
                </a:cxn>
                <a:cxn ang="0">
                  <a:pos x="27" y="0"/>
                </a:cxn>
              </a:cxnLst>
              <a:rect l="0" t="0" r="r" b="b"/>
              <a:pathLst>
                <a:path w="55" h="102">
                  <a:moveTo>
                    <a:pt x="27" y="0"/>
                  </a:moveTo>
                  <a:lnTo>
                    <a:pt x="16" y="3"/>
                  </a:lnTo>
                  <a:lnTo>
                    <a:pt x="8" y="15"/>
                  </a:lnTo>
                  <a:lnTo>
                    <a:pt x="2" y="32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7"/>
                  </a:lnTo>
                  <a:lnTo>
                    <a:pt x="16" y="97"/>
                  </a:lnTo>
                  <a:lnTo>
                    <a:pt x="27" y="102"/>
                  </a:lnTo>
                  <a:lnTo>
                    <a:pt x="38" y="97"/>
                  </a:lnTo>
                  <a:lnTo>
                    <a:pt x="47" y="87"/>
                  </a:lnTo>
                  <a:lnTo>
                    <a:pt x="53" y="70"/>
                  </a:lnTo>
                  <a:lnTo>
                    <a:pt x="55" y="50"/>
                  </a:lnTo>
                  <a:lnTo>
                    <a:pt x="53" y="32"/>
                  </a:lnTo>
                  <a:lnTo>
                    <a:pt x="47" y="15"/>
                  </a:lnTo>
                  <a:lnTo>
                    <a:pt x="38" y="3"/>
                  </a:lnTo>
                  <a:lnTo>
                    <a:pt x="27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5" name="Freeform 655" descr="Kağıt torba"/>
            <p:cNvSpPr>
              <a:spLocks/>
            </p:cNvSpPr>
            <p:nvPr/>
          </p:nvSpPr>
          <p:spPr bwMode="auto">
            <a:xfrm>
              <a:off x="3945" y="1367"/>
              <a:ext cx="16" cy="2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2"/>
                </a:cxn>
                <a:cxn ang="0">
                  <a:pos x="25" y="4"/>
                </a:cxn>
                <a:cxn ang="0">
                  <a:pos x="18" y="9"/>
                </a:cxn>
                <a:cxn ang="0">
                  <a:pos x="12" y="15"/>
                </a:cxn>
                <a:cxn ang="0">
                  <a:pos x="7" y="23"/>
                </a:cxn>
                <a:cxn ang="0">
                  <a:pos x="3" y="31"/>
                </a:cxn>
                <a:cxn ang="0">
                  <a:pos x="1" y="40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7" y="79"/>
                </a:cxn>
                <a:cxn ang="0">
                  <a:pos x="12" y="86"/>
                </a:cxn>
                <a:cxn ang="0">
                  <a:pos x="18" y="93"/>
                </a:cxn>
                <a:cxn ang="0">
                  <a:pos x="25" y="98"/>
                </a:cxn>
                <a:cxn ang="0">
                  <a:pos x="32" y="100"/>
                </a:cxn>
                <a:cxn ang="0">
                  <a:pos x="40" y="101"/>
                </a:cxn>
                <a:cxn ang="0">
                  <a:pos x="48" y="100"/>
                </a:cxn>
                <a:cxn ang="0">
                  <a:pos x="55" y="98"/>
                </a:cxn>
                <a:cxn ang="0">
                  <a:pos x="61" y="93"/>
                </a:cxn>
                <a:cxn ang="0">
                  <a:pos x="67" y="86"/>
                </a:cxn>
                <a:cxn ang="0">
                  <a:pos x="72" y="79"/>
                </a:cxn>
                <a:cxn ang="0">
                  <a:pos x="75" y="71"/>
                </a:cxn>
                <a:cxn ang="0">
                  <a:pos x="76" y="62"/>
                </a:cxn>
                <a:cxn ang="0">
                  <a:pos x="78" y="51"/>
                </a:cxn>
                <a:cxn ang="0">
                  <a:pos x="76" y="40"/>
                </a:cxn>
                <a:cxn ang="0">
                  <a:pos x="75" y="31"/>
                </a:cxn>
                <a:cxn ang="0">
                  <a:pos x="72" y="23"/>
                </a:cxn>
                <a:cxn ang="0">
                  <a:pos x="67" y="15"/>
                </a:cxn>
                <a:cxn ang="0">
                  <a:pos x="61" y="9"/>
                </a:cxn>
                <a:cxn ang="0">
                  <a:pos x="55" y="4"/>
                </a:cxn>
                <a:cxn ang="0">
                  <a:pos x="48" y="2"/>
                </a:cxn>
                <a:cxn ang="0">
                  <a:pos x="40" y="0"/>
                </a:cxn>
              </a:cxnLst>
              <a:rect l="0" t="0" r="r" b="b"/>
              <a:pathLst>
                <a:path w="78" h="101">
                  <a:moveTo>
                    <a:pt x="40" y="0"/>
                  </a:moveTo>
                  <a:lnTo>
                    <a:pt x="32" y="2"/>
                  </a:lnTo>
                  <a:lnTo>
                    <a:pt x="25" y="4"/>
                  </a:lnTo>
                  <a:lnTo>
                    <a:pt x="18" y="9"/>
                  </a:lnTo>
                  <a:lnTo>
                    <a:pt x="12" y="15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1" y="40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3" y="71"/>
                  </a:lnTo>
                  <a:lnTo>
                    <a:pt x="7" y="79"/>
                  </a:lnTo>
                  <a:lnTo>
                    <a:pt x="12" y="86"/>
                  </a:lnTo>
                  <a:lnTo>
                    <a:pt x="18" y="93"/>
                  </a:lnTo>
                  <a:lnTo>
                    <a:pt x="25" y="98"/>
                  </a:lnTo>
                  <a:lnTo>
                    <a:pt x="32" y="100"/>
                  </a:lnTo>
                  <a:lnTo>
                    <a:pt x="40" y="101"/>
                  </a:lnTo>
                  <a:lnTo>
                    <a:pt x="48" y="100"/>
                  </a:lnTo>
                  <a:lnTo>
                    <a:pt x="55" y="98"/>
                  </a:lnTo>
                  <a:lnTo>
                    <a:pt x="61" y="93"/>
                  </a:lnTo>
                  <a:lnTo>
                    <a:pt x="67" y="86"/>
                  </a:lnTo>
                  <a:lnTo>
                    <a:pt x="72" y="79"/>
                  </a:lnTo>
                  <a:lnTo>
                    <a:pt x="75" y="71"/>
                  </a:lnTo>
                  <a:lnTo>
                    <a:pt x="76" y="62"/>
                  </a:lnTo>
                  <a:lnTo>
                    <a:pt x="78" y="51"/>
                  </a:lnTo>
                  <a:lnTo>
                    <a:pt x="76" y="40"/>
                  </a:lnTo>
                  <a:lnTo>
                    <a:pt x="75" y="31"/>
                  </a:lnTo>
                  <a:lnTo>
                    <a:pt x="72" y="23"/>
                  </a:lnTo>
                  <a:lnTo>
                    <a:pt x="67" y="15"/>
                  </a:lnTo>
                  <a:lnTo>
                    <a:pt x="61" y="9"/>
                  </a:lnTo>
                  <a:lnTo>
                    <a:pt x="55" y="4"/>
                  </a:lnTo>
                  <a:lnTo>
                    <a:pt x="48" y="2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6" name="Freeform 656" descr="Kağıt torba"/>
            <p:cNvSpPr>
              <a:spLocks/>
            </p:cNvSpPr>
            <p:nvPr/>
          </p:nvSpPr>
          <p:spPr bwMode="auto">
            <a:xfrm>
              <a:off x="3983" y="1380"/>
              <a:ext cx="16" cy="21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4"/>
                </a:cxn>
                <a:cxn ang="0">
                  <a:pos x="18" y="10"/>
                </a:cxn>
                <a:cxn ang="0">
                  <a:pos x="12" y="15"/>
                </a:cxn>
                <a:cxn ang="0">
                  <a:pos x="8" y="23"/>
                </a:cxn>
                <a:cxn ang="0">
                  <a:pos x="4" y="32"/>
                </a:cxn>
                <a:cxn ang="0">
                  <a:pos x="2" y="41"/>
                </a:cxn>
                <a:cxn ang="0">
                  <a:pos x="0" y="51"/>
                </a:cxn>
                <a:cxn ang="0">
                  <a:pos x="2" y="61"/>
                </a:cxn>
                <a:cxn ang="0">
                  <a:pos x="4" y="71"/>
                </a:cxn>
                <a:cxn ang="0">
                  <a:pos x="8" y="79"/>
                </a:cxn>
                <a:cxn ang="0">
                  <a:pos x="12" y="87"/>
                </a:cxn>
                <a:cxn ang="0">
                  <a:pos x="18" y="93"/>
                </a:cxn>
                <a:cxn ang="0">
                  <a:pos x="25" y="98"/>
                </a:cxn>
                <a:cxn ang="0">
                  <a:pos x="32" y="101"/>
                </a:cxn>
                <a:cxn ang="0">
                  <a:pos x="40" y="102"/>
                </a:cxn>
                <a:cxn ang="0">
                  <a:pos x="49" y="101"/>
                </a:cxn>
                <a:cxn ang="0">
                  <a:pos x="56" y="98"/>
                </a:cxn>
                <a:cxn ang="0">
                  <a:pos x="62" y="93"/>
                </a:cxn>
                <a:cxn ang="0">
                  <a:pos x="67" y="87"/>
                </a:cxn>
                <a:cxn ang="0">
                  <a:pos x="72" y="79"/>
                </a:cxn>
                <a:cxn ang="0">
                  <a:pos x="76" y="71"/>
                </a:cxn>
                <a:cxn ang="0">
                  <a:pos x="77" y="61"/>
                </a:cxn>
                <a:cxn ang="0">
                  <a:pos x="78" y="51"/>
                </a:cxn>
                <a:cxn ang="0">
                  <a:pos x="77" y="41"/>
                </a:cxn>
                <a:cxn ang="0">
                  <a:pos x="76" y="32"/>
                </a:cxn>
                <a:cxn ang="0">
                  <a:pos x="72" y="23"/>
                </a:cxn>
                <a:cxn ang="0">
                  <a:pos x="67" y="15"/>
                </a:cxn>
                <a:cxn ang="0">
                  <a:pos x="62" y="10"/>
                </a:cxn>
                <a:cxn ang="0">
                  <a:pos x="56" y="4"/>
                </a:cxn>
                <a:cxn ang="0">
                  <a:pos x="49" y="1"/>
                </a:cxn>
                <a:cxn ang="0">
                  <a:pos x="40" y="0"/>
                </a:cxn>
              </a:cxnLst>
              <a:rect l="0" t="0" r="r" b="b"/>
              <a:pathLst>
                <a:path w="78" h="102">
                  <a:moveTo>
                    <a:pt x="40" y="0"/>
                  </a:moveTo>
                  <a:lnTo>
                    <a:pt x="32" y="1"/>
                  </a:lnTo>
                  <a:lnTo>
                    <a:pt x="25" y="4"/>
                  </a:lnTo>
                  <a:lnTo>
                    <a:pt x="18" y="10"/>
                  </a:lnTo>
                  <a:lnTo>
                    <a:pt x="12" y="15"/>
                  </a:lnTo>
                  <a:lnTo>
                    <a:pt x="8" y="23"/>
                  </a:lnTo>
                  <a:lnTo>
                    <a:pt x="4" y="32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2" y="61"/>
                  </a:lnTo>
                  <a:lnTo>
                    <a:pt x="4" y="71"/>
                  </a:lnTo>
                  <a:lnTo>
                    <a:pt x="8" y="79"/>
                  </a:lnTo>
                  <a:lnTo>
                    <a:pt x="12" y="87"/>
                  </a:lnTo>
                  <a:lnTo>
                    <a:pt x="18" y="93"/>
                  </a:lnTo>
                  <a:lnTo>
                    <a:pt x="25" y="98"/>
                  </a:lnTo>
                  <a:lnTo>
                    <a:pt x="32" y="101"/>
                  </a:lnTo>
                  <a:lnTo>
                    <a:pt x="40" y="102"/>
                  </a:lnTo>
                  <a:lnTo>
                    <a:pt x="49" y="101"/>
                  </a:lnTo>
                  <a:lnTo>
                    <a:pt x="56" y="98"/>
                  </a:lnTo>
                  <a:lnTo>
                    <a:pt x="62" y="93"/>
                  </a:lnTo>
                  <a:lnTo>
                    <a:pt x="67" y="87"/>
                  </a:lnTo>
                  <a:lnTo>
                    <a:pt x="72" y="79"/>
                  </a:lnTo>
                  <a:lnTo>
                    <a:pt x="76" y="71"/>
                  </a:lnTo>
                  <a:lnTo>
                    <a:pt x="77" y="61"/>
                  </a:lnTo>
                  <a:lnTo>
                    <a:pt x="78" y="51"/>
                  </a:lnTo>
                  <a:lnTo>
                    <a:pt x="77" y="41"/>
                  </a:lnTo>
                  <a:lnTo>
                    <a:pt x="76" y="32"/>
                  </a:lnTo>
                  <a:lnTo>
                    <a:pt x="72" y="23"/>
                  </a:lnTo>
                  <a:lnTo>
                    <a:pt x="67" y="15"/>
                  </a:lnTo>
                  <a:lnTo>
                    <a:pt x="62" y="10"/>
                  </a:lnTo>
                  <a:lnTo>
                    <a:pt x="56" y="4"/>
                  </a:lnTo>
                  <a:lnTo>
                    <a:pt x="49" y="1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7" name="Freeform 657" descr="Kağıt torba"/>
            <p:cNvSpPr>
              <a:spLocks/>
            </p:cNvSpPr>
            <p:nvPr/>
          </p:nvSpPr>
          <p:spPr bwMode="auto">
            <a:xfrm>
              <a:off x="4000" y="1364"/>
              <a:ext cx="16" cy="20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0" y="1"/>
                </a:cxn>
                <a:cxn ang="0">
                  <a:pos x="23" y="4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7" y="22"/>
                </a:cxn>
                <a:cxn ang="0">
                  <a:pos x="3" y="31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3" y="70"/>
                </a:cxn>
                <a:cxn ang="0">
                  <a:pos x="7" y="79"/>
                </a:cxn>
                <a:cxn ang="0">
                  <a:pos x="12" y="86"/>
                </a:cxn>
                <a:cxn ang="0">
                  <a:pos x="18" y="93"/>
                </a:cxn>
                <a:cxn ang="0">
                  <a:pos x="23" y="97"/>
                </a:cxn>
                <a:cxn ang="0">
                  <a:pos x="30" y="100"/>
                </a:cxn>
                <a:cxn ang="0">
                  <a:pos x="39" y="101"/>
                </a:cxn>
                <a:cxn ang="0">
                  <a:pos x="47" y="100"/>
                </a:cxn>
                <a:cxn ang="0">
                  <a:pos x="54" y="97"/>
                </a:cxn>
                <a:cxn ang="0">
                  <a:pos x="61" y="93"/>
                </a:cxn>
                <a:cxn ang="0">
                  <a:pos x="67" y="86"/>
                </a:cxn>
                <a:cxn ang="0">
                  <a:pos x="72" y="79"/>
                </a:cxn>
                <a:cxn ang="0">
                  <a:pos x="75" y="70"/>
                </a:cxn>
                <a:cxn ang="0">
                  <a:pos x="76" y="61"/>
                </a:cxn>
                <a:cxn ang="0">
                  <a:pos x="77" y="50"/>
                </a:cxn>
                <a:cxn ang="0">
                  <a:pos x="76" y="40"/>
                </a:cxn>
                <a:cxn ang="0">
                  <a:pos x="75" y="31"/>
                </a:cxn>
                <a:cxn ang="0">
                  <a:pos x="72" y="22"/>
                </a:cxn>
                <a:cxn ang="0">
                  <a:pos x="67" y="14"/>
                </a:cxn>
                <a:cxn ang="0">
                  <a:pos x="61" y="8"/>
                </a:cxn>
                <a:cxn ang="0">
                  <a:pos x="54" y="4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7" h="101">
                  <a:moveTo>
                    <a:pt x="39" y="0"/>
                  </a:moveTo>
                  <a:lnTo>
                    <a:pt x="30" y="1"/>
                  </a:lnTo>
                  <a:lnTo>
                    <a:pt x="23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7" y="22"/>
                  </a:lnTo>
                  <a:lnTo>
                    <a:pt x="3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3" y="70"/>
                  </a:lnTo>
                  <a:lnTo>
                    <a:pt x="7" y="79"/>
                  </a:lnTo>
                  <a:lnTo>
                    <a:pt x="12" y="86"/>
                  </a:lnTo>
                  <a:lnTo>
                    <a:pt x="18" y="93"/>
                  </a:lnTo>
                  <a:lnTo>
                    <a:pt x="23" y="97"/>
                  </a:lnTo>
                  <a:lnTo>
                    <a:pt x="30" y="100"/>
                  </a:lnTo>
                  <a:lnTo>
                    <a:pt x="39" y="101"/>
                  </a:lnTo>
                  <a:lnTo>
                    <a:pt x="47" y="100"/>
                  </a:lnTo>
                  <a:lnTo>
                    <a:pt x="54" y="97"/>
                  </a:lnTo>
                  <a:lnTo>
                    <a:pt x="61" y="93"/>
                  </a:lnTo>
                  <a:lnTo>
                    <a:pt x="67" y="86"/>
                  </a:lnTo>
                  <a:lnTo>
                    <a:pt x="72" y="79"/>
                  </a:lnTo>
                  <a:lnTo>
                    <a:pt x="75" y="70"/>
                  </a:lnTo>
                  <a:lnTo>
                    <a:pt x="76" y="61"/>
                  </a:lnTo>
                  <a:lnTo>
                    <a:pt x="77" y="50"/>
                  </a:lnTo>
                  <a:lnTo>
                    <a:pt x="76" y="40"/>
                  </a:lnTo>
                  <a:lnTo>
                    <a:pt x="75" y="31"/>
                  </a:lnTo>
                  <a:lnTo>
                    <a:pt x="72" y="22"/>
                  </a:lnTo>
                  <a:lnTo>
                    <a:pt x="67" y="14"/>
                  </a:lnTo>
                  <a:lnTo>
                    <a:pt x="61" y="8"/>
                  </a:lnTo>
                  <a:lnTo>
                    <a:pt x="54" y="4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8" name="Freeform 658" descr="Kağıt torba"/>
            <p:cNvSpPr>
              <a:spLocks/>
            </p:cNvSpPr>
            <p:nvPr/>
          </p:nvSpPr>
          <p:spPr bwMode="auto">
            <a:xfrm>
              <a:off x="3934" y="1381"/>
              <a:ext cx="14" cy="1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1" y="4"/>
                </a:cxn>
                <a:cxn ang="0">
                  <a:pos x="10" y="13"/>
                </a:cxn>
                <a:cxn ang="0">
                  <a:pos x="2" y="27"/>
                </a:cxn>
                <a:cxn ang="0">
                  <a:pos x="0" y="45"/>
                </a:cxn>
                <a:cxn ang="0">
                  <a:pos x="2" y="63"/>
                </a:cxn>
                <a:cxn ang="0">
                  <a:pos x="10" y="77"/>
                </a:cxn>
                <a:cxn ang="0">
                  <a:pos x="21" y="87"/>
                </a:cxn>
                <a:cxn ang="0">
                  <a:pos x="34" y="91"/>
                </a:cxn>
                <a:cxn ang="0">
                  <a:pos x="47" y="87"/>
                </a:cxn>
                <a:cxn ang="0">
                  <a:pos x="57" y="77"/>
                </a:cxn>
                <a:cxn ang="0">
                  <a:pos x="64" y="63"/>
                </a:cxn>
                <a:cxn ang="0">
                  <a:pos x="67" y="45"/>
                </a:cxn>
                <a:cxn ang="0">
                  <a:pos x="64" y="27"/>
                </a:cxn>
                <a:cxn ang="0">
                  <a:pos x="57" y="13"/>
                </a:cxn>
                <a:cxn ang="0">
                  <a:pos x="47" y="4"/>
                </a:cxn>
                <a:cxn ang="0">
                  <a:pos x="34" y="0"/>
                </a:cxn>
              </a:cxnLst>
              <a:rect l="0" t="0" r="r" b="b"/>
              <a:pathLst>
                <a:path w="67" h="91">
                  <a:moveTo>
                    <a:pt x="34" y="0"/>
                  </a:moveTo>
                  <a:lnTo>
                    <a:pt x="21" y="4"/>
                  </a:lnTo>
                  <a:lnTo>
                    <a:pt x="10" y="13"/>
                  </a:lnTo>
                  <a:lnTo>
                    <a:pt x="2" y="27"/>
                  </a:lnTo>
                  <a:lnTo>
                    <a:pt x="0" y="45"/>
                  </a:lnTo>
                  <a:lnTo>
                    <a:pt x="2" y="63"/>
                  </a:lnTo>
                  <a:lnTo>
                    <a:pt x="10" y="77"/>
                  </a:lnTo>
                  <a:lnTo>
                    <a:pt x="21" y="87"/>
                  </a:lnTo>
                  <a:lnTo>
                    <a:pt x="34" y="91"/>
                  </a:lnTo>
                  <a:lnTo>
                    <a:pt x="47" y="87"/>
                  </a:lnTo>
                  <a:lnTo>
                    <a:pt x="57" y="77"/>
                  </a:lnTo>
                  <a:lnTo>
                    <a:pt x="64" y="63"/>
                  </a:lnTo>
                  <a:lnTo>
                    <a:pt x="67" y="45"/>
                  </a:lnTo>
                  <a:lnTo>
                    <a:pt x="64" y="27"/>
                  </a:lnTo>
                  <a:lnTo>
                    <a:pt x="57" y="13"/>
                  </a:lnTo>
                  <a:lnTo>
                    <a:pt x="47" y="4"/>
                  </a:lnTo>
                  <a:lnTo>
                    <a:pt x="3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899" name="Freeform 659" descr="Kağıt torba"/>
            <p:cNvSpPr>
              <a:spLocks/>
            </p:cNvSpPr>
            <p:nvPr/>
          </p:nvSpPr>
          <p:spPr bwMode="auto">
            <a:xfrm>
              <a:off x="3973" y="1414"/>
              <a:ext cx="15" cy="2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29" y="1"/>
                </a:cxn>
                <a:cxn ang="0">
                  <a:pos x="22" y="4"/>
                </a:cxn>
                <a:cxn ang="0">
                  <a:pos x="16" y="10"/>
                </a:cxn>
                <a:cxn ang="0">
                  <a:pos x="11" y="15"/>
                </a:cxn>
                <a:cxn ang="0">
                  <a:pos x="6" y="23"/>
                </a:cxn>
                <a:cxn ang="0">
                  <a:pos x="2" y="32"/>
                </a:cxn>
                <a:cxn ang="0">
                  <a:pos x="1" y="41"/>
                </a:cxn>
                <a:cxn ang="0">
                  <a:pos x="0" y="51"/>
                </a:cxn>
                <a:cxn ang="0">
                  <a:pos x="1" y="61"/>
                </a:cxn>
                <a:cxn ang="0">
                  <a:pos x="2" y="71"/>
                </a:cxn>
                <a:cxn ang="0">
                  <a:pos x="6" y="79"/>
                </a:cxn>
                <a:cxn ang="0">
                  <a:pos x="11" y="87"/>
                </a:cxn>
                <a:cxn ang="0">
                  <a:pos x="16" y="93"/>
                </a:cxn>
                <a:cxn ang="0">
                  <a:pos x="22" y="98"/>
                </a:cxn>
                <a:cxn ang="0">
                  <a:pos x="29" y="101"/>
                </a:cxn>
                <a:cxn ang="0">
                  <a:pos x="38" y="102"/>
                </a:cxn>
                <a:cxn ang="0">
                  <a:pos x="45" y="101"/>
                </a:cxn>
                <a:cxn ang="0">
                  <a:pos x="52" y="98"/>
                </a:cxn>
                <a:cxn ang="0">
                  <a:pos x="58" y="93"/>
                </a:cxn>
                <a:cxn ang="0">
                  <a:pos x="63" y="87"/>
                </a:cxn>
                <a:cxn ang="0">
                  <a:pos x="68" y="79"/>
                </a:cxn>
                <a:cxn ang="0">
                  <a:pos x="72" y="71"/>
                </a:cxn>
                <a:cxn ang="0">
                  <a:pos x="73" y="61"/>
                </a:cxn>
                <a:cxn ang="0">
                  <a:pos x="74" y="51"/>
                </a:cxn>
                <a:cxn ang="0">
                  <a:pos x="73" y="41"/>
                </a:cxn>
                <a:cxn ang="0">
                  <a:pos x="72" y="32"/>
                </a:cxn>
                <a:cxn ang="0">
                  <a:pos x="68" y="23"/>
                </a:cxn>
                <a:cxn ang="0">
                  <a:pos x="63" y="15"/>
                </a:cxn>
                <a:cxn ang="0">
                  <a:pos x="58" y="10"/>
                </a:cxn>
                <a:cxn ang="0">
                  <a:pos x="52" y="4"/>
                </a:cxn>
                <a:cxn ang="0">
                  <a:pos x="45" y="1"/>
                </a:cxn>
                <a:cxn ang="0">
                  <a:pos x="38" y="0"/>
                </a:cxn>
              </a:cxnLst>
              <a:rect l="0" t="0" r="r" b="b"/>
              <a:pathLst>
                <a:path w="74" h="102">
                  <a:moveTo>
                    <a:pt x="38" y="0"/>
                  </a:moveTo>
                  <a:lnTo>
                    <a:pt x="29" y="1"/>
                  </a:lnTo>
                  <a:lnTo>
                    <a:pt x="22" y="4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6" y="23"/>
                  </a:lnTo>
                  <a:lnTo>
                    <a:pt x="2" y="32"/>
                  </a:lnTo>
                  <a:lnTo>
                    <a:pt x="1" y="41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2" y="71"/>
                  </a:lnTo>
                  <a:lnTo>
                    <a:pt x="6" y="79"/>
                  </a:lnTo>
                  <a:lnTo>
                    <a:pt x="11" y="87"/>
                  </a:lnTo>
                  <a:lnTo>
                    <a:pt x="16" y="93"/>
                  </a:lnTo>
                  <a:lnTo>
                    <a:pt x="22" y="98"/>
                  </a:lnTo>
                  <a:lnTo>
                    <a:pt x="29" y="101"/>
                  </a:lnTo>
                  <a:lnTo>
                    <a:pt x="38" y="102"/>
                  </a:lnTo>
                  <a:lnTo>
                    <a:pt x="45" y="101"/>
                  </a:lnTo>
                  <a:lnTo>
                    <a:pt x="52" y="98"/>
                  </a:lnTo>
                  <a:lnTo>
                    <a:pt x="58" y="93"/>
                  </a:lnTo>
                  <a:lnTo>
                    <a:pt x="63" y="87"/>
                  </a:lnTo>
                  <a:lnTo>
                    <a:pt x="68" y="79"/>
                  </a:lnTo>
                  <a:lnTo>
                    <a:pt x="72" y="71"/>
                  </a:lnTo>
                  <a:lnTo>
                    <a:pt x="73" y="61"/>
                  </a:lnTo>
                  <a:lnTo>
                    <a:pt x="74" y="51"/>
                  </a:lnTo>
                  <a:lnTo>
                    <a:pt x="73" y="41"/>
                  </a:lnTo>
                  <a:lnTo>
                    <a:pt x="72" y="32"/>
                  </a:lnTo>
                  <a:lnTo>
                    <a:pt x="68" y="23"/>
                  </a:lnTo>
                  <a:lnTo>
                    <a:pt x="63" y="15"/>
                  </a:lnTo>
                  <a:lnTo>
                    <a:pt x="58" y="10"/>
                  </a:lnTo>
                  <a:lnTo>
                    <a:pt x="52" y="4"/>
                  </a:lnTo>
                  <a:lnTo>
                    <a:pt x="45" y="1"/>
                  </a:lnTo>
                  <a:lnTo>
                    <a:pt x="3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0" name="Freeform 660" descr="Kağıt torba"/>
            <p:cNvSpPr>
              <a:spLocks/>
            </p:cNvSpPr>
            <p:nvPr/>
          </p:nvSpPr>
          <p:spPr bwMode="auto">
            <a:xfrm>
              <a:off x="3914" y="1421"/>
              <a:ext cx="24" cy="22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49" y="1"/>
                </a:cxn>
                <a:cxn ang="0">
                  <a:pos x="37" y="5"/>
                </a:cxn>
                <a:cxn ang="0">
                  <a:pos x="27" y="9"/>
                </a:cxn>
                <a:cxn ang="0">
                  <a:pos x="18" y="17"/>
                </a:cxn>
                <a:cxn ang="0">
                  <a:pos x="11" y="25"/>
                </a:cxn>
                <a:cxn ang="0">
                  <a:pos x="5" y="34"/>
                </a:cxn>
                <a:cxn ang="0">
                  <a:pos x="2" y="45"/>
                </a:cxn>
                <a:cxn ang="0">
                  <a:pos x="0" y="55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11" y="87"/>
                </a:cxn>
                <a:cxn ang="0">
                  <a:pos x="18" y="95"/>
                </a:cxn>
                <a:cxn ang="0">
                  <a:pos x="27" y="102"/>
                </a:cxn>
                <a:cxn ang="0">
                  <a:pos x="37" y="107"/>
                </a:cxn>
                <a:cxn ang="0">
                  <a:pos x="49" y="110"/>
                </a:cxn>
                <a:cxn ang="0">
                  <a:pos x="60" y="112"/>
                </a:cxn>
                <a:cxn ang="0">
                  <a:pos x="73" y="110"/>
                </a:cxn>
                <a:cxn ang="0">
                  <a:pos x="85" y="107"/>
                </a:cxn>
                <a:cxn ang="0">
                  <a:pos x="96" y="102"/>
                </a:cxn>
                <a:cxn ang="0">
                  <a:pos x="104" y="95"/>
                </a:cxn>
                <a:cxn ang="0">
                  <a:pos x="111" y="87"/>
                </a:cxn>
                <a:cxn ang="0">
                  <a:pos x="117" y="78"/>
                </a:cxn>
                <a:cxn ang="0">
                  <a:pos x="120" y="67"/>
                </a:cxn>
                <a:cxn ang="0">
                  <a:pos x="122" y="55"/>
                </a:cxn>
                <a:cxn ang="0">
                  <a:pos x="120" y="45"/>
                </a:cxn>
                <a:cxn ang="0">
                  <a:pos x="117" y="34"/>
                </a:cxn>
                <a:cxn ang="0">
                  <a:pos x="111" y="25"/>
                </a:cxn>
                <a:cxn ang="0">
                  <a:pos x="104" y="17"/>
                </a:cxn>
                <a:cxn ang="0">
                  <a:pos x="96" y="9"/>
                </a:cxn>
                <a:cxn ang="0">
                  <a:pos x="85" y="5"/>
                </a:cxn>
                <a:cxn ang="0">
                  <a:pos x="73" y="1"/>
                </a:cxn>
                <a:cxn ang="0">
                  <a:pos x="60" y="0"/>
                </a:cxn>
              </a:cxnLst>
              <a:rect l="0" t="0" r="r" b="b"/>
              <a:pathLst>
                <a:path w="122" h="112">
                  <a:moveTo>
                    <a:pt x="60" y="0"/>
                  </a:moveTo>
                  <a:lnTo>
                    <a:pt x="49" y="1"/>
                  </a:lnTo>
                  <a:lnTo>
                    <a:pt x="37" y="5"/>
                  </a:lnTo>
                  <a:lnTo>
                    <a:pt x="27" y="9"/>
                  </a:lnTo>
                  <a:lnTo>
                    <a:pt x="18" y="17"/>
                  </a:lnTo>
                  <a:lnTo>
                    <a:pt x="11" y="25"/>
                  </a:lnTo>
                  <a:lnTo>
                    <a:pt x="5" y="34"/>
                  </a:lnTo>
                  <a:lnTo>
                    <a:pt x="2" y="45"/>
                  </a:lnTo>
                  <a:lnTo>
                    <a:pt x="0" y="55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11" y="87"/>
                  </a:lnTo>
                  <a:lnTo>
                    <a:pt x="18" y="95"/>
                  </a:lnTo>
                  <a:lnTo>
                    <a:pt x="27" y="102"/>
                  </a:lnTo>
                  <a:lnTo>
                    <a:pt x="37" y="107"/>
                  </a:lnTo>
                  <a:lnTo>
                    <a:pt x="49" y="110"/>
                  </a:lnTo>
                  <a:lnTo>
                    <a:pt x="60" y="112"/>
                  </a:lnTo>
                  <a:lnTo>
                    <a:pt x="73" y="110"/>
                  </a:lnTo>
                  <a:lnTo>
                    <a:pt x="85" y="107"/>
                  </a:lnTo>
                  <a:lnTo>
                    <a:pt x="96" y="102"/>
                  </a:lnTo>
                  <a:lnTo>
                    <a:pt x="104" y="95"/>
                  </a:lnTo>
                  <a:lnTo>
                    <a:pt x="111" y="87"/>
                  </a:lnTo>
                  <a:lnTo>
                    <a:pt x="117" y="78"/>
                  </a:lnTo>
                  <a:lnTo>
                    <a:pt x="120" y="67"/>
                  </a:lnTo>
                  <a:lnTo>
                    <a:pt x="122" y="55"/>
                  </a:lnTo>
                  <a:lnTo>
                    <a:pt x="120" y="45"/>
                  </a:lnTo>
                  <a:lnTo>
                    <a:pt x="117" y="34"/>
                  </a:lnTo>
                  <a:lnTo>
                    <a:pt x="111" y="25"/>
                  </a:lnTo>
                  <a:lnTo>
                    <a:pt x="104" y="17"/>
                  </a:lnTo>
                  <a:lnTo>
                    <a:pt x="96" y="9"/>
                  </a:lnTo>
                  <a:lnTo>
                    <a:pt x="85" y="5"/>
                  </a:lnTo>
                  <a:lnTo>
                    <a:pt x="73" y="1"/>
                  </a:lnTo>
                  <a:lnTo>
                    <a:pt x="6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1" name="Freeform 661" descr="Kağıt torba"/>
            <p:cNvSpPr>
              <a:spLocks/>
            </p:cNvSpPr>
            <p:nvPr/>
          </p:nvSpPr>
          <p:spPr bwMode="auto">
            <a:xfrm>
              <a:off x="3891" y="1194"/>
              <a:ext cx="11" cy="2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7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7" y="98"/>
                </a:cxn>
                <a:cxn ang="0">
                  <a:pos x="28" y="101"/>
                </a:cxn>
                <a:cxn ang="0">
                  <a:pos x="38" y="98"/>
                </a:cxn>
                <a:cxn ang="0">
                  <a:pos x="48" y="86"/>
                </a:cxn>
                <a:cxn ang="0">
                  <a:pos x="54" y="71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8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7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7" y="98"/>
                  </a:lnTo>
                  <a:lnTo>
                    <a:pt x="28" y="101"/>
                  </a:lnTo>
                  <a:lnTo>
                    <a:pt x="38" y="98"/>
                  </a:lnTo>
                  <a:lnTo>
                    <a:pt x="48" y="86"/>
                  </a:lnTo>
                  <a:lnTo>
                    <a:pt x="54" y="71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8" y="4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2" name="Freeform 662" descr="Kağıt torba"/>
            <p:cNvSpPr>
              <a:spLocks/>
            </p:cNvSpPr>
            <p:nvPr/>
          </p:nvSpPr>
          <p:spPr bwMode="auto">
            <a:xfrm>
              <a:off x="3820" y="1271"/>
              <a:ext cx="11" cy="2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6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6" y="98"/>
                </a:cxn>
                <a:cxn ang="0">
                  <a:pos x="28" y="101"/>
                </a:cxn>
                <a:cxn ang="0">
                  <a:pos x="39" y="98"/>
                </a:cxn>
                <a:cxn ang="0">
                  <a:pos x="47" y="86"/>
                </a:cxn>
                <a:cxn ang="0">
                  <a:pos x="53" y="71"/>
                </a:cxn>
                <a:cxn ang="0">
                  <a:pos x="55" y="51"/>
                </a:cxn>
                <a:cxn ang="0">
                  <a:pos x="53" y="31"/>
                </a:cxn>
                <a:cxn ang="0">
                  <a:pos x="47" y="14"/>
                </a:cxn>
                <a:cxn ang="0">
                  <a:pos x="39" y="4"/>
                </a:cxn>
                <a:cxn ang="0">
                  <a:pos x="28" y="0"/>
                </a:cxn>
              </a:cxnLst>
              <a:rect l="0" t="0" r="r" b="b"/>
              <a:pathLst>
                <a:path w="55" h="101">
                  <a:moveTo>
                    <a:pt x="28" y="0"/>
                  </a:moveTo>
                  <a:lnTo>
                    <a:pt x="16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6" y="98"/>
                  </a:lnTo>
                  <a:lnTo>
                    <a:pt x="28" y="101"/>
                  </a:lnTo>
                  <a:lnTo>
                    <a:pt x="39" y="98"/>
                  </a:lnTo>
                  <a:lnTo>
                    <a:pt x="47" y="86"/>
                  </a:lnTo>
                  <a:lnTo>
                    <a:pt x="53" y="71"/>
                  </a:lnTo>
                  <a:lnTo>
                    <a:pt x="55" y="51"/>
                  </a:lnTo>
                  <a:lnTo>
                    <a:pt x="53" y="31"/>
                  </a:lnTo>
                  <a:lnTo>
                    <a:pt x="47" y="14"/>
                  </a:lnTo>
                  <a:lnTo>
                    <a:pt x="39" y="4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3" name="Freeform 663" descr="Kağıt torba"/>
            <p:cNvSpPr>
              <a:spLocks/>
            </p:cNvSpPr>
            <p:nvPr/>
          </p:nvSpPr>
          <p:spPr bwMode="auto">
            <a:xfrm>
              <a:off x="3865" y="1332"/>
              <a:ext cx="11" cy="2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8" y="4"/>
                </a:cxn>
                <a:cxn ang="0">
                  <a:pos x="8" y="14"/>
                </a:cxn>
                <a:cxn ang="0">
                  <a:pos x="2" y="31"/>
                </a:cxn>
                <a:cxn ang="0">
                  <a:pos x="0" y="51"/>
                </a:cxn>
                <a:cxn ang="0">
                  <a:pos x="2" y="71"/>
                </a:cxn>
                <a:cxn ang="0">
                  <a:pos x="8" y="86"/>
                </a:cxn>
                <a:cxn ang="0">
                  <a:pos x="18" y="98"/>
                </a:cxn>
                <a:cxn ang="0">
                  <a:pos x="28" y="101"/>
                </a:cxn>
                <a:cxn ang="0">
                  <a:pos x="39" y="98"/>
                </a:cxn>
                <a:cxn ang="0">
                  <a:pos x="48" y="86"/>
                </a:cxn>
                <a:cxn ang="0">
                  <a:pos x="54" y="71"/>
                </a:cxn>
                <a:cxn ang="0">
                  <a:pos x="56" y="51"/>
                </a:cxn>
                <a:cxn ang="0">
                  <a:pos x="54" y="31"/>
                </a:cxn>
                <a:cxn ang="0">
                  <a:pos x="48" y="14"/>
                </a:cxn>
                <a:cxn ang="0">
                  <a:pos x="39" y="4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8" y="4"/>
                  </a:lnTo>
                  <a:lnTo>
                    <a:pt x="8" y="14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2" y="71"/>
                  </a:lnTo>
                  <a:lnTo>
                    <a:pt x="8" y="86"/>
                  </a:lnTo>
                  <a:lnTo>
                    <a:pt x="18" y="98"/>
                  </a:lnTo>
                  <a:lnTo>
                    <a:pt x="28" y="101"/>
                  </a:lnTo>
                  <a:lnTo>
                    <a:pt x="39" y="98"/>
                  </a:lnTo>
                  <a:lnTo>
                    <a:pt x="48" y="86"/>
                  </a:lnTo>
                  <a:lnTo>
                    <a:pt x="54" y="71"/>
                  </a:lnTo>
                  <a:lnTo>
                    <a:pt x="56" y="51"/>
                  </a:lnTo>
                  <a:lnTo>
                    <a:pt x="54" y="31"/>
                  </a:lnTo>
                  <a:lnTo>
                    <a:pt x="48" y="14"/>
                  </a:lnTo>
                  <a:lnTo>
                    <a:pt x="39" y="4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4" name="Freeform 664" descr="Kağıt torba"/>
            <p:cNvSpPr>
              <a:spLocks/>
            </p:cNvSpPr>
            <p:nvPr/>
          </p:nvSpPr>
          <p:spPr bwMode="auto">
            <a:xfrm>
              <a:off x="3916" y="1341"/>
              <a:ext cx="11" cy="2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8" y="3"/>
                </a:cxn>
                <a:cxn ang="0">
                  <a:pos x="8" y="14"/>
                </a:cxn>
                <a:cxn ang="0">
                  <a:pos x="2" y="30"/>
                </a:cxn>
                <a:cxn ang="0">
                  <a:pos x="0" y="50"/>
                </a:cxn>
                <a:cxn ang="0">
                  <a:pos x="2" y="70"/>
                </a:cxn>
                <a:cxn ang="0">
                  <a:pos x="8" y="85"/>
                </a:cxn>
                <a:cxn ang="0">
                  <a:pos x="18" y="97"/>
                </a:cxn>
                <a:cxn ang="0">
                  <a:pos x="28" y="101"/>
                </a:cxn>
                <a:cxn ang="0">
                  <a:pos x="39" y="97"/>
                </a:cxn>
                <a:cxn ang="0">
                  <a:pos x="48" y="85"/>
                </a:cxn>
                <a:cxn ang="0">
                  <a:pos x="54" y="70"/>
                </a:cxn>
                <a:cxn ang="0">
                  <a:pos x="56" y="50"/>
                </a:cxn>
                <a:cxn ang="0">
                  <a:pos x="54" y="30"/>
                </a:cxn>
                <a:cxn ang="0">
                  <a:pos x="48" y="14"/>
                </a:cxn>
                <a:cxn ang="0">
                  <a:pos x="39" y="3"/>
                </a:cxn>
                <a:cxn ang="0">
                  <a:pos x="28" y="0"/>
                </a:cxn>
              </a:cxnLst>
              <a:rect l="0" t="0" r="r" b="b"/>
              <a:pathLst>
                <a:path w="56" h="101">
                  <a:moveTo>
                    <a:pt x="28" y="0"/>
                  </a:moveTo>
                  <a:lnTo>
                    <a:pt x="18" y="3"/>
                  </a:lnTo>
                  <a:lnTo>
                    <a:pt x="8" y="14"/>
                  </a:lnTo>
                  <a:lnTo>
                    <a:pt x="2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8" y="97"/>
                  </a:lnTo>
                  <a:lnTo>
                    <a:pt x="28" y="101"/>
                  </a:lnTo>
                  <a:lnTo>
                    <a:pt x="39" y="97"/>
                  </a:lnTo>
                  <a:lnTo>
                    <a:pt x="48" y="85"/>
                  </a:lnTo>
                  <a:lnTo>
                    <a:pt x="54" y="70"/>
                  </a:lnTo>
                  <a:lnTo>
                    <a:pt x="56" y="50"/>
                  </a:lnTo>
                  <a:lnTo>
                    <a:pt x="54" y="30"/>
                  </a:lnTo>
                  <a:lnTo>
                    <a:pt x="48" y="14"/>
                  </a:lnTo>
                  <a:lnTo>
                    <a:pt x="39" y="3"/>
                  </a:lnTo>
                  <a:lnTo>
                    <a:pt x="2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5" name="Freeform 665" descr="Kağıt torba"/>
            <p:cNvSpPr>
              <a:spLocks/>
            </p:cNvSpPr>
            <p:nvPr/>
          </p:nvSpPr>
          <p:spPr bwMode="auto">
            <a:xfrm>
              <a:off x="3906" y="1306"/>
              <a:ext cx="16" cy="15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1"/>
                </a:cxn>
                <a:cxn ang="0">
                  <a:pos x="24" y="2"/>
                </a:cxn>
                <a:cxn ang="0">
                  <a:pos x="18" y="6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4" y="70"/>
                </a:cxn>
                <a:cxn ang="0">
                  <a:pos x="31" y="71"/>
                </a:cxn>
                <a:cxn ang="0">
                  <a:pos x="39" y="73"/>
                </a:cxn>
                <a:cxn ang="0">
                  <a:pos x="47" y="71"/>
                </a:cxn>
                <a:cxn ang="0">
                  <a:pos x="54" y="70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2" y="56"/>
                </a:cxn>
                <a:cxn ang="0">
                  <a:pos x="75" y="50"/>
                </a:cxn>
                <a:cxn ang="0">
                  <a:pos x="76" y="43"/>
                </a:cxn>
                <a:cxn ang="0">
                  <a:pos x="78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2" y="15"/>
                </a:cxn>
                <a:cxn ang="0">
                  <a:pos x="67" y="10"/>
                </a:cxn>
                <a:cxn ang="0">
                  <a:pos x="61" y="6"/>
                </a:cxn>
                <a:cxn ang="0">
                  <a:pos x="54" y="2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8" h="73">
                  <a:moveTo>
                    <a:pt x="39" y="0"/>
                  </a:moveTo>
                  <a:lnTo>
                    <a:pt x="31" y="1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4" y="70"/>
                  </a:lnTo>
                  <a:lnTo>
                    <a:pt x="31" y="71"/>
                  </a:lnTo>
                  <a:lnTo>
                    <a:pt x="39" y="73"/>
                  </a:lnTo>
                  <a:lnTo>
                    <a:pt x="47" y="71"/>
                  </a:lnTo>
                  <a:lnTo>
                    <a:pt x="54" y="70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2" y="56"/>
                  </a:lnTo>
                  <a:lnTo>
                    <a:pt x="75" y="50"/>
                  </a:lnTo>
                  <a:lnTo>
                    <a:pt x="76" y="43"/>
                  </a:lnTo>
                  <a:lnTo>
                    <a:pt x="78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2" y="15"/>
                  </a:lnTo>
                  <a:lnTo>
                    <a:pt x="67" y="10"/>
                  </a:lnTo>
                  <a:lnTo>
                    <a:pt x="61" y="6"/>
                  </a:lnTo>
                  <a:lnTo>
                    <a:pt x="54" y="2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6" name="Freeform 666" descr="Kağıt torba"/>
            <p:cNvSpPr>
              <a:spLocks/>
            </p:cNvSpPr>
            <p:nvPr/>
          </p:nvSpPr>
          <p:spPr bwMode="auto">
            <a:xfrm>
              <a:off x="3910" y="1288"/>
              <a:ext cx="16" cy="1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3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7" y="15"/>
                </a:cxn>
                <a:cxn ang="0">
                  <a:pos x="4" y="23"/>
                </a:cxn>
                <a:cxn ang="0">
                  <a:pos x="1" y="28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4" y="51"/>
                </a:cxn>
                <a:cxn ang="0">
                  <a:pos x="7" y="58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5" y="71"/>
                </a:cxn>
                <a:cxn ang="0">
                  <a:pos x="32" y="72"/>
                </a:cxn>
                <a:cxn ang="0">
                  <a:pos x="40" y="73"/>
                </a:cxn>
                <a:cxn ang="0">
                  <a:pos x="48" y="72"/>
                </a:cxn>
                <a:cxn ang="0">
                  <a:pos x="55" y="71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2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8" y="37"/>
                </a:cxn>
                <a:cxn ang="0">
                  <a:pos x="76" y="28"/>
                </a:cxn>
                <a:cxn ang="0">
                  <a:pos x="75" y="23"/>
                </a:cxn>
                <a:cxn ang="0">
                  <a:pos x="72" y="15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5" y="3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32" y="1"/>
                  </a:lnTo>
                  <a:lnTo>
                    <a:pt x="25" y="3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1" y="28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4" y="51"/>
                  </a:lnTo>
                  <a:lnTo>
                    <a:pt x="7" y="58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5" y="71"/>
                  </a:lnTo>
                  <a:lnTo>
                    <a:pt x="32" y="72"/>
                  </a:lnTo>
                  <a:lnTo>
                    <a:pt x="40" y="73"/>
                  </a:lnTo>
                  <a:lnTo>
                    <a:pt x="48" y="72"/>
                  </a:lnTo>
                  <a:lnTo>
                    <a:pt x="55" y="71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2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8" y="37"/>
                  </a:lnTo>
                  <a:lnTo>
                    <a:pt x="76" y="28"/>
                  </a:lnTo>
                  <a:lnTo>
                    <a:pt x="75" y="23"/>
                  </a:lnTo>
                  <a:lnTo>
                    <a:pt x="72" y="15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5" y="3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7" name="Freeform 667" descr="Kağıt torba"/>
            <p:cNvSpPr>
              <a:spLocks/>
            </p:cNvSpPr>
            <p:nvPr/>
          </p:nvSpPr>
          <p:spPr bwMode="auto">
            <a:xfrm>
              <a:off x="3842" y="1196"/>
              <a:ext cx="106" cy="75"/>
            </a:xfrm>
            <a:custGeom>
              <a:avLst/>
              <a:gdLst/>
              <a:ahLst/>
              <a:cxnLst>
                <a:cxn ang="0">
                  <a:pos x="488" y="237"/>
                </a:cxn>
                <a:cxn ang="0">
                  <a:pos x="464" y="223"/>
                </a:cxn>
                <a:cxn ang="0">
                  <a:pos x="446" y="212"/>
                </a:cxn>
                <a:cxn ang="0">
                  <a:pos x="381" y="195"/>
                </a:cxn>
                <a:cxn ang="0">
                  <a:pos x="386" y="169"/>
                </a:cxn>
                <a:cxn ang="0">
                  <a:pos x="423" y="150"/>
                </a:cxn>
                <a:cxn ang="0">
                  <a:pos x="456" y="134"/>
                </a:cxn>
                <a:cxn ang="0">
                  <a:pos x="455" y="111"/>
                </a:cxn>
                <a:cxn ang="0">
                  <a:pos x="468" y="71"/>
                </a:cxn>
                <a:cxn ang="0">
                  <a:pos x="502" y="54"/>
                </a:cxn>
                <a:cxn ang="0">
                  <a:pos x="520" y="24"/>
                </a:cxn>
                <a:cxn ang="0">
                  <a:pos x="505" y="9"/>
                </a:cxn>
                <a:cxn ang="0">
                  <a:pos x="470" y="13"/>
                </a:cxn>
                <a:cxn ang="0">
                  <a:pos x="438" y="15"/>
                </a:cxn>
                <a:cxn ang="0">
                  <a:pos x="417" y="37"/>
                </a:cxn>
                <a:cxn ang="0">
                  <a:pos x="376" y="40"/>
                </a:cxn>
                <a:cxn ang="0">
                  <a:pos x="351" y="45"/>
                </a:cxn>
                <a:cxn ang="0">
                  <a:pos x="345" y="62"/>
                </a:cxn>
                <a:cxn ang="0">
                  <a:pos x="314" y="65"/>
                </a:cxn>
                <a:cxn ang="0">
                  <a:pos x="276" y="69"/>
                </a:cxn>
                <a:cxn ang="0">
                  <a:pos x="251" y="54"/>
                </a:cxn>
                <a:cxn ang="0">
                  <a:pos x="211" y="49"/>
                </a:cxn>
                <a:cxn ang="0">
                  <a:pos x="169" y="37"/>
                </a:cxn>
                <a:cxn ang="0">
                  <a:pos x="127" y="22"/>
                </a:cxn>
                <a:cxn ang="0">
                  <a:pos x="83" y="8"/>
                </a:cxn>
                <a:cxn ang="0">
                  <a:pos x="39" y="1"/>
                </a:cxn>
                <a:cxn ang="0">
                  <a:pos x="9" y="15"/>
                </a:cxn>
                <a:cxn ang="0">
                  <a:pos x="63" y="79"/>
                </a:cxn>
                <a:cxn ang="0">
                  <a:pos x="83" y="84"/>
                </a:cxn>
                <a:cxn ang="0">
                  <a:pos x="106" y="92"/>
                </a:cxn>
                <a:cxn ang="0">
                  <a:pos x="119" y="118"/>
                </a:cxn>
                <a:cxn ang="0">
                  <a:pos x="144" y="125"/>
                </a:cxn>
                <a:cxn ang="0">
                  <a:pos x="171" y="138"/>
                </a:cxn>
                <a:cxn ang="0">
                  <a:pos x="187" y="160"/>
                </a:cxn>
                <a:cxn ang="0">
                  <a:pos x="157" y="197"/>
                </a:cxn>
                <a:cxn ang="0">
                  <a:pos x="128" y="226"/>
                </a:cxn>
                <a:cxn ang="0">
                  <a:pos x="114" y="240"/>
                </a:cxn>
                <a:cxn ang="0">
                  <a:pos x="95" y="251"/>
                </a:cxn>
                <a:cxn ang="0">
                  <a:pos x="134" y="281"/>
                </a:cxn>
                <a:cxn ang="0">
                  <a:pos x="193" y="310"/>
                </a:cxn>
                <a:cxn ang="0">
                  <a:pos x="220" y="361"/>
                </a:cxn>
                <a:cxn ang="0">
                  <a:pos x="261" y="365"/>
                </a:cxn>
                <a:cxn ang="0">
                  <a:pos x="307" y="375"/>
                </a:cxn>
                <a:cxn ang="0">
                  <a:pos x="342" y="370"/>
                </a:cxn>
                <a:cxn ang="0">
                  <a:pos x="391" y="360"/>
                </a:cxn>
                <a:cxn ang="0">
                  <a:pos x="450" y="361"/>
                </a:cxn>
                <a:cxn ang="0">
                  <a:pos x="478" y="341"/>
                </a:cxn>
                <a:cxn ang="0">
                  <a:pos x="508" y="298"/>
                </a:cxn>
                <a:cxn ang="0">
                  <a:pos x="533" y="275"/>
                </a:cxn>
                <a:cxn ang="0">
                  <a:pos x="502" y="244"/>
                </a:cxn>
              </a:cxnLst>
              <a:rect l="0" t="0" r="r" b="b"/>
              <a:pathLst>
                <a:path w="533" h="377">
                  <a:moveTo>
                    <a:pt x="502" y="244"/>
                  </a:moveTo>
                  <a:lnTo>
                    <a:pt x="496" y="241"/>
                  </a:lnTo>
                  <a:lnTo>
                    <a:pt x="488" y="237"/>
                  </a:lnTo>
                  <a:lnTo>
                    <a:pt x="479" y="233"/>
                  </a:lnTo>
                  <a:lnTo>
                    <a:pt x="471" y="228"/>
                  </a:lnTo>
                  <a:lnTo>
                    <a:pt x="464" y="223"/>
                  </a:lnTo>
                  <a:lnTo>
                    <a:pt x="456" y="219"/>
                  </a:lnTo>
                  <a:lnTo>
                    <a:pt x="450" y="215"/>
                  </a:lnTo>
                  <a:lnTo>
                    <a:pt x="446" y="212"/>
                  </a:lnTo>
                  <a:lnTo>
                    <a:pt x="384" y="212"/>
                  </a:lnTo>
                  <a:lnTo>
                    <a:pt x="383" y="204"/>
                  </a:lnTo>
                  <a:lnTo>
                    <a:pt x="381" y="195"/>
                  </a:lnTo>
                  <a:lnTo>
                    <a:pt x="377" y="185"/>
                  </a:lnTo>
                  <a:lnTo>
                    <a:pt x="376" y="173"/>
                  </a:lnTo>
                  <a:lnTo>
                    <a:pt x="386" y="169"/>
                  </a:lnTo>
                  <a:lnTo>
                    <a:pt x="397" y="163"/>
                  </a:lnTo>
                  <a:lnTo>
                    <a:pt x="410" y="158"/>
                  </a:lnTo>
                  <a:lnTo>
                    <a:pt x="423" y="150"/>
                  </a:lnTo>
                  <a:lnTo>
                    <a:pt x="435" y="143"/>
                  </a:lnTo>
                  <a:lnTo>
                    <a:pt x="445" y="138"/>
                  </a:lnTo>
                  <a:lnTo>
                    <a:pt x="456" y="134"/>
                  </a:lnTo>
                  <a:lnTo>
                    <a:pt x="463" y="133"/>
                  </a:lnTo>
                  <a:lnTo>
                    <a:pt x="463" y="111"/>
                  </a:lnTo>
                  <a:lnTo>
                    <a:pt x="455" y="111"/>
                  </a:lnTo>
                  <a:lnTo>
                    <a:pt x="453" y="98"/>
                  </a:lnTo>
                  <a:lnTo>
                    <a:pt x="459" y="84"/>
                  </a:lnTo>
                  <a:lnTo>
                    <a:pt x="468" y="71"/>
                  </a:lnTo>
                  <a:lnTo>
                    <a:pt x="471" y="62"/>
                  </a:lnTo>
                  <a:lnTo>
                    <a:pt x="478" y="54"/>
                  </a:lnTo>
                  <a:lnTo>
                    <a:pt x="502" y="54"/>
                  </a:lnTo>
                  <a:lnTo>
                    <a:pt x="505" y="44"/>
                  </a:lnTo>
                  <a:lnTo>
                    <a:pt x="513" y="34"/>
                  </a:lnTo>
                  <a:lnTo>
                    <a:pt x="520" y="24"/>
                  </a:lnTo>
                  <a:lnTo>
                    <a:pt x="524" y="8"/>
                  </a:lnTo>
                  <a:lnTo>
                    <a:pt x="515" y="8"/>
                  </a:lnTo>
                  <a:lnTo>
                    <a:pt x="505" y="9"/>
                  </a:lnTo>
                  <a:lnTo>
                    <a:pt x="493" y="11"/>
                  </a:lnTo>
                  <a:lnTo>
                    <a:pt x="482" y="12"/>
                  </a:lnTo>
                  <a:lnTo>
                    <a:pt x="470" y="13"/>
                  </a:lnTo>
                  <a:lnTo>
                    <a:pt x="459" y="14"/>
                  </a:lnTo>
                  <a:lnTo>
                    <a:pt x="448" y="15"/>
                  </a:lnTo>
                  <a:lnTo>
                    <a:pt x="438" y="15"/>
                  </a:lnTo>
                  <a:lnTo>
                    <a:pt x="436" y="26"/>
                  </a:lnTo>
                  <a:lnTo>
                    <a:pt x="428" y="33"/>
                  </a:lnTo>
                  <a:lnTo>
                    <a:pt x="417" y="37"/>
                  </a:lnTo>
                  <a:lnTo>
                    <a:pt x="404" y="39"/>
                  </a:lnTo>
                  <a:lnTo>
                    <a:pt x="390" y="40"/>
                  </a:lnTo>
                  <a:lnTo>
                    <a:pt x="376" y="40"/>
                  </a:lnTo>
                  <a:lnTo>
                    <a:pt x="363" y="39"/>
                  </a:lnTo>
                  <a:lnTo>
                    <a:pt x="352" y="39"/>
                  </a:lnTo>
                  <a:lnTo>
                    <a:pt x="351" y="45"/>
                  </a:lnTo>
                  <a:lnTo>
                    <a:pt x="349" y="51"/>
                  </a:lnTo>
                  <a:lnTo>
                    <a:pt x="347" y="56"/>
                  </a:lnTo>
                  <a:lnTo>
                    <a:pt x="345" y="62"/>
                  </a:lnTo>
                  <a:lnTo>
                    <a:pt x="336" y="62"/>
                  </a:lnTo>
                  <a:lnTo>
                    <a:pt x="325" y="64"/>
                  </a:lnTo>
                  <a:lnTo>
                    <a:pt x="314" y="65"/>
                  </a:lnTo>
                  <a:lnTo>
                    <a:pt x="301" y="66"/>
                  </a:lnTo>
                  <a:lnTo>
                    <a:pt x="288" y="68"/>
                  </a:lnTo>
                  <a:lnTo>
                    <a:pt x="276" y="69"/>
                  </a:lnTo>
                  <a:lnTo>
                    <a:pt x="263" y="71"/>
                  </a:lnTo>
                  <a:lnTo>
                    <a:pt x="251" y="71"/>
                  </a:lnTo>
                  <a:lnTo>
                    <a:pt x="251" y="54"/>
                  </a:lnTo>
                  <a:lnTo>
                    <a:pt x="238" y="53"/>
                  </a:lnTo>
                  <a:lnTo>
                    <a:pt x="224" y="52"/>
                  </a:lnTo>
                  <a:lnTo>
                    <a:pt x="211" y="49"/>
                  </a:lnTo>
                  <a:lnTo>
                    <a:pt x="197" y="46"/>
                  </a:lnTo>
                  <a:lnTo>
                    <a:pt x="183" y="41"/>
                  </a:lnTo>
                  <a:lnTo>
                    <a:pt x="169" y="37"/>
                  </a:lnTo>
                  <a:lnTo>
                    <a:pt x="155" y="32"/>
                  </a:lnTo>
                  <a:lnTo>
                    <a:pt x="141" y="27"/>
                  </a:lnTo>
                  <a:lnTo>
                    <a:pt x="127" y="22"/>
                  </a:lnTo>
                  <a:lnTo>
                    <a:pt x="112" y="18"/>
                  </a:lnTo>
                  <a:lnTo>
                    <a:pt x="97" y="13"/>
                  </a:lnTo>
                  <a:lnTo>
                    <a:pt x="83" y="8"/>
                  </a:lnTo>
                  <a:lnTo>
                    <a:pt x="68" y="5"/>
                  </a:lnTo>
                  <a:lnTo>
                    <a:pt x="54" y="2"/>
                  </a:lnTo>
                  <a:lnTo>
                    <a:pt x="39" y="1"/>
                  </a:lnTo>
                  <a:lnTo>
                    <a:pt x="25" y="0"/>
                  </a:lnTo>
                  <a:lnTo>
                    <a:pt x="17" y="7"/>
                  </a:lnTo>
                  <a:lnTo>
                    <a:pt x="9" y="15"/>
                  </a:lnTo>
                  <a:lnTo>
                    <a:pt x="2" y="25"/>
                  </a:lnTo>
                  <a:lnTo>
                    <a:pt x="0" y="32"/>
                  </a:lnTo>
                  <a:lnTo>
                    <a:pt x="63" y="79"/>
                  </a:lnTo>
                  <a:lnTo>
                    <a:pt x="69" y="80"/>
                  </a:lnTo>
                  <a:lnTo>
                    <a:pt x="76" y="81"/>
                  </a:lnTo>
                  <a:lnTo>
                    <a:pt x="83" y="84"/>
                  </a:lnTo>
                  <a:lnTo>
                    <a:pt x="90" y="86"/>
                  </a:lnTo>
                  <a:lnTo>
                    <a:pt x="97" y="89"/>
                  </a:lnTo>
                  <a:lnTo>
                    <a:pt x="106" y="92"/>
                  </a:lnTo>
                  <a:lnTo>
                    <a:pt x="112" y="93"/>
                  </a:lnTo>
                  <a:lnTo>
                    <a:pt x="119" y="94"/>
                  </a:lnTo>
                  <a:lnTo>
                    <a:pt x="119" y="118"/>
                  </a:lnTo>
                  <a:lnTo>
                    <a:pt x="127" y="119"/>
                  </a:lnTo>
                  <a:lnTo>
                    <a:pt x="136" y="121"/>
                  </a:lnTo>
                  <a:lnTo>
                    <a:pt x="144" y="125"/>
                  </a:lnTo>
                  <a:lnTo>
                    <a:pt x="154" y="129"/>
                  </a:lnTo>
                  <a:lnTo>
                    <a:pt x="162" y="134"/>
                  </a:lnTo>
                  <a:lnTo>
                    <a:pt x="171" y="138"/>
                  </a:lnTo>
                  <a:lnTo>
                    <a:pt x="180" y="140"/>
                  </a:lnTo>
                  <a:lnTo>
                    <a:pt x="189" y="141"/>
                  </a:lnTo>
                  <a:lnTo>
                    <a:pt x="187" y="160"/>
                  </a:lnTo>
                  <a:lnTo>
                    <a:pt x="180" y="175"/>
                  </a:lnTo>
                  <a:lnTo>
                    <a:pt x="169" y="187"/>
                  </a:lnTo>
                  <a:lnTo>
                    <a:pt x="157" y="197"/>
                  </a:lnTo>
                  <a:lnTo>
                    <a:pt x="146" y="207"/>
                  </a:lnTo>
                  <a:lnTo>
                    <a:pt x="135" y="216"/>
                  </a:lnTo>
                  <a:lnTo>
                    <a:pt x="128" y="226"/>
                  </a:lnTo>
                  <a:lnTo>
                    <a:pt x="126" y="236"/>
                  </a:lnTo>
                  <a:lnTo>
                    <a:pt x="120" y="237"/>
                  </a:lnTo>
                  <a:lnTo>
                    <a:pt x="114" y="240"/>
                  </a:lnTo>
                  <a:lnTo>
                    <a:pt x="108" y="243"/>
                  </a:lnTo>
                  <a:lnTo>
                    <a:pt x="102" y="244"/>
                  </a:lnTo>
                  <a:lnTo>
                    <a:pt x="95" y="251"/>
                  </a:lnTo>
                  <a:lnTo>
                    <a:pt x="95" y="275"/>
                  </a:lnTo>
                  <a:lnTo>
                    <a:pt x="114" y="276"/>
                  </a:lnTo>
                  <a:lnTo>
                    <a:pt x="134" y="281"/>
                  </a:lnTo>
                  <a:lnTo>
                    <a:pt x="155" y="288"/>
                  </a:lnTo>
                  <a:lnTo>
                    <a:pt x="175" y="297"/>
                  </a:lnTo>
                  <a:lnTo>
                    <a:pt x="193" y="310"/>
                  </a:lnTo>
                  <a:lnTo>
                    <a:pt x="207" y="324"/>
                  </a:lnTo>
                  <a:lnTo>
                    <a:pt x="216" y="342"/>
                  </a:lnTo>
                  <a:lnTo>
                    <a:pt x="220" y="361"/>
                  </a:lnTo>
                  <a:lnTo>
                    <a:pt x="233" y="362"/>
                  </a:lnTo>
                  <a:lnTo>
                    <a:pt x="245" y="363"/>
                  </a:lnTo>
                  <a:lnTo>
                    <a:pt x="261" y="365"/>
                  </a:lnTo>
                  <a:lnTo>
                    <a:pt x="275" y="369"/>
                  </a:lnTo>
                  <a:lnTo>
                    <a:pt x="291" y="372"/>
                  </a:lnTo>
                  <a:lnTo>
                    <a:pt x="307" y="375"/>
                  </a:lnTo>
                  <a:lnTo>
                    <a:pt x="322" y="376"/>
                  </a:lnTo>
                  <a:lnTo>
                    <a:pt x="337" y="377"/>
                  </a:lnTo>
                  <a:lnTo>
                    <a:pt x="342" y="370"/>
                  </a:lnTo>
                  <a:lnTo>
                    <a:pt x="354" y="364"/>
                  </a:lnTo>
                  <a:lnTo>
                    <a:pt x="370" y="362"/>
                  </a:lnTo>
                  <a:lnTo>
                    <a:pt x="391" y="360"/>
                  </a:lnTo>
                  <a:lnTo>
                    <a:pt x="412" y="360"/>
                  </a:lnTo>
                  <a:lnTo>
                    <a:pt x="432" y="360"/>
                  </a:lnTo>
                  <a:lnTo>
                    <a:pt x="450" y="361"/>
                  </a:lnTo>
                  <a:lnTo>
                    <a:pt x="463" y="361"/>
                  </a:lnTo>
                  <a:lnTo>
                    <a:pt x="470" y="353"/>
                  </a:lnTo>
                  <a:lnTo>
                    <a:pt x="478" y="341"/>
                  </a:lnTo>
                  <a:lnTo>
                    <a:pt x="488" y="327"/>
                  </a:lnTo>
                  <a:lnTo>
                    <a:pt x="498" y="313"/>
                  </a:lnTo>
                  <a:lnTo>
                    <a:pt x="508" y="298"/>
                  </a:lnTo>
                  <a:lnTo>
                    <a:pt x="518" y="287"/>
                  </a:lnTo>
                  <a:lnTo>
                    <a:pt x="526" y="278"/>
                  </a:lnTo>
                  <a:lnTo>
                    <a:pt x="533" y="275"/>
                  </a:lnTo>
                  <a:lnTo>
                    <a:pt x="533" y="260"/>
                  </a:lnTo>
                  <a:lnTo>
                    <a:pt x="517" y="260"/>
                  </a:lnTo>
                  <a:lnTo>
                    <a:pt x="502" y="24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8" name="Freeform 668" descr="Kağıt torba"/>
            <p:cNvSpPr>
              <a:spLocks/>
            </p:cNvSpPr>
            <p:nvPr/>
          </p:nvSpPr>
          <p:spPr bwMode="auto">
            <a:xfrm>
              <a:off x="3836" y="1394"/>
              <a:ext cx="16" cy="1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1" y="1"/>
                </a:cxn>
                <a:cxn ang="0">
                  <a:pos x="24" y="3"/>
                </a:cxn>
                <a:cxn ang="0">
                  <a:pos x="17" y="6"/>
                </a:cxn>
                <a:cxn ang="0">
                  <a:pos x="11" y="11"/>
                </a:cxn>
                <a:cxn ang="0">
                  <a:pos x="7" y="15"/>
                </a:cxn>
                <a:cxn ang="0">
                  <a:pos x="3" y="22"/>
                </a:cxn>
                <a:cxn ang="0">
                  <a:pos x="1" y="28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7"/>
                </a:cxn>
                <a:cxn ang="0">
                  <a:pos x="11" y="61"/>
                </a:cxn>
                <a:cxn ang="0">
                  <a:pos x="17" y="66"/>
                </a:cxn>
                <a:cxn ang="0">
                  <a:pos x="24" y="69"/>
                </a:cxn>
                <a:cxn ang="0">
                  <a:pos x="31" y="71"/>
                </a:cxn>
                <a:cxn ang="0">
                  <a:pos x="40" y="72"/>
                </a:cxn>
                <a:cxn ang="0">
                  <a:pos x="48" y="71"/>
                </a:cxn>
                <a:cxn ang="0">
                  <a:pos x="55" y="69"/>
                </a:cxn>
                <a:cxn ang="0">
                  <a:pos x="62" y="66"/>
                </a:cxn>
                <a:cxn ang="0">
                  <a:pos x="68" y="61"/>
                </a:cxn>
                <a:cxn ang="0">
                  <a:pos x="73" y="57"/>
                </a:cxn>
                <a:cxn ang="0">
                  <a:pos x="76" y="51"/>
                </a:cxn>
                <a:cxn ang="0">
                  <a:pos x="77" y="44"/>
                </a:cxn>
                <a:cxn ang="0">
                  <a:pos x="78" y="37"/>
                </a:cxn>
                <a:cxn ang="0">
                  <a:pos x="77" y="28"/>
                </a:cxn>
                <a:cxn ang="0">
                  <a:pos x="76" y="22"/>
                </a:cxn>
                <a:cxn ang="0">
                  <a:pos x="73" y="15"/>
                </a:cxn>
                <a:cxn ang="0">
                  <a:pos x="68" y="11"/>
                </a:cxn>
                <a:cxn ang="0">
                  <a:pos x="62" y="6"/>
                </a:cxn>
                <a:cxn ang="0">
                  <a:pos x="55" y="3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8" h="72">
                  <a:moveTo>
                    <a:pt x="40" y="0"/>
                  </a:moveTo>
                  <a:lnTo>
                    <a:pt x="31" y="1"/>
                  </a:lnTo>
                  <a:lnTo>
                    <a:pt x="24" y="3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8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7"/>
                  </a:lnTo>
                  <a:lnTo>
                    <a:pt x="11" y="61"/>
                  </a:lnTo>
                  <a:lnTo>
                    <a:pt x="17" y="66"/>
                  </a:lnTo>
                  <a:lnTo>
                    <a:pt x="24" y="69"/>
                  </a:lnTo>
                  <a:lnTo>
                    <a:pt x="31" y="71"/>
                  </a:lnTo>
                  <a:lnTo>
                    <a:pt x="40" y="72"/>
                  </a:lnTo>
                  <a:lnTo>
                    <a:pt x="48" y="71"/>
                  </a:lnTo>
                  <a:lnTo>
                    <a:pt x="55" y="69"/>
                  </a:lnTo>
                  <a:lnTo>
                    <a:pt x="62" y="66"/>
                  </a:lnTo>
                  <a:lnTo>
                    <a:pt x="68" y="61"/>
                  </a:lnTo>
                  <a:lnTo>
                    <a:pt x="73" y="57"/>
                  </a:lnTo>
                  <a:lnTo>
                    <a:pt x="76" y="51"/>
                  </a:lnTo>
                  <a:lnTo>
                    <a:pt x="77" y="44"/>
                  </a:lnTo>
                  <a:lnTo>
                    <a:pt x="78" y="37"/>
                  </a:lnTo>
                  <a:lnTo>
                    <a:pt x="77" y="28"/>
                  </a:lnTo>
                  <a:lnTo>
                    <a:pt x="76" y="22"/>
                  </a:lnTo>
                  <a:lnTo>
                    <a:pt x="73" y="15"/>
                  </a:lnTo>
                  <a:lnTo>
                    <a:pt x="68" y="11"/>
                  </a:lnTo>
                  <a:lnTo>
                    <a:pt x="62" y="6"/>
                  </a:lnTo>
                  <a:lnTo>
                    <a:pt x="55" y="3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09" name="Freeform 669" descr="Kağıt torba"/>
            <p:cNvSpPr>
              <a:spLocks/>
            </p:cNvSpPr>
            <p:nvPr/>
          </p:nvSpPr>
          <p:spPr bwMode="auto">
            <a:xfrm>
              <a:off x="3864" y="1080"/>
              <a:ext cx="59" cy="53"/>
            </a:xfrm>
            <a:custGeom>
              <a:avLst/>
              <a:gdLst/>
              <a:ahLst/>
              <a:cxnLst>
                <a:cxn ang="0">
                  <a:pos x="186" y="13"/>
                </a:cxn>
                <a:cxn ang="0">
                  <a:pos x="161" y="25"/>
                </a:cxn>
                <a:cxn ang="0">
                  <a:pos x="133" y="38"/>
                </a:cxn>
                <a:cxn ang="0">
                  <a:pos x="106" y="45"/>
                </a:cxn>
                <a:cxn ang="0">
                  <a:pos x="93" y="53"/>
                </a:cxn>
                <a:cxn ang="0">
                  <a:pos x="87" y="64"/>
                </a:cxn>
                <a:cxn ang="0">
                  <a:pos x="87" y="77"/>
                </a:cxn>
                <a:cxn ang="0">
                  <a:pos x="96" y="91"/>
                </a:cxn>
                <a:cxn ang="0">
                  <a:pos x="98" y="96"/>
                </a:cxn>
                <a:cxn ang="0">
                  <a:pos x="94" y="110"/>
                </a:cxn>
                <a:cxn ang="0">
                  <a:pos x="88" y="118"/>
                </a:cxn>
                <a:cxn ang="0">
                  <a:pos x="79" y="124"/>
                </a:cxn>
                <a:cxn ang="0">
                  <a:pos x="71" y="134"/>
                </a:cxn>
                <a:cxn ang="0">
                  <a:pos x="61" y="139"/>
                </a:cxn>
                <a:cxn ang="0">
                  <a:pos x="56" y="156"/>
                </a:cxn>
                <a:cxn ang="0">
                  <a:pos x="41" y="165"/>
                </a:cxn>
                <a:cxn ang="0">
                  <a:pos x="39" y="179"/>
                </a:cxn>
                <a:cxn ang="0">
                  <a:pos x="24" y="197"/>
                </a:cxn>
                <a:cxn ang="0">
                  <a:pos x="16" y="219"/>
                </a:cxn>
                <a:cxn ang="0">
                  <a:pos x="9" y="223"/>
                </a:cxn>
                <a:cxn ang="0">
                  <a:pos x="0" y="228"/>
                </a:cxn>
                <a:cxn ang="0">
                  <a:pos x="12" y="233"/>
                </a:cxn>
                <a:cxn ang="0">
                  <a:pos x="31" y="240"/>
                </a:cxn>
                <a:cxn ang="0">
                  <a:pos x="49" y="251"/>
                </a:cxn>
                <a:cxn ang="0">
                  <a:pos x="56" y="266"/>
                </a:cxn>
                <a:cxn ang="0">
                  <a:pos x="57" y="259"/>
                </a:cxn>
                <a:cxn ang="0">
                  <a:pos x="66" y="239"/>
                </a:cxn>
                <a:cxn ang="0">
                  <a:pos x="80" y="219"/>
                </a:cxn>
                <a:cxn ang="0">
                  <a:pos x="96" y="206"/>
                </a:cxn>
                <a:cxn ang="0">
                  <a:pos x="103" y="197"/>
                </a:cxn>
                <a:cxn ang="0">
                  <a:pos x="108" y="195"/>
                </a:cxn>
                <a:cxn ang="0">
                  <a:pos x="117" y="188"/>
                </a:cxn>
                <a:cxn ang="0">
                  <a:pos x="131" y="182"/>
                </a:cxn>
                <a:cxn ang="0">
                  <a:pos x="141" y="164"/>
                </a:cxn>
                <a:cxn ang="0">
                  <a:pos x="153" y="179"/>
                </a:cxn>
                <a:cxn ang="0">
                  <a:pos x="165" y="188"/>
                </a:cxn>
                <a:cxn ang="0">
                  <a:pos x="291" y="212"/>
                </a:cxn>
                <a:cxn ang="0">
                  <a:pos x="282" y="178"/>
                </a:cxn>
                <a:cxn ang="0">
                  <a:pos x="274" y="156"/>
                </a:cxn>
                <a:cxn ang="0">
                  <a:pos x="245" y="150"/>
                </a:cxn>
                <a:cxn ang="0">
                  <a:pos x="237" y="139"/>
                </a:cxn>
                <a:cxn ang="0">
                  <a:pos x="229" y="132"/>
                </a:cxn>
                <a:cxn ang="0">
                  <a:pos x="218" y="127"/>
                </a:cxn>
                <a:cxn ang="0">
                  <a:pos x="217" y="117"/>
                </a:cxn>
                <a:cxn ang="0">
                  <a:pos x="232" y="107"/>
                </a:cxn>
                <a:cxn ang="0">
                  <a:pos x="253" y="102"/>
                </a:cxn>
                <a:cxn ang="0">
                  <a:pos x="278" y="101"/>
                </a:cxn>
                <a:cxn ang="0">
                  <a:pos x="298" y="94"/>
                </a:cxn>
                <a:cxn ang="0">
                  <a:pos x="286" y="78"/>
                </a:cxn>
                <a:cxn ang="0">
                  <a:pos x="293" y="47"/>
                </a:cxn>
                <a:cxn ang="0">
                  <a:pos x="295" y="14"/>
                </a:cxn>
                <a:cxn ang="0">
                  <a:pos x="266" y="0"/>
                </a:cxn>
                <a:cxn ang="0">
                  <a:pos x="251" y="0"/>
                </a:cxn>
                <a:cxn ang="0">
                  <a:pos x="224" y="1"/>
                </a:cxn>
                <a:cxn ang="0">
                  <a:pos x="198" y="3"/>
                </a:cxn>
                <a:cxn ang="0">
                  <a:pos x="187" y="7"/>
                </a:cxn>
              </a:cxnLst>
              <a:rect l="0" t="0" r="r" b="b"/>
              <a:pathLst>
                <a:path w="298" h="266">
                  <a:moveTo>
                    <a:pt x="195" y="7"/>
                  </a:moveTo>
                  <a:lnTo>
                    <a:pt x="186" y="13"/>
                  </a:lnTo>
                  <a:lnTo>
                    <a:pt x="174" y="20"/>
                  </a:lnTo>
                  <a:lnTo>
                    <a:pt x="161" y="25"/>
                  </a:lnTo>
                  <a:lnTo>
                    <a:pt x="147" y="33"/>
                  </a:lnTo>
                  <a:lnTo>
                    <a:pt x="133" y="38"/>
                  </a:lnTo>
                  <a:lnTo>
                    <a:pt x="120" y="43"/>
                  </a:lnTo>
                  <a:lnTo>
                    <a:pt x="106" y="45"/>
                  </a:lnTo>
                  <a:lnTo>
                    <a:pt x="94" y="47"/>
                  </a:lnTo>
                  <a:lnTo>
                    <a:pt x="93" y="53"/>
                  </a:lnTo>
                  <a:lnTo>
                    <a:pt x="91" y="58"/>
                  </a:lnTo>
                  <a:lnTo>
                    <a:pt x="87" y="64"/>
                  </a:lnTo>
                  <a:lnTo>
                    <a:pt x="86" y="70"/>
                  </a:lnTo>
                  <a:lnTo>
                    <a:pt x="87" y="77"/>
                  </a:lnTo>
                  <a:lnTo>
                    <a:pt x="91" y="85"/>
                  </a:lnTo>
                  <a:lnTo>
                    <a:pt x="96" y="91"/>
                  </a:lnTo>
                  <a:lnTo>
                    <a:pt x="101" y="94"/>
                  </a:lnTo>
                  <a:lnTo>
                    <a:pt x="98" y="96"/>
                  </a:lnTo>
                  <a:lnTo>
                    <a:pt x="96" y="102"/>
                  </a:lnTo>
                  <a:lnTo>
                    <a:pt x="94" y="110"/>
                  </a:lnTo>
                  <a:lnTo>
                    <a:pt x="94" y="117"/>
                  </a:lnTo>
                  <a:lnTo>
                    <a:pt x="88" y="118"/>
                  </a:lnTo>
                  <a:lnTo>
                    <a:pt x="84" y="121"/>
                  </a:lnTo>
                  <a:lnTo>
                    <a:pt x="79" y="124"/>
                  </a:lnTo>
                  <a:lnTo>
                    <a:pt x="76" y="129"/>
                  </a:lnTo>
                  <a:lnTo>
                    <a:pt x="71" y="134"/>
                  </a:lnTo>
                  <a:lnTo>
                    <a:pt x="66" y="137"/>
                  </a:lnTo>
                  <a:lnTo>
                    <a:pt x="61" y="139"/>
                  </a:lnTo>
                  <a:lnTo>
                    <a:pt x="56" y="141"/>
                  </a:lnTo>
                  <a:lnTo>
                    <a:pt x="56" y="156"/>
                  </a:lnTo>
                  <a:lnTo>
                    <a:pt x="46" y="158"/>
                  </a:lnTo>
                  <a:lnTo>
                    <a:pt x="41" y="165"/>
                  </a:lnTo>
                  <a:lnTo>
                    <a:pt x="39" y="172"/>
                  </a:lnTo>
                  <a:lnTo>
                    <a:pt x="39" y="179"/>
                  </a:lnTo>
                  <a:lnTo>
                    <a:pt x="32" y="184"/>
                  </a:lnTo>
                  <a:lnTo>
                    <a:pt x="24" y="197"/>
                  </a:lnTo>
                  <a:lnTo>
                    <a:pt x="18" y="210"/>
                  </a:lnTo>
                  <a:lnTo>
                    <a:pt x="16" y="219"/>
                  </a:lnTo>
                  <a:lnTo>
                    <a:pt x="9" y="220"/>
                  </a:lnTo>
                  <a:lnTo>
                    <a:pt x="9" y="223"/>
                  </a:lnTo>
                  <a:lnTo>
                    <a:pt x="7" y="226"/>
                  </a:lnTo>
                  <a:lnTo>
                    <a:pt x="0" y="228"/>
                  </a:lnTo>
                  <a:lnTo>
                    <a:pt x="5" y="230"/>
                  </a:lnTo>
                  <a:lnTo>
                    <a:pt x="12" y="233"/>
                  </a:lnTo>
                  <a:lnTo>
                    <a:pt x="21" y="237"/>
                  </a:lnTo>
                  <a:lnTo>
                    <a:pt x="31" y="240"/>
                  </a:lnTo>
                  <a:lnTo>
                    <a:pt x="40" y="245"/>
                  </a:lnTo>
                  <a:lnTo>
                    <a:pt x="49" y="251"/>
                  </a:lnTo>
                  <a:lnTo>
                    <a:pt x="53" y="258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57" y="259"/>
                  </a:lnTo>
                  <a:lnTo>
                    <a:pt x="60" y="250"/>
                  </a:lnTo>
                  <a:lnTo>
                    <a:pt x="66" y="239"/>
                  </a:lnTo>
                  <a:lnTo>
                    <a:pt x="73" y="229"/>
                  </a:lnTo>
                  <a:lnTo>
                    <a:pt x="80" y="219"/>
                  </a:lnTo>
                  <a:lnTo>
                    <a:pt x="87" y="211"/>
                  </a:lnTo>
                  <a:lnTo>
                    <a:pt x="96" y="206"/>
                  </a:lnTo>
                  <a:lnTo>
                    <a:pt x="101" y="204"/>
                  </a:lnTo>
                  <a:lnTo>
                    <a:pt x="103" y="197"/>
                  </a:lnTo>
                  <a:lnTo>
                    <a:pt x="106" y="196"/>
                  </a:lnTo>
                  <a:lnTo>
                    <a:pt x="108" y="195"/>
                  </a:lnTo>
                  <a:lnTo>
                    <a:pt x="110" y="188"/>
                  </a:lnTo>
                  <a:lnTo>
                    <a:pt x="117" y="188"/>
                  </a:lnTo>
                  <a:lnTo>
                    <a:pt x="124" y="185"/>
                  </a:lnTo>
                  <a:lnTo>
                    <a:pt x="131" y="182"/>
                  </a:lnTo>
                  <a:lnTo>
                    <a:pt x="133" y="172"/>
                  </a:lnTo>
                  <a:lnTo>
                    <a:pt x="141" y="164"/>
                  </a:lnTo>
                  <a:lnTo>
                    <a:pt x="147" y="171"/>
                  </a:lnTo>
                  <a:lnTo>
                    <a:pt x="153" y="179"/>
                  </a:lnTo>
                  <a:lnTo>
                    <a:pt x="159" y="185"/>
                  </a:lnTo>
                  <a:lnTo>
                    <a:pt x="165" y="188"/>
                  </a:lnTo>
                  <a:lnTo>
                    <a:pt x="165" y="219"/>
                  </a:lnTo>
                  <a:lnTo>
                    <a:pt x="291" y="212"/>
                  </a:lnTo>
                  <a:lnTo>
                    <a:pt x="288" y="195"/>
                  </a:lnTo>
                  <a:lnTo>
                    <a:pt x="282" y="178"/>
                  </a:lnTo>
                  <a:lnTo>
                    <a:pt x="276" y="164"/>
                  </a:lnTo>
                  <a:lnTo>
                    <a:pt x="274" y="156"/>
                  </a:lnTo>
                  <a:lnTo>
                    <a:pt x="251" y="156"/>
                  </a:lnTo>
                  <a:lnTo>
                    <a:pt x="245" y="150"/>
                  </a:lnTo>
                  <a:lnTo>
                    <a:pt x="240" y="144"/>
                  </a:lnTo>
                  <a:lnTo>
                    <a:pt x="237" y="139"/>
                  </a:lnTo>
                  <a:lnTo>
                    <a:pt x="235" y="134"/>
                  </a:lnTo>
                  <a:lnTo>
                    <a:pt x="229" y="132"/>
                  </a:lnTo>
                  <a:lnTo>
                    <a:pt x="224" y="129"/>
                  </a:lnTo>
                  <a:lnTo>
                    <a:pt x="218" y="127"/>
                  </a:lnTo>
                  <a:lnTo>
                    <a:pt x="212" y="125"/>
                  </a:lnTo>
                  <a:lnTo>
                    <a:pt x="217" y="117"/>
                  </a:lnTo>
                  <a:lnTo>
                    <a:pt x="222" y="111"/>
                  </a:lnTo>
                  <a:lnTo>
                    <a:pt x="232" y="107"/>
                  </a:lnTo>
                  <a:lnTo>
                    <a:pt x="242" y="104"/>
                  </a:lnTo>
                  <a:lnTo>
                    <a:pt x="253" y="102"/>
                  </a:lnTo>
                  <a:lnTo>
                    <a:pt x="266" y="101"/>
                  </a:lnTo>
                  <a:lnTo>
                    <a:pt x="278" y="101"/>
                  </a:lnTo>
                  <a:lnTo>
                    <a:pt x="291" y="101"/>
                  </a:lnTo>
                  <a:lnTo>
                    <a:pt x="298" y="94"/>
                  </a:lnTo>
                  <a:lnTo>
                    <a:pt x="288" y="90"/>
                  </a:lnTo>
                  <a:lnTo>
                    <a:pt x="286" y="78"/>
                  </a:lnTo>
                  <a:lnTo>
                    <a:pt x="288" y="64"/>
                  </a:lnTo>
                  <a:lnTo>
                    <a:pt x="293" y="47"/>
                  </a:lnTo>
                  <a:lnTo>
                    <a:pt x="296" y="29"/>
                  </a:lnTo>
                  <a:lnTo>
                    <a:pt x="295" y="14"/>
                  </a:lnTo>
                  <a:lnTo>
                    <a:pt x="286" y="3"/>
                  </a:lnTo>
                  <a:lnTo>
                    <a:pt x="266" y="0"/>
                  </a:lnTo>
                  <a:lnTo>
                    <a:pt x="260" y="0"/>
                  </a:lnTo>
                  <a:lnTo>
                    <a:pt x="251" y="0"/>
                  </a:lnTo>
                  <a:lnTo>
                    <a:pt x="238" y="0"/>
                  </a:lnTo>
                  <a:lnTo>
                    <a:pt x="224" y="1"/>
                  </a:lnTo>
                  <a:lnTo>
                    <a:pt x="210" y="1"/>
                  </a:lnTo>
                  <a:lnTo>
                    <a:pt x="198" y="3"/>
                  </a:lnTo>
                  <a:lnTo>
                    <a:pt x="191" y="4"/>
                  </a:lnTo>
                  <a:lnTo>
                    <a:pt x="187" y="7"/>
                  </a:lnTo>
                  <a:lnTo>
                    <a:pt x="195" y="7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0" name="Freeform 670" descr="Kağıt torba"/>
            <p:cNvSpPr>
              <a:spLocks/>
            </p:cNvSpPr>
            <p:nvPr/>
          </p:nvSpPr>
          <p:spPr bwMode="auto">
            <a:xfrm>
              <a:off x="3876" y="1382"/>
              <a:ext cx="16" cy="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0" y="1"/>
                </a:cxn>
                <a:cxn ang="0">
                  <a:pos x="23" y="3"/>
                </a:cxn>
                <a:cxn ang="0">
                  <a:pos x="17" y="6"/>
                </a:cxn>
                <a:cxn ang="0">
                  <a:pos x="11" y="11"/>
                </a:cxn>
                <a:cxn ang="0">
                  <a:pos x="7" y="17"/>
                </a:cxn>
                <a:cxn ang="0">
                  <a:pos x="3" y="23"/>
                </a:cxn>
                <a:cxn ang="0">
                  <a:pos x="1" y="30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3" y="51"/>
                </a:cxn>
                <a:cxn ang="0">
                  <a:pos x="7" y="58"/>
                </a:cxn>
                <a:cxn ang="0">
                  <a:pos x="11" y="63"/>
                </a:cxn>
                <a:cxn ang="0">
                  <a:pos x="17" y="67"/>
                </a:cxn>
                <a:cxn ang="0">
                  <a:pos x="23" y="71"/>
                </a:cxn>
                <a:cxn ang="0">
                  <a:pos x="30" y="72"/>
                </a:cxn>
                <a:cxn ang="0">
                  <a:pos x="38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1" y="67"/>
                </a:cxn>
                <a:cxn ang="0">
                  <a:pos x="67" y="63"/>
                </a:cxn>
                <a:cxn ang="0">
                  <a:pos x="71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7" y="37"/>
                </a:cxn>
                <a:cxn ang="0">
                  <a:pos x="76" y="30"/>
                </a:cxn>
                <a:cxn ang="0">
                  <a:pos x="75" y="23"/>
                </a:cxn>
                <a:cxn ang="0">
                  <a:pos x="71" y="17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4" y="3"/>
                </a:cxn>
                <a:cxn ang="0">
                  <a:pos x="47" y="1"/>
                </a:cxn>
                <a:cxn ang="0">
                  <a:pos x="38" y="0"/>
                </a:cxn>
              </a:cxnLst>
              <a:rect l="0" t="0" r="r" b="b"/>
              <a:pathLst>
                <a:path w="77" h="73">
                  <a:moveTo>
                    <a:pt x="38" y="0"/>
                  </a:moveTo>
                  <a:lnTo>
                    <a:pt x="30" y="1"/>
                  </a:lnTo>
                  <a:lnTo>
                    <a:pt x="23" y="3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7" y="17"/>
                  </a:lnTo>
                  <a:lnTo>
                    <a:pt x="3" y="23"/>
                  </a:lnTo>
                  <a:lnTo>
                    <a:pt x="1" y="30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8"/>
                  </a:lnTo>
                  <a:lnTo>
                    <a:pt x="11" y="63"/>
                  </a:lnTo>
                  <a:lnTo>
                    <a:pt x="17" y="67"/>
                  </a:lnTo>
                  <a:lnTo>
                    <a:pt x="23" y="71"/>
                  </a:lnTo>
                  <a:lnTo>
                    <a:pt x="30" y="72"/>
                  </a:lnTo>
                  <a:lnTo>
                    <a:pt x="38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1" y="67"/>
                  </a:lnTo>
                  <a:lnTo>
                    <a:pt x="67" y="63"/>
                  </a:lnTo>
                  <a:lnTo>
                    <a:pt x="71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7" y="37"/>
                  </a:lnTo>
                  <a:lnTo>
                    <a:pt x="76" y="30"/>
                  </a:lnTo>
                  <a:lnTo>
                    <a:pt x="75" y="23"/>
                  </a:lnTo>
                  <a:lnTo>
                    <a:pt x="71" y="17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4" y="3"/>
                  </a:lnTo>
                  <a:lnTo>
                    <a:pt x="47" y="1"/>
                  </a:lnTo>
                  <a:lnTo>
                    <a:pt x="3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1" name="Freeform 671" descr="Kağıt torba"/>
            <p:cNvSpPr>
              <a:spLocks/>
            </p:cNvSpPr>
            <p:nvPr/>
          </p:nvSpPr>
          <p:spPr bwMode="auto">
            <a:xfrm>
              <a:off x="3901" y="1106"/>
              <a:ext cx="15" cy="14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0" y="1"/>
                </a:cxn>
                <a:cxn ang="0">
                  <a:pos x="23" y="2"/>
                </a:cxn>
                <a:cxn ang="0">
                  <a:pos x="17" y="6"/>
                </a:cxn>
                <a:cxn ang="0">
                  <a:pos x="12" y="11"/>
                </a:cxn>
                <a:cxn ang="0">
                  <a:pos x="7" y="15"/>
                </a:cxn>
                <a:cxn ang="0">
                  <a:pos x="3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3" y="51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7" y="67"/>
                </a:cxn>
                <a:cxn ang="0">
                  <a:pos x="23" y="71"/>
                </a:cxn>
                <a:cxn ang="0">
                  <a:pos x="30" y="72"/>
                </a:cxn>
                <a:cxn ang="0">
                  <a:pos x="39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2" y="56"/>
                </a:cxn>
                <a:cxn ang="0">
                  <a:pos x="75" y="51"/>
                </a:cxn>
                <a:cxn ang="0">
                  <a:pos x="76" y="43"/>
                </a:cxn>
                <a:cxn ang="0">
                  <a:pos x="77" y="36"/>
                </a:cxn>
                <a:cxn ang="0">
                  <a:pos x="76" y="28"/>
                </a:cxn>
                <a:cxn ang="0">
                  <a:pos x="75" y="22"/>
                </a:cxn>
                <a:cxn ang="0">
                  <a:pos x="72" y="15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4" y="2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7" h="73">
                  <a:moveTo>
                    <a:pt x="39" y="0"/>
                  </a:moveTo>
                  <a:lnTo>
                    <a:pt x="30" y="1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2" y="11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3" y="51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7" y="67"/>
                  </a:lnTo>
                  <a:lnTo>
                    <a:pt x="23" y="71"/>
                  </a:lnTo>
                  <a:lnTo>
                    <a:pt x="30" y="72"/>
                  </a:lnTo>
                  <a:lnTo>
                    <a:pt x="39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2" y="56"/>
                  </a:lnTo>
                  <a:lnTo>
                    <a:pt x="75" y="51"/>
                  </a:lnTo>
                  <a:lnTo>
                    <a:pt x="76" y="43"/>
                  </a:lnTo>
                  <a:lnTo>
                    <a:pt x="77" y="36"/>
                  </a:lnTo>
                  <a:lnTo>
                    <a:pt x="76" y="28"/>
                  </a:lnTo>
                  <a:lnTo>
                    <a:pt x="75" y="22"/>
                  </a:lnTo>
                  <a:lnTo>
                    <a:pt x="72" y="15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4" y="2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2" name="Freeform 672" descr="Kağıt torba"/>
            <p:cNvSpPr>
              <a:spLocks/>
            </p:cNvSpPr>
            <p:nvPr/>
          </p:nvSpPr>
          <p:spPr bwMode="auto">
            <a:xfrm>
              <a:off x="3836" y="1121"/>
              <a:ext cx="15" cy="14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1"/>
                </a:cxn>
                <a:cxn ang="0">
                  <a:pos x="24" y="2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8" y="16"/>
                </a:cxn>
                <a:cxn ang="0">
                  <a:pos x="4" y="22"/>
                </a:cxn>
                <a:cxn ang="0">
                  <a:pos x="2" y="29"/>
                </a:cxn>
                <a:cxn ang="0">
                  <a:pos x="0" y="36"/>
                </a:cxn>
                <a:cxn ang="0">
                  <a:pos x="2" y="43"/>
                </a:cxn>
                <a:cxn ang="0">
                  <a:pos x="4" y="51"/>
                </a:cxn>
                <a:cxn ang="0">
                  <a:pos x="8" y="58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4" y="71"/>
                </a:cxn>
                <a:cxn ang="0">
                  <a:pos x="31" y="72"/>
                </a:cxn>
                <a:cxn ang="0">
                  <a:pos x="39" y="73"/>
                </a:cxn>
                <a:cxn ang="0">
                  <a:pos x="47" y="72"/>
                </a:cxn>
                <a:cxn ang="0">
                  <a:pos x="55" y="71"/>
                </a:cxn>
                <a:cxn ang="0">
                  <a:pos x="62" y="67"/>
                </a:cxn>
                <a:cxn ang="0">
                  <a:pos x="67" y="62"/>
                </a:cxn>
                <a:cxn ang="0">
                  <a:pos x="72" y="58"/>
                </a:cxn>
                <a:cxn ang="0">
                  <a:pos x="76" y="51"/>
                </a:cxn>
                <a:cxn ang="0">
                  <a:pos x="77" y="43"/>
                </a:cxn>
                <a:cxn ang="0">
                  <a:pos x="78" y="36"/>
                </a:cxn>
                <a:cxn ang="0">
                  <a:pos x="77" y="29"/>
                </a:cxn>
                <a:cxn ang="0">
                  <a:pos x="76" y="22"/>
                </a:cxn>
                <a:cxn ang="0">
                  <a:pos x="72" y="16"/>
                </a:cxn>
                <a:cxn ang="0">
                  <a:pos x="67" y="11"/>
                </a:cxn>
                <a:cxn ang="0">
                  <a:pos x="62" y="6"/>
                </a:cxn>
                <a:cxn ang="0">
                  <a:pos x="55" y="2"/>
                </a:cxn>
                <a:cxn ang="0">
                  <a:pos x="47" y="1"/>
                </a:cxn>
                <a:cxn ang="0">
                  <a:pos x="39" y="0"/>
                </a:cxn>
              </a:cxnLst>
              <a:rect l="0" t="0" r="r" b="b"/>
              <a:pathLst>
                <a:path w="78" h="73">
                  <a:moveTo>
                    <a:pt x="39" y="0"/>
                  </a:moveTo>
                  <a:lnTo>
                    <a:pt x="31" y="1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2" y="29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4" y="51"/>
                  </a:lnTo>
                  <a:lnTo>
                    <a:pt x="8" y="58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4" y="71"/>
                  </a:lnTo>
                  <a:lnTo>
                    <a:pt x="31" y="72"/>
                  </a:lnTo>
                  <a:lnTo>
                    <a:pt x="39" y="73"/>
                  </a:lnTo>
                  <a:lnTo>
                    <a:pt x="47" y="72"/>
                  </a:lnTo>
                  <a:lnTo>
                    <a:pt x="55" y="71"/>
                  </a:lnTo>
                  <a:lnTo>
                    <a:pt x="62" y="67"/>
                  </a:lnTo>
                  <a:lnTo>
                    <a:pt x="67" y="62"/>
                  </a:lnTo>
                  <a:lnTo>
                    <a:pt x="72" y="58"/>
                  </a:lnTo>
                  <a:lnTo>
                    <a:pt x="76" y="51"/>
                  </a:lnTo>
                  <a:lnTo>
                    <a:pt x="77" y="43"/>
                  </a:lnTo>
                  <a:lnTo>
                    <a:pt x="78" y="36"/>
                  </a:lnTo>
                  <a:lnTo>
                    <a:pt x="77" y="29"/>
                  </a:lnTo>
                  <a:lnTo>
                    <a:pt x="76" y="22"/>
                  </a:lnTo>
                  <a:lnTo>
                    <a:pt x="72" y="16"/>
                  </a:lnTo>
                  <a:lnTo>
                    <a:pt x="67" y="11"/>
                  </a:lnTo>
                  <a:lnTo>
                    <a:pt x="62" y="6"/>
                  </a:lnTo>
                  <a:lnTo>
                    <a:pt x="55" y="2"/>
                  </a:lnTo>
                  <a:lnTo>
                    <a:pt x="47" y="1"/>
                  </a:lnTo>
                  <a:lnTo>
                    <a:pt x="3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3" name="Freeform 673" descr="Kağıt torba"/>
            <p:cNvSpPr>
              <a:spLocks/>
            </p:cNvSpPr>
            <p:nvPr/>
          </p:nvSpPr>
          <p:spPr bwMode="auto">
            <a:xfrm>
              <a:off x="3948" y="1211"/>
              <a:ext cx="15" cy="15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1" y="2"/>
                </a:cxn>
                <a:cxn ang="0">
                  <a:pos x="24" y="3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7" y="16"/>
                </a:cxn>
                <a:cxn ang="0">
                  <a:pos x="4" y="23"/>
                </a:cxn>
                <a:cxn ang="0">
                  <a:pos x="1" y="29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4" y="51"/>
                </a:cxn>
                <a:cxn ang="0">
                  <a:pos x="7" y="57"/>
                </a:cxn>
                <a:cxn ang="0">
                  <a:pos x="12" y="63"/>
                </a:cxn>
                <a:cxn ang="0">
                  <a:pos x="18" y="67"/>
                </a:cxn>
                <a:cxn ang="0">
                  <a:pos x="24" y="71"/>
                </a:cxn>
                <a:cxn ang="0">
                  <a:pos x="31" y="72"/>
                </a:cxn>
                <a:cxn ang="0">
                  <a:pos x="39" y="73"/>
                </a:cxn>
                <a:cxn ang="0">
                  <a:pos x="47" y="72"/>
                </a:cxn>
                <a:cxn ang="0">
                  <a:pos x="54" y="71"/>
                </a:cxn>
                <a:cxn ang="0">
                  <a:pos x="60" y="67"/>
                </a:cxn>
                <a:cxn ang="0">
                  <a:pos x="66" y="63"/>
                </a:cxn>
                <a:cxn ang="0">
                  <a:pos x="71" y="57"/>
                </a:cxn>
                <a:cxn ang="0">
                  <a:pos x="74" y="51"/>
                </a:cxn>
                <a:cxn ang="0">
                  <a:pos x="75" y="44"/>
                </a:cxn>
                <a:cxn ang="0">
                  <a:pos x="76" y="37"/>
                </a:cxn>
                <a:cxn ang="0">
                  <a:pos x="75" y="29"/>
                </a:cxn>
                <a:cxn ang="0">
                  <a:pos x="74" y="23"/>
                </a:cxn>
                <a:cxn ang="0">
                  <a:pos x="71" y="16"/>
                </a:cxn>
                <a:cxn ang="0">
                  <a:pos x="66" y="11"/>
                </a:cxn>
                <a:cxn ang="0">
                  <a:pos x="60" y="6"/>
                </a:cxn>
                <a:cxn ang="0">
                  <a:pos x="54" y="3"/>
                </a:cxn>
                <a:cxn ang="0">
                  <a:pos x="47" y="2"/>
                </a:cxn>
                <a:cxn ang="0">
                  <a:pos x="39" y="0"/>
                </a:cxn>
              </a:cxnLst>
              <a:rect l="0" t="0" r="r" b="b"/>
              <a:pathLst>
                <a:path w="76" h="73">
                  <a:moveTo>
                    <a:pt x="39" y="0"/>
                  </a:moveTo>
                  <a:lnTo>
                    <a:pt x="31" y="2"/>
                  </a:lnTo>
                  <a:lnTo>
                    <a:pt x="24" y="3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6"/>
                  </a:lnTo>
                  <a:lnTo>
                    <a:pt x="4" y="23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4" y="51"/>
                  </a:lnTo>
                  <a:lnTo>
                    <a:pt x="7" y="57"/>
                  </a:lnTo>
                  <a:lnTo>
                    <a:pt x="12" y="63"/>
                  </a:lnTo>
                  <a:lnTo>
                    <a:pt x="18" y="67"/>
                  </a:lnTo>
                  <a:lnTo>
                    <a:pt x="24" y="71"/>
                  </a:lnTo>
                  <a:lnTo>
                    <a:pt x="31" y="72"/>
                  </a:lnTo>
                  <a:lnTo>
                    <a:pt x="39" y="73"/>
                  </a:lnTo>
                  <a:lnTo>
                    <a:pt x="47" y="72"/>
                  </a:lnTo>
                  <a:lnTo>
                    <a:pt x="54" y="71"/>
                  </a:lnTo>
                  <a:lnTo>
                    <a:pt x="60" y="67"/>
                  </a:lnTo>
                  <a:lnTo>
                    <a:pt x="66" y="63"/>
                  </a:lnTo>
                  <a:lnTo>
                    <a:pt x="71" y="57"/>
                  </a:lnTo>
                  <a:lnTo>
                    <a:pt x="74" y="51"/>
                  </a:lnTo>
                  <a:lnTo>
                    <a:pt x="75" y="44"/>
                  </a:lnTo>
                  <a:lnTo>
                    <a:pt x="76" y="37"/>
                  </a:lnTo>
                  <a:lnTo>
                    <a:pt x="75" y="29"/>
                  </a:lnTo>
                  <a:lnTo>
                    <a:pt x="74" y="23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0" y="6"/>
                  </a:lnTo>
                  <a:lnTo>
                    <a:pt x="54" y="3"/>
                  </a:lnTo>
                  <a:lnTo>
                    <a:pt x="47" y="2"/>
                  </a:lnTo>
                  <a:lnTo>
                    <a:pt x="39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4" name="Freeform 674" descr="Kağıt torba"/>
            <p:cNvSpPr>
              <a:spLocks/>
            </p:cNvSpPr>
            <p:nvPr/>
          </p:nvSpPr>
          <p:spPr bwMode="auto">
            <a:xfrm>
              <a:off x="3917" y="1250"/>
              <a:ext cx="16" cy="1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2"/>
                </a:cxn>
                <a:cxn ang="0">
                  <a:pos x="18" y="6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1" y="28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5" y="70"/>
                </a:cxn>
                <a:cxn ang="0">
                  <a:pos x="32" y="72"/>
                </a:cxn>
                <a:cxn ang="0">
                  <a:pos x="40" y="73"/>
                </a:cxn>
                <a:cxn ang="0">
                  <a:pos x="48" y="72"/>
                </a:cxn>
                <a:cxn ang="0">
                  <a:pos x="56" y="70"/>
                </a:cxn>
                <a:cxn ang="0">
                  <a:pos x="61" y="67"/>
                </a:cxn>
                <a:cxn ang="0">
                  <a:pos x="67" y="62"/>
                </a:cxn>
                <a:cxn ang="0">
                  <a:pos x="72" y="56"/>
                </a:cxn>
                <a:cxn ang="0">
                  <a:pos x="75" y="50"/>
                </a:cxn>
                <a:cxn ang="0">
                  <a:pos x="77" y="43"/>
                </a:cxn>
                <a:cxn ang="0">
                  <a:pos x="78" y="36"/>
                </a:cxn>
                <a:cxn ang="0">
                  <a:pos x="77" y="28"/>
                </a:cxn>
                <a:cxn ang="0">
                  <a:pos x="75" y="22"/>
                </a:cxn>
                <a:cxn ang="0">
                  <a:pos x="72" y="15"/>
                </a:cxn>
                <a:cxn ang="0">
                  <a:pos x="67" y="10"/>
                </a:cxn>
                <a:cxn ang="0">
                  <a:pos x="61" y="6"/>
                </a:cxn>
                <a:cxn ang="0">
                  <a:pos x="56" y="2"/>
                </a:cxn>
                <a:cxn ang="0">
                  <a:pos x="48" y="1"/>
                </a:cxn>
                <a:cxn ang="0">
                  <a:pos x="40" y="0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32" y="1"/>
                  </a:lnTo>
                  <a:lnTo>
                    <a:pt x="25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5" y="70"/>
                  </a:lnTo>
                  <a:lnTo>
                    <a:pt x="32" y="72"/>
                  </a:lnTo>
                  <a:lnTo>
                    <a:pt x="40" y="73"/>
                  </a:lnTo>
                  <a:lnTo>
                    <a:pt x="48" y="72"/>
                  </a:lnTo>
                  <a:lnTo>
                    <a:pt x="56" y="70"/>
                  </a:lnTo>
                  <a:lnTo>
                    <a:pt x="61" y="67"/>
                  </a:lnTo>
                  <a:lnTo>
                    <a:pt x="67" y="62"/>
                  </a:lnTo>
                  <a:lnTo>
                    <a:pt x="72" y="56"/>
                  </a:lnTo>
                  <a:lnTo>
                    <a:pt x="75" y="50"/>
                  </a:lnTo>
                  <a:lnTo>
                    <a:pt x="77" y="43"/>
                  </a:lnTo>
                  <a:lnTo>
                    <a:pt x="78" y="36"/>
                  </a:lnTo>
                  <a:lnTo>
                    <a:pt x="77" y="28"/>
                  </a:lnTo>
                  <a:lnTo>
                    <a:pt x="75" y="22"/>
                  </a:lnTo>
                  <a:lnTo>
                    <a:pt x="72" y="15"/>
                  </a:lnTo>
                  <a:lnTo>
                    <a:pt x="67" y="10"/>
                  </a:lnTo>
                  <a:lnTo>
                    <a:pt x="61" y="6"/>
                  </a:lnTo>
                  <a:lnTo>
                    <a:pt x="56" y="2"/>
                  </a:lnTo>
                  <a:lnTo>
                    <a:pt x="48" y="1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5" name="Freeform 675" descr="Kağıt torba"/>
            <p:cNvSpPr>
              <a:spLocks/>
            </p:cNvSpPr>
            <p:nvPr/>
          </p:nvSpPr>
          <p:spPr bwMode="auto">
            <a:xfrm>
              <a:off x="3939" y="1260"/>
              <a:ext cx="15" cy="1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2"/>
                </a:cxn>
                <a:cxn ang="0">
                  <a:pos x="25" y="3"/>
                </a:cxn>
                <a:cxn ang="0">
                  <a:pos x="18" y="6"/>
                </a:cxn>
                <a:cxn ang="0">
                  <a:pos x="12" y="11"/>
                </a:cxn>
                <a:cxn ang="0">
                  <a:pos x="7" y="16"/>
                </a:cxn>
                <a:cxn ang="0">
                  <a:pos x="4" y="23"/>
                </a:cxn>
                <a:cxn ang="0">
                  <a:pos x="1" y="29"/>
                </a:cxn>
                <a:cxn ang="0">
                  <a:pos x="0" y="37"/>
                </a:cxn>
                <a:cxn ang="0">
                  <a:pos x="1" y="44"/>
                </a:cxn>
                <a:cxn ang="0">
                  <a:pos x="4" y="51"/>
                </a:cxn>
                <a:cxn ang="0">
                  <a:pos x="7" y="58"/>
                </a:cxn>
                <a:cxn ang="0">
                  <a:pos x="12" y="63"/>
                </a:cxn>
                <a:cxn ang="0">
                  <a:pos x="18" y="67"/>
                </a:cxn>
                <a:cxn ang="0">
                  <a:pos x="25" y="71"/>
                </a:cxn>
                <a:cxn ang="0">
                  <a:pos x="32" y="72"/>
                </a:cxn>
                <a:cxn ang="0">
                  <a:pos x="40" y="73"/>
                </a:cxn>
                <a:cxn ang="0">
                  <a:pos x="48" y="72"/>
                </a:cxn>
                <a:cxn ang="0">
                  <a:pos x="55" y="71"/>
                </a:cxn>
                <a:cxn ang="0">
                  <a:pos x="61" y="67"/>
                </a:cxn>
                <a:cxn ang="0">
                  <a:pos x="67" y="63"/>
                </a:cxn>
                <a:cxn ang="0">
                  <a:pos x="72" y="58"/>
                </a:cxn>
                <a:cxn ang="0">
                  <a:pos x="75" y="51"/>
                </a:cxn>
                <a:cxn ang="0">
                  <a:pos x="76" y="44"/>
                </a:cxn>
                <a:cxn ang="0">
                  <a:pos x="78" y="37"/>
                </a:cxn>
                <a:cxn ang="0">
                  <a:pos x="76" y="29"/>
                </a:cxn>
                <a:cxn ang="0">
                  <a:pos x="75" y="23"/>
                </a:cxn>
                <a:cxn ang="0">
                  <a:pos x="72" y="16"/>
                </a:cxn>
                <a:cxn ang="0">
                  <a:pos x="67" y="11"/>
                </a:cxn>
                <a:cxn ang="0">
                  <a:pos x="61" y="6"/>
                </a:cxn>
                <a:cxn ang="0">
                  <a:pos x="55" y="3"/>
                </a:cxn>
                <a:cxn ang="0">
                  <a:pos x="48" y="2"/>
                </a:cxn>
                <a:cxn ang="0">
                  <a:pos x="40" y="0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32" y="2"/>
                  </a:lnTo>
                  <a:lnTo>
                    <a:pt x="25" y="3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6"/>
                  </a:lnTo>
                  <a:lnTo>
                    <a:pt x="4" y="23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4" y="51"/>
                  </a:lnTo>
                  <a:lnTo>
                    <a:pt x="7" y="58"/>
                  </a:lnTo>
                  <a:lnTo>
                    <a:pt x="12" y="63"/>
                  </a:lnTo>
                  <a:lnTo>
                    <a:pt x="18" y="67"/>
                  </a:lnTo>
                  <a:lnTo>
                    <a:pt x="25" y="71"/>
                  </a:lnTo>
                  <a:lnTo>
                    <a:pt x="32" y="72"/>
                  </a:lnTo>
                  <a:lnTo>
                    <a:pt x="40" y="73"/>
                  </a:lnTo>
                  <a:lnTo>
                    <a:pt x="48" y="72"/>
                  </a:lnTo>
                  <a:lnTo>
                    <a:pt x="55" y="71"/>
                  </a:lnTo>
                  <a:lnTo>
                    <a:pt x="61" y="67"/>
                  </a:lnTo>
                  <a:lnTo>
                    <a:pt x="67" y="63"/>
                  </a:lnTo>
                  <a:lnTo>
                    <a:pt x="72" y="58"/>
                  </a:lnTo>
                  <a:lnTo>
                    <a:pt x="75" y="51"/>
                  </a:lnTo>
                  <a:lnTo>
                    <a:pt x="76" y="44"/>
                  </a:lnTo>
                  <a:lnTo>
                    <a:pt x="78" y="37"/>
                  </a:lnTo>
                  <a:lnTo>
                    <a:pt x="76" y="29"/>
                  </a:lnTo>
                  <a:lnTo>
                    <a:pt x="75" y="23"/>
                  </a:lnTo>
                  <a:lnTo>
                    <a:pt x="72" y="16"/>
                  </a:lnTo>
                  <a:lnTo>
                    <a:pt x="67" y="11"/>
                  </a:lnTo>
                  <a:lnTo>
                    <a:pt x="61" y="6"/>
                  </a:lnTo>
                  <a:lnTo>
                    <a:pt x="55" y="3"/>
                  </a:lnTo>
                  <a:lnTo>
                    <a:pt x="48" y="2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6" name="Freeform 676" descr="Kağıt torba"/>
            <p:cNvSpPr>
              <a:spLocks/>
            </p:cNvSpPr>
            <p:nvPr/>
          </p:nvSpPr>
          <p:spPr bwMode="auto">
            <a:xfrm>
              <a:off x="3918" y="1081"/>
              <a:ext cx="15" cy="1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2" y="1"/>
                </a:cxn>
                <a:cxn ang="0">
                  <a:pos x="25" y="2"/>
                </a:cxn>
                <a:cxn ang="0">
                  <a:pos x="18" y="6"/>
                </a:cxn>
                <a:cxn ang="0">
                  <a:pos x="12" y="10"/>
                </a:cxn>
                <a:cxn ang="0">
                  <a:pos x="7" y="15"/>
                </a:cxn>
                <a:cxn ang="0">
                  <a:pos x="4" y="22"/>
                </a:cxn>
                <a:cxn ang="0">
                  <a:pos x="2" y="28"/>
                </a:cxn>
                <a:cxn ang="0">
                  <a:pos x="0" y="36"/>
                </a:cxn>
                <a:cxn ang="0">
                  <a:pos x="2" y="43"/>
                </a:cxn>
                <a:cxn ang="0">
                  <a:pos x="4" y="50"/>
                </a:cxn>
                <a:cxn ang="0">
                  <a:pos x="7" y="56"/>
                </a:cxn>
                <a:cxn ang="0">
                  <a:pos x="12" y="62"/>
                </a:cxn>
                <a:cxn ang="0">
                  <a:pos x="18" y="67"/>
                </a:cxn>
                <a:cxn ang="0">
                  <a:pos x="25" y="70"/>
                </a:cxn>
                <a:cxn ang="0">
                  <a:pos x="32" y="72"/>
                </a:cxn>
                <a:cxn ang="0">
                  <a:pos x="40" y="73"/>
                </a:cxn>
                <a:cxn ang="0">
                  <a:pos x="49" y="72"/>
                </a:cxn>
                <a:cxn ang="0">
                  <a:pos x="56" y="70"/>
                </a:cxn>
                <a:cxn ang="0">
                  <a:pos x="62" y="67"/>
                </a:cxn>
                <a:cxn ang="0">
                  <a:pos x="67" y="62"/>
                </a:cxn>
                <a:cxn ang="0">
                  <a:pos x="72" y="56"/>
                </a:cxn>
                <a:cxn ang="0">
                  <a:pos x="76" y="50"/>
                </a:cxn>
                <a:cxn ang="0">
                  <a:pos x="77" y="43"/>
                </a:cxn>
                <a:cxn ang="0">
                  <a:pos x="78" y="36"/>
                </a:cxn>
                <a:cxn ang="0">
                  <a:pos x="77" y="28"/>
                </a:cxn>
                <a:cxn ang="0">
                  <a:pos x="76" y="22"/>
                </a:cxn>
                <a:cxn ang="0">
                  <a:pos x="72" y="15"/>
                </a:cxn>
                <a:cxn ang="0">
                  <a:pos x="67" y="10"/>
                </a:cxn>
                <a:cxn ang="0">
                  <a:pos x="62" y="6"/>
                </a:cxn>
                <a:cxn ang="0">
                  <a:pos x="56" y="2"/>
                </a:cxn>
                <a:cxn ang="0">
                  <a:pos x="49" y="1"/>
                </a:cxn>
                <a:cxn ang="0">
                  <a:pos x="40" y="0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32" y="1"/>
                  </a:lnTo>
                  <a:lnTo>
                    <a:pt x="25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22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4" y="50"/>
                  </a:lnTo>
                  <a:lnTo>
                    <a:pt x="7" y="56"/>
                  </a:lnTo>
                  <a:lnTo>
                    <a:pt x="12" y="62"/>
                  </a:lnTo>
                  <a:lnTo>
                    <a:pt x="18" y="67"/>
                  </a:lnTo>
                  <a:lnTo>
                    <a:pt x="25" y="70"/>
                  </a:lnTo>
                  <a:lnTo>
                    <a:pt x="32" y="72"/>
                  </a:lnTo>
                  <a:lnTo>
                    <a:pt x="40" y="73"/>
                  </a:lnTo>
                  <a:lnTo>
                    <a:pt x="49" y="72"/>
                  </a:lnTo>
                  <a:lnTo>
                    <a:pt x="56" y="70"/>
                  </a:lnTo>
                  <a:lnTo>
                    <a:pt x="62" y="67"/>
                  </a:lnTo>
                  <a:lnTo>
                    <a:pt x="67" y="62"/>
                  </a:lnTo>
                  <a:lnTo>
                    <a:pt x="72" y="56"/>
                  </a:lnTo>
                  <a:lnTo>
                    <a:pt x="76" y="50"/>
                  </a:lnTo>
                  <a:lnTo>
                    <a:pt x="77" y="43"/>
                  </a:lnTo>
                  <a:lnTo>
                    <a:pt x="78" y="36"/>
                  </a:lnTo>
                  <a:lnTo>
                    <a:pt x="77" y="28"/>
                  </a:lnTo>
                  <a:lnTo>
                    <a:pt x="76" y="22"/>
                  </a:lnTo>
                  <a:lnTo>
                    <a:pt x="72" y="15"/>
                  </a:lnTo>
                  <a:lnTo>
                    <a:pt x="67" y="10"/>
                  </a:lnTo>
                  <a:lnTo>
                    <a:pt x="62" y="6"/>
                  </a:lnTo>
                  <a:lnTo>
                    <a:pt x="56" y="2"/>
                  </a:lnTo>
                  <a:lnTo>
                    <a:pt x="49" y="1"/>
                  </a:lnTo>
                  <a:lnTo>
                    <a:pt x="4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7" name="Freeform 677" descr="Kağıt torba"/>
            <p:cNvSpPr>
              <a:spLocks/>
            </p:cNvSpPr>
            <p:nvPr/>
          </p:nvSpPr>
          <p:spPr bwMode="auto">
            <a:xfrm>
              <a:off x="3784" y="1329"/>
              <a:ext cx="146" cy="127"/>
            </a:xfrm>
            <a:custGeom>
              <a:avLst/>
              <a:gdLst/>
              <a:ahLst/>
              <a:cxnLst>
                <a:cxn ang="0">
                  <a:pos x="305" y="554"/>
                </a:cxn>
                <a:cxn ang="0">
                  <a:pos x="202" y="477"/>
                </a:cxn>
                <a:cxn ang="0">
                  <a:pos x="107" y="394"/>
                </a:cxn>
                <a:cxn ang="0">
                  <a:pos x="20" y="298"/>
                </a:cxn>
                <a:cxn ang="0">
                  <a:pos x="28" y="258"/>
                </a:cxn>
                <a:cxn ang="0">
                  <a:pos x="54" y="246"/>
                </a:cxn>
                <a:cxn ang="0">
                  <a:pos x="74" y="259"/>
                </a:cxn>
                <a:cxn ang="0">
                  <a:pos x="132" y="288"/>
                </a:cxn>
                <a:cxn ang="0">
                  <a:pos x="196" y="256"/>
                </a:cxn>
                <a:cxn ang="0">
                  <a:pos x="223" y="215"/>
                </a:cxn>
                <a:cxn ang="0">
                  <a:pos x="168" y="184"/>
                </a:cxn>
                <a:cxn ang="0">
                  <a:pos x="161" y="142"/>
                </a:cxn>
                <a:cxn ang="0">
                  <a:pos x="184" y="120"/>
                </a:cxn>
                <a:cxn ang="0">
                  <a:pos x="216" y="126"/>
                </a:cxn>
                <a:cxn ang="0">
                  <a:pos x="244" y="115"/>
                </a:cxn>
                <a:cxn ang="0">
                  <a:pos x="277" y="103"/>
                </a:cxn>
                <a:cxn ang="0">
                  <a:pos x="304" y="151"/>
                </a:cxn>
                <a:cxn ang="0">
                  <a:pos x="273" y="221"/>
                </a:cxn>
                <a:cxn ang="0">
                  <a:pos x="288" y="253"/>
                </a:cxn>
                <a:cxn ang="0">
                  <a:pos x="375" y="226"/>
                </a:cxn>
                <a:cxn ang="0">
                  <a:pos x="437" y="174"/>
                </a:cxn>
                <a:cxn ang="0">
                  <a:pos x="481" y="158"/>
                </a:cxn>
                <a:cxn ang="0">
                  <a:pos x="523" y="142"/>
                </a:cxn>
                <a:cxn ang="0">
                  <a:pos x="537" y="66"/>
                </a:cxn>
                <a:cxn ang="0">
                  <a:pos x="553" y="17"/>
                </a:cxn>
                <a:cxn ang="0">
                  <a:pos x="576" y="4"/>
                </a:cxn>
                <a:cxn ang="0">
                  <a:pos x="561" y="158"/>
                </a:cxn>
                <a:cxn ang="0">
                  <a:pos x="529" y="191"/>
                </a:cxn>
                <a:cxn ang="0">
                  <a:pos x="541" y="195"/>
                </a:cxn>
                <a:cxn ang="0">
                  <a:pos x="596" y="185"/>
                </a:cxn>
                <a:cxn ang="0">
                  <a:pos x="616" y="191"/>
                </a:cxn>
                <a:cxn ang="0">
                  <a:pos x="584" y="209"/>
                </a:cxn>
                <a:cxn ang="0">
                  <a:pos x="598" y="248"/>
                </a:cxn>
                <a:cxn ang="0">
                  <a:pos x="682" y="240"/>
                </a:cxn>
                <a:cxn ang="0">
                  <a:pos x="726" y="174"/>
                </a:cxn>
                <a:cxn ang="0">
                  <a:pos x="707" y="239"/>
                </a:cxn>
                <a:cxn ang="0">
                  <a:pos x="647" y="274"/>
                </a:cxn>
                <a:cxn ang="0">
                  <a:pos x="600" y="296"/>
                </a:cxn>
                <a:cxn ang="0">
                  <a:pos x="576" y="306"/>
                </a:cxn>
                <a:cxn ang="0">
                  <a:pos x="546" y="317"/>
                </a:cxn>
                <a:cxn ang="0">
                  <a:pos x="556" y="339"/>
                </a:cxn>
                <a:cxn ang="0">
                  <a:pos x="586" y="353"/>
                </a:cxn>
                <a:cxn ang="0">
                  <a:pos x="590" y="394"/>
                </a:cxn>
                <a:cxn ang="0">
                  <a:pos x="566" y="388"/>
                </a:cxn>
                <a:cxn ang="0">
                  <a:pos x="545" y="393"/>
                </a:cxn>
                <a:cxn ang="0">
                  <a:pos x="522" y="410"/>
                </a:cxn>
                <a:cxn ang="0">
                  <a:pos x="482" y="404"/>
                </a:cxn>
                <a:cxn ang="0">
                  <a:pos x="455" y="409"/>
                </a:cxn>
                <a:cxn ang="0">
                  <a:pos x="474" y="448"/>
                </a:cxn>
                <a:cxn ang="0">
                  <a:pos x="532" y="454"/>
                </a:cxn>
                <a:cxn ang="0">
                  <a:pos x="565" y="495"/>
                </a:cxn>
                <a:cxn ang="0">
                  <a:pos x="544" y="568"/>
                </a:cxn>
                <a:cxn ang="0">
                  <a:pos x="557" y="625"/>
                </a:cxn>
                <a:cxn ang="0">
                  <a:pos x="536" y="631"/>
                </a:cxn>
                <a:cxn ang="0">
                  <a:pos x="526" y="629"/>
                </a:cxn>
                <a:cxn ang="0">
                  <a:pos x="485" y="616"/>
                </a:cxn>
                <a:cxn ang="0">
                  <a:pos x="404" y="601"/>
                </a:cxn>
              </a:cxnLst>
              <a:rect l="0" t="0" r="r" b="b"/>
              <a:pathLst>
                <a:path w="729" h="632">
                  <a:moveTo>
                    <a:pt x="385" y="608"/>
                  </a:moveTo>
                  <a:lnTo>
                    <a:pt x="358" y="590"/>
                  </a:lnTo>
                  <a:lnTo>
                    <a:pt x="331" y="571"/>
                  </a:lnTo>
                  <a:lnTo>
                    <a:pt x="305" y="554"/>
                  </a:lnTo>
                  <a:lnTo>
                    <a:pt x="278" y="535"/>
                  </a:lnTo>
                  <a:lnTo>
                    <a:pt x="253" y="516"/>
                  </a:lnTo>
                  <a:lnTo>
                    <a:pt x="228" y="497"/>
                  </a:lnTo>
                  <a:lnTo>
                    <a:pt x="202" y="477"/>
                  </a:lnTo>
                  <a:lnTo>
                    <a:pt x="177" y="457"/>
                  </a:lnTo>
                  <a:lnTo>
                    <a:pt x="154" y="436"/>
                  </a:lnTo>
                  <a:lnTo>
                    <a:pt x="129" y="415"/>
                  </a:lnTo>
                  <a:lnTo>
                    <a:pt x="107" y="394"/>
                  </a:lnTo>
                  <a:lnTo>
                    <a:pt x="85" y="370"/>
                  </a:lnTo>
                  <a:lnTo>
                    <a:pt x="62" y="347"/>
                  </a:lnTo>
                  <a:lnTo>
                    <a:pt x="41" y="323"/>
                  </a:lnTo>
                  <a:lnTo>
                    <a:pt x="20" y="298"/>
                  </a:lnTo>
                  <a:lnTo>
                    <a:pt x="0" y="272"/>
                  </a:lnTo>
                  <a:lnTo>
                    <a:pt x="12" y="267"/>
                  </a:lnTo>
                  <a:lnTo>
                    <a:pt x="21" y="262"/>
                  </a:lnTo>
                  <a:lnTo>
                    <a:pt x="28" y="258"/>
                  </a:lnTo>
                  <a:lnTo>
                    <a:pt x="31" y="253"/>
                  </a:lnTo>
                  <a:lnTo>
                    <a:pt x="38" y="252"/>
                  </a:lnTo>
                  <a:lnTo>
                    <a:pt x="46" y="248"/>
                  </a:lnTo>
                  <a:lnTo>
                    <a:pt x="54" y="246"/>
                  </a:lnTo>
                  <a:lnTo>
                    <a:pt x="61" y="245"/>
                  </a:lnTo>
                  <a:lnTo>
                    <a:pt x="63" y="249"/>
                  </a:lnTo>
                  <a:lnTo>
                    <a:pt x="69" y="254"/>
                  </a:lnTo>
                  <a:lnTo>
                    <a:pt x="74" y="259"/>
                  </a:lnTo>
                  <a:lnTo>
                    <a:pt x="76" y="268"/>
                  </a:lnTo>
                  <a:lnTo>
                    <a:pt x="116" y="268"/>
                  </a:lnTo>
                  <a:lnTo>
                    <a:pt x="120" y="283"/>
                  </a:lnTo>
                  <a:lnTo>
                    <a:pt x="132" y="288"/>
                  </a:lnTo>
                  <a:lnTo>
                    <a:pt x="146" y="285"/>
                  </a:lnTo>
                  <a:lnTo>
                    <a:pt x="163" y="278"/>
                  </a:lnTo>
                  <a:lnTo>
                    <a:pt x="181" y="267"/>
                  </a:lnTo>
                  <a:lnTo>
                    <a:pt x="196" y="256"/>
                  </a:lnTo>
                  <a:lnTo>
                    <a:pt x="207" y="248"/>
                  </a:lnTo>
                  <a:lnTo>
                    <a:pt x="210" y="245"/>
                  </a:lnTo>
                  <a:lnTo>
                    <a:pt x="215" y="228"/>
                  </a:lnTo>
                  <a:lnTo>
                    <a:pt x="223" y="215"/>
                  </a:lnTo>
                  <a:lnTo>
                    <a:pt x="227" y="204"/>
                  </a:lnTo>
                  <a:lnTo>
                    <a:pt x="217" y="191"/>
                  </a:lnTo>
                  <a:lnTo>
                    <a:pt x="188" y="188"/>
                  </a:lnTo>
                  <a:lnTo>
                    <a:pt x="168" y="184"/>
                  </a:lnTo>
                  <a:lnTo>
                    <a:pt x="159" y="175"/>
                  </a:lnTo>
                  <a:lnTo>
                    <a:pt x="155" y="166"/>
                  </a:lnTo>
                  <a:lnTo>
                    <a:pt x="156" y="154"/>
                  </a:lnTo>
                  <a:lnTo>
                    <a:pt x="161" y="142"/>
                  </a:lnTo>
                  <a:lnTo>
                    <a:pt x="167" y="131"/>
                  </a:lnTo>
                  <a:lnTo>
                    <a:pt x="172" y="119"/>
                  </a:lnTo>
                  <a:lnTo>
                    <a:pt x="177" y="119"/>
                  </a:lnTo>
                  <a:lnTo>
                    <a:pt x="184" y="120"/>
                  </a:lnTo>
                  <a:lnTo>
                    <a:pt x="192" y="121"/>
                  </a:lnTo>
                  <a:lnTo>
                    <a:pt x="200" y="122"/>
                  </a:lnTo>
                  <a:lnTo>
                    <a:pt x="208" y="125"/>
                  </a:lnTo>
                  <a:lnTo>
                    <a:pt x="216" y="126"/>
                  </a:lnTo>
                  <a:lnTo>
                    <a:pt x="226" y="127"/>
                  </a:lnTo>
                  <a:lnTo>
                    <a:pt x="234" y="127"/>
                  </a:lnTo>
                  <a:lnTo>
                    <a:pt x="240" y="121"/>
                  </a:lnTo>
                  <a:lnTo>
                    <a:pt x="244" y="115"/>
                  </a:lnTo>
                  <a:lnTo>
                    <a:pt x="248" y="110"/>
                  </a:lnTo>
                  <a:lnTo>
                    <a:pt x="249" y="104"/>
                  </a:lnTo>
                  <a:lnTo>
                    <a:pt x="273" y="104"/>
                  </a:lnTo>
                  <a:lnTo>
                    <a:pt x="277" y="103"/>
                  </a:lnTo>
                  <a:lnTo>
                    <a:pt x="287" y="111"/>
                  </a:lnTo>
                  <a:lnTo>
                    <a:pt x="298" y="124"/>
                  </a:lnTo>
                  <a:lnTo>
                    <a:pt x="304" y="134"/>
                  </a:lnTo>
                  <a:lnTo>
                    <a:pt x="304" y="151"/>
                  </a:lnTo>
                  <a:lnTo>
                    <a:pt x="302" y="172"/>
                  </a:lnTo>
                  <a:lnTo>
                    <a:pt x="295" y="191"/>
                  </a:lnTo>
                  <a:lnTo>
                    <a:pt x="281" y="198"/>
                  </a:lnTo>
                  <a:lnTo>
                    <a:pt x="273" y="221"/>
                  </a:lnTo>
                  <a:lnTo>
                    <a:pt x="278" y="225"/>
                  </a:lnTo>
                  <a:lnTo>
                    <a:pt x="283" y="234"/>
                  </a:lnTo>
                  <a:lnTo>
                    <a:pt x="287" y="245"/>
                  </a:lnTo>
                  <a:lnTo>
                    <a:pt x="288" y="253"/>
                  </a:lnTo>
                  <a:lnTo>
                    <a:pt x="303" y="251"/>
                  </a:lnTo>
                  <a:lnTo>
                    <a:pt x="324" y="245"/>
                  </a:lnTo>
                  <a:lnTo>
                    <a:pt x="349" y="236"/>
                  </a:lnTo>
                  <a:lnTo>
                    <a:pt x="375" y="226"/>
                  </a:lnTo>
                  <a:lnTo>
                    <a:pt x="398" y="213"/>
                  </a:lnTo>
                  <a:lnTo>
                    <a:pt x="418" y="200"/>
                  </a:lnTo>
                  <a:lnTo>
                    <a:pt x="432" y="187"/>
                  </a:lnTo>
                  <a:lnTo>
                    <a:pt x="437" y="174"/>
                  </a:lnTo>
                  <a:lnTo>
                    <a:pt x="447" y="173"/>
                  </a:lnTo>
                  <a:lnTo>
                    <a:pt x="457" y="169"/>
                  </a:lnTo>
                  <a:lnTo>
                    <a:pt x="469" y="164"/>
                  </a:lnTo>
                  <a:lnTo>
                    <a:pt x="481" y="158"/>
                  </a:lnTo>
                  <a:lnTo>
                    <a:pt x="491" y="153"/>
                  </a:lnTo>
                  <a:lnTo>
                    <a:pt x="503" y="147"/>
                  </a:lnTo>
                  <a:lnTo>
                    <a:pt x="514" y="144"/>
                  </a:lnTo>
                  <a:lnTo>
                    <a:pt x="523" y="142"/>
                  </a:lnTo>
                  <a:lnTo>
                    <a:pt x="523" y="119"/>
                  </a:lnTo>
                  <a:lnTo>
                    <a:pt x="538" y="104"/>
                  </a:lnTo>
                  <a:lnTo>
                    <a:pt x="541" y="90"/>
                  </a:lnTo>
                  <a:lnTo>
                    <a:pt x="537" y="66"/>
                  </a:lnTo>
                  <a:lnTo>
                    <a:pt x="531" y="25"/>
                  </a:lnTo>
                  <a:lnTo>
                    <a:pt x="541" y="23"/>
                  </a:lnTo>
                  <a:lnTo>
                    <a:pt x="548" y="19"/>
                  </a:lnTo>
                  <a:lnTo>
                    <a:pt x="553" y="17"/>
                  </a:lnTo>
                  <a:lnTo>
                    <a:pt x="558" y="14"/>
                  </a:lnTo>
                  <a:lnTo>
                    <a:pt x="563" y="11"/>
                  </a:lnTo>
                  <a:lnTo>
                    <a:pt x="569" y="7"/>
                  </a:lnTo>
                  <a:lnTo>
                    <a:pt x="576" y="4"/>
                  </a:lnTo>
                  <a:lnTo>
                    <a:pt x="585" y="0"/>
                  </a:lnTo>
                  <a:lnTo>
                    <a:pt x="578" y="151"/>
                  </a:lnTo>
                  <a:lnTo>
                    <a:pt x="570" y="153"/>
                  </a:lnTo>
                  <a:lnTo>
                    <a:pt x="561" y="158"/>
                  </a:lnTo>
                  <a:lnTo>
                    <a:pt x="552" y="166"/>
                  </a:lnTo>
                  <a:lnTo>
                    <a:pt x="544" y="174"/>
                  </a:lnTo>
                  <a:lnTo>
                    <a:pt x="536" y="182"/>
                  </a:lnTo>
                  <a:lnTo>
                    <a:pt x="529" y="191"/>
                  </a:lnTo>
                  <a:lnTo>
                    <a:pt x="522" y="195"/>
                  </a:lnTo>
                  <a:lnTo>
                    <a:pt x="515" y="198"/>
                  </a:lnTo>
                  <a:lnTo>
                    <a:pt x="528" y="196"/>
                  </a:lnTo>
                  <a:lnTo>
                    <a:pt x="541" y="195"/>
                  </a:lnTo>
                  <a:lnTo>
                    <a:pt x="553" y="193"/>
                  </a:lnTo>
                  <a:lnTo>
                    <a:pt x="568" y="189"/>
                  </a:lnTo>
                  <a:lnTo>
                    <a:pt x="582" y="187"/>
                  </a:lnTo>
                  <a:lnTo>
                    <a:pt x="596" y="185"/>
                  </a:lnTo>
                  <a:lnTo>
                    <a:pt x="610" y="184"/>
                  </a:lnTo>
                  <a:lnTo>
                    <a:pt x="625" y="182"/>
                  </a:lnTo>
                  <a:lnTo>
                    <a:pt x="622" y="186"/>
                  </a:lnTo>
                  <a:lnTo>
                    <a:pt x="616" y="191"/>
                  </a:lnTo>
                  <a:lnTo>
                    <a:pt x="609" y="195"/>
                  </a:lnTo>
                  <a:lnTo>
                    <a:pt x="600" y="201"/>
                  </a:lnTo>
                  <a:lnTo>
                    <a:pt x="592" y="206"/>
                  </a:lnTo>
                  <a:lnTo>
                    <a:pt x="584" y="209"/>
                  </a:lnTo>
                  <a:lnTo>
                    <a:pt x="577" y="212"/>
                  </a:lnTo>
                  <a:lnTo>
                    <a:pt x="570" y="213"/>
                  </a:lnTo>
                  <a:lnTo>
                    <a:pt x="578" y="245"/>
                  </a:lnTo>
                  <a:lnTo>
                    <a:pt x="598" y="248"/>
                  </a:lnTo>
                  <a:lnTo>
                    <a:pt x="619" y="252"/>
                  </a:lnTo>
                  <a:lnTo>
                    <a:pt x="642" y="253"/>
                  </a:lnTo>
                  <a:lnTo>
                    <a:pt x="663" y="249"/>
                  </a:lnTo>
                  <a:lnTo>
                    <a:pt x="682" y="240"/>
                  </a:lnTo>
                  <a:lnTo>
                    <a:pt x="697" y="223"/>
                  </a:lnTo>
                  <a:lnTo>
                    <a:pt x="707" y="196"/>
                  </a:lnTo>
                  <a:lnTo>
                    <a:pt x="711" y="158"/>
                  </a:lnTo>
                  <a:lnTo>
                    <a:pt x="726" y="174"/>
                  </a:lnTo>
                  <a:lnTo>
                    <a:pt x="729" y="196"/>
                  </a:lnTo>
                  <a:lnTo>
                    <a:pt x="725" y="219"/>
                  </a:lnTo>
                  <a:lnTo>
                    <a:pt x="719" y="236"/>
                  </a:lnTo>
                  <a:lnTo>
                    <a:pt x="707" y="239"/>
                  </a:lnTo>
                  <a:lnTo>
                    <a:pt x="693" y="245"/>
                  </a:lnTo>
                  <a:lnTo>
                    <a:pt x="679" y="254"/>
                  </a:lnTo>
                  <a:lnTo>
                    <a:pt x="664" y="263"/>
                  </a:lnTo>
                  <a:lnTo>
                    <a:pt x="647" y="274"/>
                  </a:lnTo>
                  <a:lnTo>
                    <a:pt x="632" y="283"/>
                  </a:lnTo>
                  <a:lnTo>
                    <a:pt x="617" y="289"/>
                  </a:lnTo>
                  <a:lnTo>
                    <a:pt x="602" y="292"/>
                  </a:lnTo>
                  <a:lnTo>
                    <a:pt x="600" y="296"/>
                  </a:lnTo>
                  <a:lnTo>
                    <a:pt x="597" y="301"/>
                  </a:lnTo>
                  <a:lnTo>
                    <a:pt x="591" y="303"/>
                  </a:lnTo>
                  <a:lnTo>
                    <a:pt x="584" y="305"/>
                  </a:lnTo>
                  <a:lnTo>
                    <a:pt x="576" y="306"/>
                  </a:lnTo>
                  <a:lnTo>
                    <a:pt x="569" y="307"/>
                  </a:lnTo>
                  <a:lnTo>
                    <a:pt x="561" y="307"/>
                  </a:lnTo>
                  <a:lnTo>
                    <a:pt x="555" y="307"/>
                  </a:lnTo>
                  <a:lnTo>
                    <a:pt x="546" y="317"/>
                  </a:lnTo>
                  <a:lnTo>
                    <a:pt x="544" y="326"/>
                  </a:lnTo>
                  <a:lnTo>
                    <a:pt x="545" y="332"/>
                  </a:lnTo>
                  <a:lnTo>
                    <a:pt x="549" y="335"/>
                  </a:lnTo>
                  <a:lnTo>
                    <a:pt x="556" y="339"/>
                  </a:lnTo>
                  <a:lnTo>
                    <a:pt x="565" y="340"/>
                  </a:lnTo>
                  <a:lnTo>
                    <a:pt x="575" y="340"/>
                  </a:lnTo>
                  <a:lnTo>
                    <a:pt x="585" y="340"/>
                  </a:lnTo>
                  <a:lnTo>
                    <a:pt x="586" y="353"/>
                  </a:lnTo>
                  <a:lnTo>
                    <a:pt x="590" y="367"/>
                  </a:lnTo>
                  <a:lnTo>
                    <a:pt x="592" y="381"/>
                  </a:lnTo>
                  <a:lnTo>
                    <a:pt x="593" y="394"/>
                  </a:lnTo>
                  <a:lnTo>
                    <a:pt x="590" y="394"/>
                  </a:lnTo>
                  <a:lnTo>
                    <a:pt x="585" y="393"/>
                  </a:lnTo>
                  <a:lnTo>
                    <a:pt x="579" y="391"/>
                  </a:lnTo>
                  <a:lnTo>
                    <a:pt x="573" y="389"/>
                  </a:lnTo>
                  <a:lnTo>
                    <a:pt x="566" y="388"/>
                  </a:lnTo>
                  <a:lnTo>
                    <a:pt x="561" y="387"/>
                  </a:lnTo>
                  <a:lnTo>
                    <a:pt x="553" y="386"/>
                  </a:lnTo>
                  <a:lnTo>
                    <a:pt x="548" y="386"/>
                  </a:lnTo>
                  <a:lnTo>
                    <a:pt x="545" y="393"/>
                  </a:lnTo>
                  <a:lnTo>
                    <a:pt x="539" y="401"/>
                  </a:lnTo>
                  <a:lnTo>
                    <a:pt x="533" y="408"/>
                  </a:lnTo>
                  <a:lnTo>
                    <a:pt x="531" y="410"/>
                  </a:lnTo>
                  <a:lnTo>
                    <a:pt x="522" y="410"/>
                  </a:lnTo>
                  <a:lnTo>
                    <a:pt x="512" y="409"/>
                  </a:lnTo>
                  <a:lnTo>
                    <a:pt x="503" y="408"/>
                  </a:lnTo>
                  <a:lnTo>
                    <a:pt x="492" y="406"/>
                  </a:lnTo>
                  <a:lnTo>
                    <a:pt x="482" y="404"/>
                  </a:lnTo>
                  <a:lnTo>
                    <a:pt x="472" y="403"/>
                  </a:lnTo>
                  <a:lnTo>
                    <a:pt x="463" y="402"/>
                  </a:lnTo>
                  <a:lnTo>
                    <a:pt x="454" y="402"/>
                  </a:lnTo>
                  <a:lnTo>
                    <a:pt x="455" y="409"/>
                  </a:lnTo>
                  <a:lnTo>
                    <a:pt x="456" y="417"/>
                  </a:lnTo>
                  <a:lnTo>
                    <a:pt x="458" y="428"/>
                  </a:lnTo>
                  <a:lnTo>
                    <a:pt x="461" y="441"/>
                  </a:lnTo>
                  <a:lnTo>
                    <a:pt x="474" y="448"/>
                  </a:lnTo>
                  <a:lnTo>
                    <a:pt x="488" y="450"/>
                  </a:lnTo>
                  <a:lnTo>
                    <a:pt x="503" y="451"/>
                  </a:lnTo>
                  <a:lnTo>
                    <a:pt x="518" y="451"/>
                  </a:lnTo>
                  <a:lnTo>
                    <a:pt x="532" y="454"/>
                  </a:lnTo>
                  <a:lnTo>
                    <a:pt x="545" y="458"/>
                  </a:lnTo>
                  <a:lnTo>
                    <a:pt x="556" y="467"/>
                  </a:lnTo>
                  <a:lnTo>
                    <a:pt x="563" y="481"/>
                  </a:lnTo>
                  <a:lnTo>
                    <a:pt x="565" y="495"/>
                  </a:lnTo>
                  <a:lnTo>
                    <a:pt x="562" y="510"/>
                  </a:lnTo>
                  <a:lnTo>
                    <a:pt x="555" y="529"/>
                  </a:lnTo>
                  <a:lnTo>
                    <a:pt x="549" y="548"/>
                  </a:lnTo>
                  <a:lnTo>
                    <a:pt x="544" y="568"/>
                  </a:lnTo>
                  <a:lnTo>
                    <a:pt x="544" y="588"/>
                  </a:lnTo>
                  <a:lnTo>
                    <a:pt x="552" y="605"/>
                  </a:lnTo>
                  <a:lnTo>
                    <a:pt x="570" y="622"/>
                  </a:lnTo>
                  <a:lnTo>
                    <a:pt x="557" y="625"/>
                  </a:lnTo>
                  <a:lnTo>
                    <a:pt x="549" y="628"/>
                  </a:lnTo>
                  <a:lnTo>
                    <a:pt x="542" y="629"/>
                  </a:lnTo>
                  <a:lnTo>
                    <a:pt x="538" y="631"/>
                  </a:lnTo>
                  <a:lnTo>
                    <a:pt x="536" y="631"/>
                  </a:lnTo>
                  <a:lnTo>
                    <a:pt x="533" y="632"/>
                  </a:lnTo>
                  <a:lnTo>
                    <a:pt x="532" y="631"/>
                  </a:lnTo>
                  <a:lnTo>
                    <a:pt x="530" y="631"/>
                  </a:lnTo>
                  <a:lnTo>
                    <a:pt x="526" y="629"/>
                  </a:lnTo>
                  <a:lnTo>
                    <a:pt x="521" y="626"/>
                  </a:lnTo>
                  <a:lnTo>
                    <a:pt x="512" y="624"/>
                  </a:lnTo>
                  <a:lnTo>
                    <a:pt x="501" y="621"/>
                  </a:lnTo>
                  <a:lnTo>
                    <a:pt x="485" y="616"/>
                  </a:lnTo>
                  <a:lnTo>
                    <a:pt x="464" y="611"/>
                  </a:lnTo>
                  <a:lnTo>
                    <a:pt x="438" y="605"/>
                  </a:lnTo>
                  <a:lnTo>
                    <a:pt x="407" y="598"/>
                  </a:lnTo>
                  <a:lnTo>
                    <a:pt x="404" y="601"/>
                  </a:lnTo>
                  <a:lnTo>
                    <a:pt x="398" y="604"/>
                  </a:lnTo>
                  <a:lnTo>
                    <a:pt x="391" y="609"/>
                  </a:lnTo>
                  <a:lnTo>
                    <a:pt x="385" y="60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8" name="Freeform 678" descr="Kağıt torba"/>
            <p:cNvSpPr>
              <a:spLocks/>
            </p:cNvSpPr>
            <p:nvPr/>
          </p:nvSpPr>
          <p:spPr bwMode="auto">
            <a:xfrm>
              <a:off x="3748" y="1073"/>
              <a:ext cx="135" cy="334"/>
            </a:xfrm>
            <a:custGeom>
              <a:avLst/>
              <a:gdLst/>
              <a:ahLst/>
              <a:cxnLst>
                <a:cxn ang="0">
                  <a:pos x="193" y="624"/>
                </a:cxn>
                <a:cxn ang="0">
                  <a:pos x="228" y="529"/>
                </a:cxn>
                <a:cxn ang="0">
                  <a:pos x="273" y="436"/>
                </a:cxn>
                <a:cxn ang="0">
                  <a:pos x="324" y="348"/>
                </a:cxn>
                <a:cxn ang="0">
                  <a:pos x="387" y="262"/>
                </a:cxn>
                <a:cxn ang="0">
                  <a:pos x="456" y="181"/>
                </a:cxn>
                <a:cxn ang="0">
                  <a:pos x="536" y="104"/>
                </a:cxn>
                <a:cxn ang="0">
                  <a:pos x="624" y="34"/>
                </a:cxn>
                <a:cxn ang="0">
                  <a:pos x="630" y="16"/>
                </a:cxn>
                <a:cxn ang="0">
                  <a:pos x="551" y="54"/>
                </a:cxn>
                <a:cxn ang="0">
                  <a:pos x="477" y="97"/>
                </a:cxn>
                <a:cxn ang="0">
                  <a:pos x="408" y="146"/>
                </a:cxn>
                <a:cxn ang="0">
                  <a:pos x="343" y="198"/>
                </a:cxn>
                <a:cxn ang="0">
                  <a:pos x="283" y="258"/>
                </a:cxn>
                <a:cxn ang="0">
                  <a:pos x="227" y="323"/>
                </a:cxn>
                <a:cxn ang="0">
                  <a:pos x="174" y="395"/>
                </a:cxn>
                <a:cxn ang="0">
                  <a:pos x="93" y="529"/>
                </a:cxn>
                <a:cxn ang="0">
                  <a:pos x="24" y="727"/>
                </a:cxn>
                <a:cxn ang="0">
                  <a:pos x="0" y="922"/>
                </a:cxn>
                <a:cxn ang="0">
                  <a:pos x="12" y="1106"/>
                </a:cxn>
                <a:cxn ang="0">
                  <a:pos x="35" y="1229"/>
                </a:cxn>
                <a:cxn ang="0">
                  <a:pos x="55" y="1299"/>
                </a:cxn>
                <a:cxn ang="0">
                  <a:pos x="80" y="1366"/>
                </a:cxn>
                <a:cxn ang="0">
                  <a:pos x="108" y="1428"/>
                </a:cxn>
                <a:cxn ang="0">
                  <a:pos x="141" y="1487"/>
                </a:cxn>
                <a:cxn ang="0">
                  <a:pos x="176" y="1542"/>
                </a:cxn>
                <a:cxn ang="0">
                  <a:pos x="214" y="1594"/>
                </a:cxn>
                <a:cxn ang="0">
                  <a:pos x="253" y="1642"/>
                </a:cxn>
                <a:cxn ang="0">
                  <a:pos x="223" y="1546"/>
                </a:cxn>
                <a:cxn ang="0">
                  <a:pos x="155" y="1298"/>
                </a:cxn>
                <a:cxn ang="0">
                  <a:pos x="131" y="1044"/>
                </a:cxn>
                <a:cxn ang="0">
                  <a:pos x="149" y="794"/>
                </a:cxn>
              </a:cxnLst>
              <a:rect l="0" t="0" r="r" b="b"/>
              <a:pathLst>
                <a:path w="672" h="1666">
                  <a:moveTo>
                    <a:pt x="178" y="672"/>
                  </a:moveTo>
                  <a:lnTo>
                    <a:pt x="193" y="624"/>
                  </a:lnTo>
                  <a:lnTo>
                    <a:pt x="209" y="576"/>
                  </a:lnTo>
                  <a:lnTo>
                    <a:pt x="228" y="529"/>
                  </a:lnTo>
                  <a:lnTo>
                    <a:pt x="249" y="482"/>
                  </a:lnTo>
                  <a:lnTo>
                    <a:pt x="273" y="436"/>
                  </a:lnTo>
                  <a:lnTo>
                    <a:pt x="297" y="391"/>
                  </a:lnTo>
                  <a:lnTo>
                    <a:pt x="324" y="348"/>
                  </a:lnTo>
                  <a:lnTo>
                    <a:pt x="355" y="304"/>
                  </a:lnTo>
                  <a:lnTo>
                    <a:pt x="387" y="262"/>
                  </a:lnTo>
                  <a:lnTo>
                    <a:pt x="420" y="221"/>
                  </a:lnTo>
                  <a:lnTo>
                    <a:pt x="456" y="181"/>
                  </a:lnTo>
                  <a:lnTo>
                    <a:pt x="495" y="142"/>
                  </a:lnTo>
                  <a:lnTo>
                    <a:pt x="536" y="104"/>
                  </a:lnTo>
                  <a:lnTo>
                    <a:pt x="578" y="68"/>
                  </a:lnTo>
                  <a:lnTo>
                    <a:pt x="624" y="34"/>
                  </a:lnTo>
                  <a:lnTo>
                    <a:pt x="672" y="0"/>
                  </a:lnTo>
                  <a:lnTo>
                    <a:pt x="630" y="16"/>
                  </a:lnTo>
                  <a:lnTo>
                    <a:pt x="590" y="35"/>
                  </a:lnTo>
                  <a:lnTo>
                    <a:pt x="551" y="54"/>
                  </a:lnTo>
                  <a:lnTo>
                    <a:pt x="514" y="75"/>
                  </a:lnTo>
                  <a:lnTo>
                    <a:pt x="477" y="97"/>
                  </a:lnTo>
                  <a:lnTo>
                    <a:pt x="442" y="121"/>
                  </a:lnTo>
                  <a:lnTo>
                    <a:pt x="408" y="146"/>
                  </a:lnTo>
                  <a:lnTo>
                    <a:pt x="375" y="171"/>
                  </a:lnTo>
                  <a:lnTo>
                    <a:pt x="343" y="198"/>
                  </a:lnTo>
                  <a:lnTo>
                    <a:pt x="313" y="228"/>
                  </a:lnTo>
                  <a:lnTo>
                    <a:pt x="283" y="258"/>
                  </a:lnTo>
                  <a:lnTo>
                    <a:pt x="254" y="290"/>
                  </a:lnTo>
                  <a:lnTo>
                    <a:pt x="227" y="323"/>
                  </a:lnTo>
                  <a:lnTo>
                    <a:pt x="200" y="358"/>
                  </a:lnTo>
                  <a:lnTo>
                    <a:pt x="174" y="395"/>
                  </a:lnTo>
                  <a:lnTo>
                    <a:pt x="148" y="432"/>
                  </a:lnTo>
                  <a:lnTo>
                    <a:pt x="93" y="529"/>
                  </a:lnTo>
                  <a:lnTo>
                    <a:pt x="52" y="627"/>
                  </a:lnTo>
                  <a:lnTo>
                    <a:pt x="24" y="727"/>
                  </a:lnTo>
                  <a:lnTo>
                    <a:pt x="7" y="826"/>
                  </a:lnTo>
                  <a:lnTo>
                    <a:pt x="0" y="922"/>
                  </a:lnTo>
                  <a:lnTo>
                    <a:pt x="3" y="1016"/>
                  </a:lnTo>
                  <a:lnTo>
                    <a:pt x="12" y="1106"/>
                  </a:lnTo>
                  <a:lnTo>
                    <a:pt x="27" y="1191"/>
                  </a:lnTo>
                  <a:lnTo>
                    <a:pt x="35" y="1229"/>
                  </a:lnTo>
                  <a:lnTo>
                    <a:pt x="45" y="1264"/>
                  </a:lnTo>
                  <a:lnTo>
                    <a:pt x="55" y="1299"/>
                  </a:lnTo>
                  <a:lnTo>
                    <a:pt x="67" y="1333"/>
                  </a:lnTo>
                  <a:lnTo>
                    <a:pt x="80" y="1366"/>
                  </a:lnTo>
                  <a:lnTo>
                    <a:pt x="94" y="1398"/>
                  </a:lnTo>
                  <a:lnTo>
                    <a:pt x="108" y="1428"/>
                  </a:lnTo>
                  <a:lnTo>
                    <a:pt x="125" y="1458"/>
                  </a:lnTo>
                  <a:lnTo>
                    <a:pt x="141" y="1487"/>
                  </a:lnTo>
                  <a:lnTo>
                    <a:pt x="159" y="1515"/>
                  </a:lnTo>
                  <a:lnTo>
                    <a:pt x="176" y="1542"/>
                  </a:lnTo>
                  <a:lnTo>
                    <a:pt x="195" y="1568"/>
                  </a:lnTo>
                  <a:lnTo>
                    <a:pt x="214" y="1594"/>
                  </a:lnTo>
                  <a:lnTo>
                    <a:pt x="233" y="1619"/>
                  </a:lnTo>
                  <a:lnTo>
                    <a:pt x="253" y="1642"/>
                  </a:lnTo>
                  <a:lnTo>
                    <a:pt x="273" y="1666"/>
                  </a:lnTo>
                  <a:lnTo>
                    <a:pt x="223" y="1546"/>
                  </a:lnTo>
                  <a:lnTo>
                    <a:pt x="185" y="1422"/>
                  </a:lnTo>
                  <a:lnTo>
                    <a:pt x="155" y="1298"/>
                  </a:lnTo>
                  <a:lnTo>
                    <a:pt x="138" y="1171"/>
                  </a:lnTo>
                  <a:lnTo>
                    <a:pt x="131" y="1044"/>
                  </a:lnTo>
                  <a:lnTo>
                    <a:pt x="134" y="919"/>
                  </a:lnTo>
                  <a:lnTo>
                    <a:pt x="149" y="794"/>
                  </a:lnTo>
                  <a:lnTo>
                    <a:pt x="178" y="6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19" name="Freeform 679" descr="Kağıt torba"/>
            <p:cNvSpPr>
              <a:spLocks/>
            </p:cNvSpPr>
            <p:nvPr/>
          </p:nvSpPr>
          <p:spPr bwMode="auto">
            <a:xfrm>
              <a:off x="3976" y="1252"/>
              <a:ext cx="179" cy="205"/>
            </a:xfrm>
            <a:custGeom>
              <a:avLst/>
              <a:gdLst/>
              <a:ahLst/>
              <a:cxnLst>
                <a:cxn ang="0">
                  <a:pos x="880" y="338"/>
                </a:cxn>
                <a:cxn ang="0">
                  <a:pos x="809" y="569"/>
                </a:cxn>
                <a:cxn ang="0">
                  <a:pos x="685" y="753"/>
                </a:cxn>
                <a:cxn ang="0">
                  <a:pos x="562" y="876"/>
                </a:cxn>
                <a:cxn ang="0">
                  <a:pos x="449" y="953"/>
                </a:cxn>
                <a:cxn ang="0">
                  <a:pos x="341" y="1004"/>
                </a:cxn>
                <a:cxn ang="0">
                  <a:pos x="258" y="1022"/>
                </a:cxn>
                <a:cxn ang="0">
                  <a:pos x="229" y="991"/>
                </a:cxn>
                <a:cxn ang="0">
                  <a:pos x="124" y="950"/>
                </a:cxn>
                <a:cxn ang="0">
                  <a:pos x="168" y="876"/>
                </a:cxn>
                <a:cxn ang="0">
                  <a:pos x="166" y="831"/>
                </a:cxn>
                <a:cxn ang="0">
                  <a:pos x="216" y="828"/>
                </a:cxn>
                <a:cxn ang="0">
                  <a:pos x="289" y="814"/>
                </a:cxn>
                <a:cxn ang="0">
                  <a:pos x="341" y="821"/>
                </a:cxn>
                <a:cxn ang="0">
                  <a:pos x="380" y="781"/>
                </a:cxn>
                <a:cxn ang="0">
                  <a:pos x="370" y="731"/>
                </a:cxn>
                <a:cxn ang="0">
                  <a:pos x="336" y="707"/>
                </a:cxn>
                <a:cxn ang="0">
                  <a:pos x="308" y="687"/>
                </a:cxn>
                <a:cxn ang="0">
                  <a:pos x="283" y="666"/>
                </a:cxn>
                <a:cxn ang="0">
                  <a:pos x="198" y="630"/>
                </a:cxn>
                <a:cxn ang="0">
                  <a:pos x="161" y="505"/>
                </a:cxn>
                <a:cxn ang="0">
                  <a:pos x="125" y="391"/>
                </a:cxn>
                <a:cxn ang="0">
                  <a:pos x="101" y="359"/>
                </a:cxn>
                <a:cxn ang="0">
                  <a:pos x="45" y="307"/>
                </a:cxn>
                <a:cxn ang="0">
                  <a:pos x="6" y="246"/>
                </a:cxn>
                <a:cxn ang="0">
                  <a:pos x="10" y="174"/>
                </a:cxn>
                <a:cxn ang="0">
                  <a:pos x="80" y="160"/>
                </a:cxn>
                <a:cxn ang="0">
                  <a:pos x="133" y="162"/>
                </a:cxn>
                <a:cxn ang="0">
                  <a:pos x="202" y="168"/>
                </a:cxn>
                <a:cxn ang="0">
                  <a:pos x="291" y="211"/>
                </a:cxn>
                <a:cxn ang="0">
                  <a:pos x="328" y="282"/>
                </a:cxn>
                <a:cxn ang="0">
                  <a:pos x="390" y="190"/>
                </a:cxn>
                <a:cxn ang="0">
                  <a:pos x="516" y="154"/>
                </a:cxn>
                <a:cxn ang="0">
                  <a:pos x="494" y="237"/>
                </a:cxn>
                <a:cxn ang="0">
                  <a:pos x="447" y="290"/>
                </a:cxn>
                <a:cxn ang="0">
                  <a:pos x="412" y="324"/>
                </a:cxn>
                <a:cxn ang="0">
                  <a:pos x="443" y="357"/>
                </a:cxn>
                <a:cxn ang="0">
                  <a:pos x="474" y="404"/>
                </a:cxn>
                <a:cxn ang="0">
                  <a:pos x="493" y="355"/>
                </a:cxn>
                <a:cxn ang="0">
                  <a:pos x="533" y="316"/>
                </a:cxn>
                <a:cxn ang="0">
                  <a:pos x="575" y="363"/>
                </a:cxn>
                <a:cxn ang="0">
                  <a:pos x="609" y="377"/>
                </a:cxn>
                <a:cxn ang="0">
                  <a:pos x="662" y="318"/>
                </a:cxn>
                <a:cxn ang="0">
                  <a:pos x="667" y="201"/>
                </a:cxn>
                <a:cxn ang="0">
                  <a:pos x="705" y="219"/>
                </a:cxn>
                <a:cxn ang="0">
                  <a:pos x="728" y="222"/>
                </a:cxn>
                <a:cxn ang="0">
                  <a:pos x="777" y="190"/>
                </a:cxn>
                <a:cxn ang="0">
                  <a:pos x="798" y="127"/>
                </a:cxn>
                <a:cxn ang="0">
                  <a:pos x="696" y="117"/>
                </a:cxn>
                <a:cxn ang="0">
                  <a:pos x="681" y="82"/>
                </a:cxn>
                <a:cxn ang="0">
                  <a:pos x="650" y="68"/>
                </a:cxn>
                <a:cxn ang="0">
                  <a:pos x="603" y="42"/>
                </a:cxn>
                <a:cxn ang="0">
                  <a:pos x="543" y="54"/>
                </a:cxn>
                <a:cxn ang="0">
                  <a:pos x="604" y="4"/>
                </a:cxn>
                <a:cxn ang="0">
                  <a:pos x="665" y="16"/>
                </a:cxn>
                <a:cxn ang="0">
                  <a:pos x="725" y="26"/>
                </a:cxn>
                <a:cxn ang="0">
                  <a:pos x="758" y="9"/>
                </a:cxn>
                <a:cxn ang="0">
                  <a:pos x="798" y="2"/>
                </a:cxn>
                <a:cxn ang="0">
                  <a:pos x="853" y="7"/>
                </a:cxn>
                <a:cxn ang="0">
                  <a:pos x="879" y="60"/>
                </a:cxn>
                <a:cxn ang="0">
                  <a:pos x="890" y="114"/>
                </a:cxn>
              </a:cxnLst>
              <a:rect l="0" t="0" r="r" b="b"/>
              <a:pathLst>
                <a:path w="892" h="1024">
                  <a:moveTo>
                    <a:pt x="890" y="114"/>
                  </a:moveTo>
                  <a:lnTo>
                    <a:pt x="892" y="174"/>
                  </a:lnTo>
                  <a:lnTo>
                    <a:pt x="891" y="230"/>
                  </a:lnTo>
                  <a:lnTo>
                    <a:pt x="887" y="285"/>
                  </a:lnTo>
                  <a:lnTo>
                    <a:pt x="880" y="338"/>
                  </a:lnTo>
                  <a:lnTo>
                    <a:pt x="871" y="388"/>
                  </a:lnTo>
                  <a:lnTo>
                    <a:pt x="859" y="436"/>
                  </a:lnTo>
                  <a:lnTo>
                    <a:pt x="845" y="483"/>
                  </a:lnTo>
                  <a:lnTo>
                    <a:pt x="829" y="526"/>
                  </a:lnTo>
                  <a:lnTo>
                    <a:pt x="809" y="569"/>
                  </a:lnTo>
                  <a:lnTo>
                    <a:pt x="789" y="608"/>
                  </a:lnTo>
                  <a:lnTo>
                    <a:pt x="765" y="647"/>
                  </a:lnTo>
                  <a:lnTo>
                    <a:pt x="741" y="685"/>
                  </a:lnTo>
                  <a:lnTo>
                    <a:pt x="714" y="720"/>
                  </a:lnTo>
                  <a:lnTo>
                    <a:pt x="685" y="753"/>
                  </a:lnTo>
                  <a:lnTo>
                    <a:pt x="656" y="786"/>
                  </a:lnTo>
                  <a:lnTo>
                    <a:pt x="625" y="816"/>
                  </a:lnTo>
                  <a:lnTo>
                    <a:pt x="604" y="838"/>
                  </a:lnTo>
                  <a:lnTo>
                    <a:pt x="583" y="858"/>
                  </a:lnTo>
                  <a:lnTo>
                    <a:pt x="562" y="876"/>
                  </a:lnTo>
                  <a:lnTo>
                    <a:pt x="540" y="893"/>
                  </a:lnTo>
                  <a:lnTo>
                    <a:pt x="517" y="909"/>
                  </a:lnTo>
                  <a:lnTo>
                    <a:pt x="495" y="924"/>
                  </a:lnTo>
                  <a:lnTo>
                    <a:pt x="473" y="940"/>
                  </a:lnTo>
                  <a:lnTo>
                    <a:pt x="449" y="953"/>
                  </a:lnTo>
                  <a:lnTo>
                    <a:pt x="427" y="964"/>
                  </a:lnTo>
                  <a:lnTo>
                    <a:pt x="404" y="976"/>
                  </a:lnTo>
                  <a:lnTo>
                    <a:pt x="383" y="987"/>
                  </a:lnTo>
                  <a:lnTo>
                    <a:pt x="361" y="996"/>
                  </a:lnTo>
                  <a:lnTo>
                    <a:pt x="341" y="1004"/>
                  </a:lnTo>
                  <a:lnTo>
                    <a:pt x="320" y="1011"/>
                  </a:lnTo>
                  <a:lnTo>
                    <a:pt x="301" y="1018"/>
                  </a:lnTo>
                  <a:lnTo>
                    <a:pt x="282" y="1024"/>
                  </a:lnTo>
                  <a:lnTo>
                    <a:pt x="268" y="1024"/>
                  </a:lnTo>
                  <a:lnTo>
                    <a:pt x="258" y="1022"/>
                  </a:lnTo>
                  <a:lnTo>
                    <a:pt x="251" y="1016"/>
                  </a:lnTo>
                  <a:lnTo>
                    <a:pt x="243" y="1010"/>
                  </a:lnTo>
                  <a:lnTo>
                    <a:pt x="239" y="1003"/>
                  </a:lnTo>
                  <a:lnTo>
                    <a:pt x="234" y="996"/>
                  </a:lnTo>
                  <a:lnTo>
                    <a:pt x="229" y="991"/>
                  </a:lnTo>
                  <a:lnTo>
                    <a:pt x="222" y="990"/>
                  </a:lnTo>
                  <a:lnTo>
                    <a:pt x="185" y="959"/>
                  </a:lnTo>
                  <a:lnTo>
                    <a:pt x="157" y="946"/>
                  </a:lnTo>
                  <a:lnTo>
                    <a:pt x="137" y="946"/>
                  </a:lnTo>
                  <a:lnTo>
                    <a:pt x="124" y="950"/>
                  </a:lnTo>
                  <a:lnTo>
                    <a:pt x="118" y="954"/>
                  </a:lnTo>
                  <a:lnTo>
                    <a:pt x="115" y="947"/>
                  </a:lnTo>
                  <a:lnTo>
                    <a:pt x="118" y="923"/>
                  </a:lnTo>
                  <a:lnTo>
                    <a:pt x="122" y="876"/>
                  </a:lnTo>
                  <a:lnTo>
                    <a:pt x="168" y="876"/>
                  </a:lnTo>
                  <a:lnTo>
                    <a:pt x="168" y="848"/>
                  </a:lnTo>
                  <a:lnTo>
                    <a:pt x="160" y="847"/>
                  </a:lnTo>
                  <a:lnTo>
                    <a:pt x="157" y="842"/>
                  </a:lnTo>
                  <a:lnTo>
                    <a:pt x="160" y="838"/>
                  </a:lnTo>
                  <a:lnTo>
                    <a:pt x="166" y="831"/>
                  </a:lnTo>
                  <a:lnTo>
                    <a:pt x="175" y="825"/>
                  </a:lnTo>
                  <a:lnTo>
                    <a:pt x="187" y="820"/>
                  </a:lnTo>
                  <a:lnTo>
                    <a:pt x="199" y="815"/>
                  </a:lnTo>
                  <a:lnTo>
                    <a:pt x="209" y="814"/>
                  </a:lnTo>
                  <a:lnTo>
                    <a:pt x="216" y="828"/>
                  </a:lnTo>
                  <a:lnTo>
                    <a:pt x="255" y="828"/>
                  </a:lnTo>
                  <a:lnTo>
                    <a:pt x="260" y="823"/>
                  </a:lnTo>
                  <a:lnTo>
                    <a:pt x="269" y="819"/>
                  </a:lnTo>
                  <a:lnTo>
                    <a:pt x="281" y="815"/>
                  </a:lnTo>
                  <a:lnTo>
                    <a:pt x="289" y="814"/>
                  </a:lnTo>
                  <a:lnTo>
                    <a:pt x="293" y="822"/>
                  </a:lnTo>
                  <a:lnTo>
                    <a:pt x="301" y="826"/>
                  </a:lnTo>
                  <a:lnTo>
                    <a:pt x="313" y="827"/>
                  </a:lnTo>
                  <a:lnTo>
                    <a:pt x="327" y="825"/>
                  </a:lnTo>
                  <a:lnTo>
                    <a:pt x="341" y="821"/>
                  </a:lnTo>
                  <a:lnTo>
                    <a:pt x="354" y="818"/>
                  </a:lnTo>
                  <a:lnTo>
                    <a:pt x="365" y="815"/>
                  </a:lnTo>
                  <a:lnTo>
                    <a:pt x="369" y="814"/>
                  </a:lnTo>
                  <a:lnTo>
                    <a:pt x="373" y="799"/>
                  </a:lnTo>
                  <a:lnTo>
                    <a:pt x="380" y="781"/>
                  </a:lnTo>
                  <a:lnTo>
                    <a:pt x="386" y="761"/>
                  </a:lnTo>
                  <a:lnTo>
                    <a:pt x="389" y="741"/>
                  </a:lnTo>
                  <a:lnTo>
                    <a:pt x="382" y="740"/>
                  </a:lnTo>
                  <a:lnTo>
                    <a:pt x="376" y="735"/>
                  </a:lnTo>
                  <a:lnTo>
                    <a:pt x="370" y="731"/>
                  </a:lnTo>
                  <a:lnTo>
                    <a:pt x="366" y="724"/>
                  </a:lnTo>
                  <a:lnTo>
                    <a:pt x="360" y="718"/>
                  </a:lnTo>
                  <a:lnTo>
                    <a:pt x="353" y="713"/>
                  </a:lnTo>
                  <a:lnTo>
                    <a:pt x="346" y="708"/>
                  </a:lnTo>
                  <a:lnTo>
                    <a:pt x="336" y="707"/>
                  </a:lnTo>
                  <a:lnTo>
                    <a:pt x="332" y="702"/>
                  </a:lnTo>
                  <a:lnTo>
                    <a:pt x="326" y="699"/>
                  </a:lnTo>
                  <a:lnTo>
                    <a:pt x="320" y="694"/>
                  </a:lnTo>
                  <a:lnTo>
                    <a:pt x="314" y="691"/>
                  </a:lnTo>
                  <a:lnTo>
                    <a:pt x="308" y="687"/>
                  </a:lnTo>
                  <a:lnTo>
                    <a:pt x="302" y="684"/>
                  </a:lnTo>
                  <a:lnTo>
                    <a:pt x="295" y="681"/>
                  </a:lnTo>
                  <a:lnTo>
                    <a:pt x="289" y="680"/>
                  </a:lnTo>
                  <a:lnTo>
                    <a:pt x="287" y="674"/>
                  </a:lnTo>
                  <a:lnTo>
                    <a:pt x="283" y="666"/>
                  </a:lnTo>
                  <a:lnTo>
                    <a:pt x="279" y="659"/>
                  </a:lnTo>
                  <a:lnTo>
                    <a:pt x="276" y="653"/>
                  </a:lnTo>
                  <a:lnTo>
                    <a:pt x="241" y="651"/>
                  </a:lnTo>
                  <a:lnTo>
                    <a:pt x="215" y="643"/>
                  </a:lnTo>
                  <a:lnTo>
                    <a:pt x="198" y="630"/>
                  </a:lnTo>
                  <a:lnTo>
                    <a:pt x="186" y="612"/>
                  </a:lnTo>
                  <a:lnTo>
                    <a:pt x="179" y="591"/>
                  </a:lnTo>
                  <a:lnTo>
                    <a:pt x="173" y="565"/>
                  </a:lnTo>
                  <a:lnTo>
                    <a:pt x="168" y="537"/>
                  </a:lnTo>
                  <a:lnTo>
                    <a:pt x="161" y="505"/>
                  </a:lnTo>
                  <a:lnTo>
                    <a:pt x="161" y="479"/>
                  </a:lnTo>
                  <a:lnTo>
                    <a:pt x="158" y="443"/>
                  </a:lnTo>
                  <a:lnTo>
                    <a:pt x="148" y="411"/>
                  </a:lnTo>
                  <a:lnTo>
                    <a:pt x="130" y="397"/>
                  </a:lnTo>
                  <a:lnTo>
                    <a:pt x="125" y="391"/>
                  </a:lnTo>
                  <a:lnTo>
                    <a:pt x="120" y="384"/>
                  </a:lnTo>
                  <a:lnTo>
                    <a:pt x="117" y="376"/>
                  </a:lnTo>
                  <a:lnTo>
                    <a:pt x="115" y="369"/>
                  </a:lnTo>
                  <a:lnTo>
                    <a:pt x="111" y="367"/>
                  </a:lnTo>
                  <a:lnTo>
                    <a:pt x="101" y="359"/>
                  </a:lnTo>
                  <a:lnTo>
                    <a:pt x="90" y="350"/>
                  </a:lnTo>
                  <a:lnTo>
                    <a:pt x="77" y="338"/>
                  </a:lnTo>
                  <a:lnTo>
                    <a:pt x="64" y="327"/>
                  </a:lnTo>
                  <a:lnTo>
                    <a:pt x="53" y="315"/>
                  </a:lnTo>
                  <a:lnTo>
                    <a:pt x="45" y="307"/>
                  </a:lnTo>
                  <a:lnTo>
                    <a:pt x="43" y="302"/>
                  </a:lnTo>
                  <a:lnTo>
                    <a:pt x="28" y="291"/>
                  </a:lnTo>
                  <a:lnTo>
                    <a:pt x="18" y="277"/>
                  </a:lnTo>
                  <a:lnTo>
                    <a:pt x="11" y="262"/>
                  </a:lnTo>
                  <a:lnTo>
                    <a:pt x="6" y="246"/>
                  </a:lnTo>
                  <a:lnTo>
                    <a:pt x="3" y="228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74"/>
                  </a:lnTo>
                  <a:lnTo>
                    <a:pt x="10" y="174"/>
                  </a:lnTo>
                  <a:lnTo>
                    <a:pt x="23" y="172"/>
                  </a:lnTo>
                  <a:lnTo>
                    <a:pt x="38" y="169"/>
                  </a:lnTo>
                  <a:lnTo>
                    <a:pt x="53" y="167"/>
                  </a:lnTo>
                  <a:lnTo>
                    <a:pt x="67" y="163"/>
                  </a:lnTo>
                  <a:lnTo>
                    <a:pt x="80" y="160"/>
                  </a:lnTo>
                  <a:lnTo>
                    <a:pt x="90" y="156"/>
                  </a:lnTo>
                  <a:lnTo>
                    <a:pt x="95" y="154"/>
                  </a:lnTo>
                  <a:lnTo>
                    <a:pt x="110" y="155"/>
                  </a:lnTo>
                  <a:lnTo>
                    <a:pt x="121" y="159"/>
                  </a:lnTo>
                  <a:lnTo>
                    <a:pt x="133" y="162"/>
                  </a:lnTo>
                  <a:lnTo>
                    <a:pt x="144" y="166"/>
                  </a:lnTo>
                  <a:lnTo>
                    <a:pt x="155" y="169"/>
                  </a:lnTo>
                  <a:lnTo>
                    <a:pt x="168" y="172"/>
                  </a:lnTo>
                  <a:lnTo>
                    <a:pt x="184" y="172"/>
                  </a:lnTo>
                  <a:lnTo>
                    <a:pt x="202" y="168"/>
                  </a:lnTo>
                  <a:lnTo>
                    <a:pt x="228" y="164"/>
                  </a:lnTo>
                  <a:lnTo>
                    <a:pt x="249" y="168"/>
                  </a:lnTo>
                  <a:lnTo>
                    <a:pt x="267" y="177"/>
                  </a:lnTo>
                  <a:lnTo>
                    <a:pt x="281" y="193"/>
                  </a:lnTo>
                  <a:lnTo>
                    <a:pt x="291" y="211"/>
                  </a:lnTo>
                  <a:lnTo>
                    <a:pt x="298" y="233"/>
                  </a:lnTo>
                  <a:lnTo>
                    <a:pt x="302" y="257"/>
                  </a:lnTo>
                  <a:lnTo>
                    <a:pt x="303" y="282"/>
                  </a:lnTo>
                  <a:lnTo>
                    <a:pt x="319" y="287"/>
                  </a:lnTo>
                  <a:lnTo>
                    <a:pt x="328" y="282"/>
                  </a:lnTo>
                  <a:lnTo>
                    <a:pt x="333" y="270"/>
                  </a:lnTo>
                  <a:lnTo>
                    <a:pt x="336" y="255"/>
                  </a:lnTo>
                  <a:lnTo>
                    <a:pt x="347" y="238"/>
                  </a:lnTo>
                  <a:lnTo>
                    <a:pt x="366" y="215"/>
                  </a:lnTo>
                  <a:lnTo>
                    <a:pt x="390" y="190"/>
                  </a:lnTo>
                  <a:lnTo>
                    <a:pt x="420" y="167"/>
                  </a:lnTo>
                  <a:lnTo>
                    <a:pt x="448" y="148"/>
                  </a:lnTo>
                  <a:lnTo>
                    <a:pt x="476" y="137"/>
                  </a:lnTo>
                  <a:lnTo>
                    <a:pt x="500" y="137"/>
                  </a:lnTo>
                  <a:lnTo>
                    <a:pt x="516" y="154"/>
                  </a:lnTo>
                  <a:lnTo>
                    <a:pt x="524" y="176"/>
                  </a:lnTo>
                  <a:lnTo>
                    <a:pt x="523" y="195"/>
                  </a:lnTo>
                  <a:lnTo>
                    <a:pt x="516" y="210"/>
                  </a:lnTo>
                  <a:lnTo>
                    <a:pt x="506" y="223"/>
                  </a:lnTo>
                  <a:lnTo>
                    <a:pt x="494" y="237"/>
                  </a:lnTo>
                  <a:lnTo>
                    <a:pt x="482" y="251"/>
                  </a:lnTo>
                  <a:lnTo>
                    <a:pt x="474" y="268"/>
                  </a:lnTo>
                  <a:lnTo>
                    <a:pt x="470" y="288"/>
                  </a:lnTo>
                  <a:lnTo>
                    <a:pt x="457" y="289"/>
                  </a:lnTo>
                  <a:lnTo>
                    <a:pt x="447" y="290"/>
                  </a:lnTo>
                  <a:lnTo>
                    <a:pt x="436" y="294"/>
                  </a:lnTo>
                  <a:lnTo>
                    <a:pt x="428" y="300"/>
                  </a:lnTo>
                  <a:lnTo>
                    <a:pt x="420" y="305"/>
                  </a:lnTo>
                  <a:lnTo>
                    <a:pt x="415" y="314"/>
                  </a:lnTo>
                  <a:lnTo>
                    <a:pt x="412" y="324"/>
                  </a:lnTo>
                  <a:lnTo>
                    <a:pt x="410" y="336"/>
                  </a:lnTo>
                  <a:lnTo>
                    <a:pt x="417" y="338"/>
                  </a:lnTo>
                  <a:lnTo>
                    <a:pt x="427" y="344"/>
                  </a:lnTo>
                  <a:lnTo>
                    <a:pt x="436" y="351"/>
                  </a:lnTo>
                  <a:lnTo>
                    <a:pt x="443" y="357"/>
                  </a:lnTo>
                  <a:lnTo>
                    <a:pt x="443" y="431"/>
                  </a:lnTo>
                  <a:lnTo>
                    <a:pt x="453" y="429"/>
                  </a:lnTo>
                  <a:lnTo>
                    <a:pt x="461" y="423"/>
                  </a:lnTo>
                  <a:lnTo>
                    <a:pt x="468" y="415"/>
                  </a:lnTo>
                  <a:lnTo>
                    <a:pt x="474" y="404"/>
                  </a:lnTo>
                  <a:lnTo>
                    <a:pt x="477" y="392"/>
                  </a:lnTo>
                  <a:lnTo>
                    <a:pt x="481" y="381"/>
                  </a:lnTo>
                  <a:lnTo>
                    <a:pt x="482" y="368"/>
                  </a:lnTo>
                  <a:lnTo>
                    <a:pt x="483" y="357"/>
                  </a:lnTo>
                  <a:lnTo>
                    <a:pt x="493" y="355"/>
                  </a:lnTo>
                  <a:lnTo>
                    <a:pt x="501" y="350"/>
                  </a:lnTo>
                  <a:lnTo>
                    <a:pt x="509" y="342"/>
                  </a:lnTo>
                  <a:lnTo>
                    <a:pt x="517" y="332"/>
                  </a:lnTo>
                  <a:lnTo>
                    <a:pt x="524" y="324"/>
                  </a:lnTo>
                  <a:lnTo>
                    <a:pt x="533" y="316"/>
                  </a:lnTo>
                  <a:lnTo>
                    <a:pt x="541" y="311"/>
                  </a:lnTo>
                  <a:lnTo>
                    <a:pt x="550" y="309"/>
                  </a:lnTo>
                  <a:lnTo>
                    <a:pt x="550" y="369"/>
                  </a:lnTo>
                  <a:lnTo>
                    <a:pt x="564" y="368"/>
                  </a:lnTo>
                  <a:lnTo>
                    <a:pt x="575" y="363"/>
                  </a:lnTo>
                  <a:lnTo>
                    <a:pt x="582" y="356"/>
                  </a:lnTo>
                  <a:lnTo>
                    <a:pt x="584" y="343"/>
                  </a:lnTo>
                  <a:lnTo>
                    <a:pt x="595" y="349"/>
                  </a:lnTo>
                  <a:lnTo>
                    <a:pt x="603" y="361"/>
                  </a:lnTo>
                  <a:lnTo>
                    <a:pt x="609" y="377"/>
                  </a:lnTo>
                  <a:lnTo>
                    <a:pt x="611" y="390"/>
                  </a:lnTo>
                  <a:lnTo>
                    <a:pt x="641" y="384"/>
                  </a:lnTo>
                  <a:lnTo>
                    <a:pt x="657" y="369"/>
                  </a:lnTo>
                  <a:lnTo>
                    <a:pt x="663" y="347"/>
                  </a:lnTo>
                  <a:lnTo>
                    <a:pt x="662" y="318"/>
                  </a:lnTo>
                  <a:lnTo>
                    <a:pt x="657" y="288"/>
                  </a:lnTo>
                  <a:lnTo>
                    <a:pt x="654" y="256"/>
                  </a:lnTo>
                  <a:lnTo>
                    <a:pt x="652" y="227"/>
                  </a:lnTo>
                  <a:lnTo>
                    <a:pt x="658" y="201"/>
                  </a:lnTo>
                  <a:lnTo>
                    <a:pt x="667" y="201"/>
                  </a:lnTo>
                  <a:lnTo>
                    <a:pt x="675" y="202"/>
                  </a:lnTo>
                  <a:lnTo>
                    <a:pt x="684" y="204"/>
                  </a:lnTo>
                  <a:lnTo>
                    <a:pt x="692" y="208"/>
                  </a:lnTo>
                  <a:lnTo>
                    <a:pt x="699" y="213"/>
                  </a:lnTo>
                  <a:lnTo>
                    <a:pt x="705" y="219"/>
                  </a:lnTo>
                  <a:lnTo>
                    <a:pt x="710" y="226"/>
                  </a:lnTo>
                  <a:lnTo>
                    <a:pt x="711" y="235"/>
                  </a:lnTo>
                  <a:lnTo>
                    <a:pt x="717" y="230"/>
                  </a:lnTo>
                  <a:lnTo>
                    <a:pt x="722" y="226"/>
                  </a:lnTo>
                  <a:lnTo>
                    <a:pt x="728" y="222"/>
                  </a:lnTo>
                  <a:lnTo>
                    <a:pt x="732" y="221"/>
                  </a:lnTo>
                  <a:lnTo>
                    <a:pt x="732" y="201"/>
                  </a:lnTo>
                  <a:lnTo>
                    <a:pt x="751" y="200"/>
                  </a:lnTo>
                  <a:lnTo>
                    <a:pt x="765" y="196"/>
                  </a:lnTo>
                  <a:lnTo>
                    <a:pt x="777" y="190"/>
                  </a:lnTo>
                  <a:lnTo>
                    <a:pt x="785" y="181"/>
                  </a:lnTo>
                  <a:lnTo>
                    <a:pt x="791" y="172"/>
                  </a:lnTo>
                  <a:lnTo>
                    <a:pt x="796" y="159"/>
                  </a:lnTo>
                  <a:lnTo>
                    <a:pt x="797" y="143"/>
                  </a:lnTo>
                  <a:lnTo>
                    <a:pt x="798" y="127"/>
                  </a:lnTo>
                  <a:lnTo>
                    <a:pt x="784" y="127"/>
                  </a:lnTo>
                  <a:lnTo>
                    <a:pt x="764" y="126"/>
                  </a:lnTo>
                  <a:lnTo>
                    <a:pt x="741" y="125"/>
                  </a:lnTo>
                  <a:lnTo>
                    <a:pt x="717" y="122"/>
                  </a:lnTo>
                  <a:lnTo>
                    <a:pt x="696" y="117"/>
                  </a:lnTo>
                  <a:lnTo>
                    <a:pt x="682" y="110"/>
                  </a:lnTo>
                  <a:lnTo>
                    <a:pt x="677" y="101"/>
                  </a:lnTo>
                  <a:lnTo>
                    <a:pt x="685" y="88"/>
                  </a:lnTo>
                  <a:lnTo>
                    <a:pt x="684" y="86"/>
                  </a:lnTo>
                  <a:lnTo>
                    <a:pt x="681" y="82"/>
                  </a:lnTo>
                  <a:lnTo>
                    <a:pt x="676" y="79"/>
                  </a:lnTo>
                  <a:lnTo>
                    <a:pt x="670" y="75"/>
                  </a:lnTo>
                  <a:lnTo>
                    <a:pt x="663" y="73"/>
                  </a:lnTo>
                  <a:lnTo>
                    <a:pt x="657" y="71"/>
                  </a:lnTo>
                  <a:lnTo>
                    <a:pt x="650" y="68"/>
                  </a:lnTo>
                  <a:lnTo>
                    <a:pt x="644" y="68"/>
                  </a:lnTo>
                  <a:lnTo>
                    <a:pt x="641" y="55"/>
                  </a:lnTo>
                  <a:lnTo>
                    <a:pt x="631" y="47"/>
                  </a:lnTo>
                  <a:lnTo>
                    <a:pt x="618" y="43"/>
                  </a:lnTo>
                  <a:lnTo>
                    <a:pt x="603" y="42"/>
                  </a:lnTo>
                  <a:lnTo>
                    <a:pt x="588" y="45"/>
                  </a:lnTo>
                  <a:lnTo>
                    <a:pt x="574" y="47"/>
                  </a:lnTo>
                  <a:lnTo>
                    <a:pt x="563" y="51"/>
                  </a:lnTo>
                  <a:lnTo>
                    <a:pt x="557" y="54"/>
                  </a:lnTo>
                  <a:lnTo>
                    <a:pt x="543" y="54"/>
                  </a:lnTo>
                  <a:lnTo>
                    <a:pt x="547" y="38"/>
                  </a:lnTo>
                  <a:lnTo>
                    <a:pt x="555" y="25"/>
                  </a:lnTo>
                  <a:lnTo>
                    <a:pt x="569" y="15"/>
                  </a:lnTo>
                  <a:lnTo>
                    <a:pt x="585" y="7"/>
                  </a:lnTo>
                  <a:lnTo>
                    <a:pt x="604" y="4"/>
                  </a:lnTo>
                  <a:lnTo>
                    <a:pt x="623" y="2"/>
                  </a:lnTo>
                  <a:lnTo>
                    <a:pt x="642" y="4"/>
                  </a:lnTo>
                  <a:lnTo>
                    <a:pt x="658" y="7"/>
                  </a:lnTo>
                  <a:lnTo>
                    <a:pt x="658" y="14"/>
                  </a:lnTo>
                  <a:lnTo>
                    <a:pt x="665" y="16"/>
                  </a:lnTo>
                  <a:lnTo>
                    <a:pt x="675" y="20"/>
                  </a:lnTo>
                  <a:lnTo>
                    <a:pt x="687" y="22"/>
                  </a:lnTo>
                  <a:lnTo>
                    <a:pt x="699" y="25"/>
                  </a:lnTo>
                  <a:lnTo>
                    <a:pt x="712" y="26"/>
                  </a:lnTo>
                  <a:lnTo>
                    <a:pt x="725" y="26"/>
                  </a:lnTo>
                  <a:lnTo>
                    <a:pt x="736" y="24"/>
                  </a:lnTo>
                  <a:lnTo>
                    <a:pt x="745" y="20"/>
                  </a:lnTo>
                  <a:lnTo>
                    <a:pt x="745" y="14"/>
                  </a:lnTo>
                  <a:lnTo>
                    <a:pt x="751" y="13"/>
                  </a:lnTo>
                  <a:lnTo>
                    <a:pt x="758" y="9"/>
                  </a:lnTo>
                  <a:lnTo>
                    <a:pt x="763" y="5"/>
                  </a:lnTo>
                  <a:lnTo>
                    <a:pt x="765" y="0"/>
                  </a:lnTo>
                  <a:lnTo>
                    <a:pt x="776" y="0"/>
                  </a:lnTo>
                  <a:lnTo>
                    <a:pt x="786" y="1"/>
                  </a:lnTo>
                  <a:lnTo>
                    <a:pt x="798" y="2"/>
                  </a:lnTo>
                  <a:lnTo>
                    <a:pt x="809" y="4"/>
                  </a:lnTo>
                  <a:lnTo>
                    <a:pt x="821" y="5"/>
                  </a:lnTo>
                  <a:lnTo>
                    <a:pt x="831" y="6"/>
                  </a:lnTo>
                  <a:lnTo>
                    <a:pt x="843" y="7"/>
                  </a:lnTo>
                  <a:lnTo>
                    <a:pt x="853" y="7"/>
                  </a:lnTo>
                  <a:lnTo>
                    <a:pt x="873" y="26"/>
                  </a:lnTo>
                  <a:lnTo>
                    <a:pt x="879" y="40"/>
                  </a:lnTo>
                  <a:lnTo>
                    <a:pt x="878" y="46"/>
                  </a:lnTo>
                  <a:lnTo>
                    <a:pt x="878" y="54"/>
                  </a:lnTo>
                  <a:lnTo>
                    <a:pt x="879" y="60"/>
                  </a:lnTo>
                  <a:lnTo>
                    <a:pt x="885" y="62"/>
                  </a:lnTo>
                  <a:lnTo>
                    <a:pt x="885" y="71"/>
                  </a:lnTo>
                  <a:lnTo>
                    <a:pt x="886" y="83"/>
                  </a:lnTo>
                  <a:lnTo>
                    <a:pt x="889" y="99"/>
                  </a:lnTo>
                  <a:lnTo>
                    <a:pt x="890" y="11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0" name="Freeform 680" descr="Kağıt torba"/>
            <p:cNvSpPr>
              <a:spLocks/>
            </p:cNvSpPr>
            <p:nvPr/>
          </p:nvSpPr>
          <p:spPr bwMode="auto">
            <a:xfrm>
              <a:off x="3928" y="1146"/>
              <a:ext cx="16" cy="42"/>
            </a:xfrm>
            <a:custGeom>
              <a:avLst/>
              <a:gdLst/>
              <a:ahLst/>
              <a:cxnLst>
                <a:cxn ang="0">
                  <a:pos x="47" y="209"/>
                </a:cxn>
                <a:cxn ang="0">
                  <a:pos x="54" y="208"/>
                </a:cxn>
                <a:cxn ang="0">
                  <a:pos x="62" y="206"/>
                </a:cxn>
                <a:cxn ang="0">
                  <a:pos x="71" y="203"/>
                </a:cxn>
                <a:cxn ang="0">
                  <a:pos x="78" y="202"/>
                </a:cxn>
                <a:cxn ang="0">
                  <a:pos x="77" y="177"/>
                </a:cxn>
                <a:cxn ang="0">
                  <a:pos x="72" y="153"/>
                </a:cxn>
                <a:cxn ang="0">
                  <a:pos x="66" y="127"/>
                </a:cxn>
                <a:cxn ang="0">
                  <a:pos x="59" y="100"/>
                </a:cxn>
                <a:cxn ang="0">
                  <a:pos x="52" y="75"/>
                </a:cxn>
                <a:cxn ang="0">
                  <a:pos x="46" y="49"/>
                </a:cxn>
                <a:cxn ang="0">
                  <a:pos x="41" y="26"/>
                </a:cxn>
                <a:cxn ang="0">
                  <a:pos x="40" y="5"/>
                </a:cxn>
                <a:cxn ang="0">
                  <a:pos x="30" y="1"/>
                </a:cxn>
                <a:cxn ang="0">
                  <a:pos x="20" y="0"/>
                </a:cxn>
                <a:cxn ang="0">
                  <a:pos x="13" y="2"/>
                </a:cxn>
                <a:cxn ang="0">
                  <a:pos x="8" y="7"/>
                </a:cxn>
                <a:cxn ang="0">
                  <a:pos x="4" y="14"/>
                </a:cxn>
                <a:cxn ang="0">
                  <a:pos x="1" y="22"/>
                </a:cxn>
                <a:cxn ang="0">
                  <a:pos x="0" y="33"/>
                </a:cxn>
                <a:cxn ang="0">
                  <a:pos x="0" y="45"/>
                </a:cxn>
                <a:cxn ang="0">
                  <a:pos x="8" y="51"/>
                </a:cxn>
                <a:cxn ang="0">
                  <a:pos x="17" y="65"/>
                </a:cxn>
                <a:cxn ang="0">
                  <a:pos x="22" y="85"/>
                </a:cxn>
                <a:cxn ang="0">
                  <a:pos x="27" y="107"/>
                </a:cxn>
                <a:cxn ang="0">
                  <a:pos x="30" y="130"/>
                </a:cxn>
                <a:cxn ang="0">
                  <a:pos x="31" y="150"/>
                </a:cxn>
                <a:cxn ang="0">
                  <a:pos x="28" y="165"/>
                </a:cxn>
                <a:cxn ang="0">
                  <a:pos x="24" y="170"/>
                </a:cxn>
                <a:cxn ang="0">
                  <a:pos x="24" y="202"/>
                </a:cxn>
                <a:cxn ang="0">
                  <a:pos x="30" y="203"/>
                </a:cxn>
                <a:cxn ang="0">
                  <a:pos x="35" y="206"/>
                </a:cxn>
                <a:cxn ang="0">
                  <a:pos x="41" y="208"/>
                </a:cxn>
                <a:cxn ang="0">
                  <a:pos x="47" y="209"/>
                </a:cxn>
              </a:cxnLst>
              <a:rect l="0" t="0" r="r" b="b"/>
              <a:pathLst>
                <a:path w="78" h="209">
                  <a:moveTo>
                    <a:pt x="47" y="209"/>
                  </a:moveTo>
                  <a:lnTo>
                    <a:pt x="54" y="208"/>
                  </a:lnTo>
                  <a:lnTo>
                    <a:pt x="62" y="206"/>
                  </a:lnTo>
                  <a:lnTo>
                    <a:pt x="71" y="203"/>
                  </a:lnTo>
                  <a:lnTo>
                    <a:pt x="78" y="202"/>
                  </a:lnTo>
                  <a:lnTo>
                    <a:pt x="77" y="177"/>
                  </a:lnTo>
                  <a:lnTo>
                    <a:pt x="72" y="153"/>
                  </a:lnTo>
                  <a:lnTo>
                    <a:pt x="66" y="127"/>
                  </a:lnTo>
                  <a:lnTo>
                    <a:pt x="59" y="100"/>
                  </a:lnTo>
                  <a:lnTo>
                    <a:pt x="52" y="75"/>
                  </a:lnTo>
                  <a:lnTo>
                    <a:pt x="46" y="49"/>
                  </a:lnTo>
                  <a:lnTo>
                    <a:pt x="41" y="26"/>
                  </a:lnTo>
                  <a:lnTo>
                    <a:pt x="40" y="5"/>
                  </a:lnTo>
                  <a:lnTo>
                    <a:pt x="30" y="1"/>
                  </a:lnTo>
                  <a:lnTo>
                    <a:pt x="20" y="0"/>
                  </a:lnTo>
                  <a:lnTo>
                    <a:pt x="13" y="2"/>
                  </a:lnTo>
                  <a:lnTo>
                    <a:pt x="8" y="7"/>
                  </a:lnTo>
                  <a:lnTo>
                    <a:pt x="4" y="14"/>
                  </a:lnTo>
                  <a:lnTo>
                    <a:pt x="1" y="22"/>
                  </a:lnTo>
                  <a:lnTo>
                    <a:pt x="0" y="33"/>
                  </a:lnTo>
                  <a:lnTo>
                    <a:pt x="0" y="45"/>
                  </a:lnTo>
                  <a:lnTo>
                    <a:pt x="8" y="51"/>
                  </a:lnTo>
                  <a:lnTo>
                    <a:pt x="17" y="65"/>
                  </a:lnTo>
                  <a:lnTo>
                    <a:pt x="22" y="85"/>
                  </a:lnTo>
                  <a:lnTo>
                    <a:pt x="27" y="107"/>
                  </a:lnTo>
                  <a:lnTo>
                    <a:pt x="30" y="130"/>
                  </a:lnTo>
                  <a:lnTo>
                    <a:pt x="31" y="150"/>
                  </a:lnTo>
                  <a:lnTo>
                    <a:pt x="28" y="165"/>
                  </a:lnTo>
                  <a:lnTo>
                    <a:pt x="24" y="170"/>
                  </a:lnTo>
                  <a:lnTo>
                    <a:pt x="24" y="202"/>
                  </a:lnTo>
                  <a:lnTo>
                    <a:pt x="30" y="203"/>
                  </a:lnTo>
                  <a:lnTo>
                    <a:pt x="35" y="206"/>
                  </a:lnTo>
                  <a:lnTo>
                    <a:pt x="41" y="208"/>
                  </a:lnTo>
                  <a:lnTo>
                    <a:pt x="47" y="209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1" name="Freeform 681" descr="Kağıt torba"/>
            <p:cNvSpPr>
              <a:spLocks/>
            </p:cNvSpPr>
            <p:nvPr/>
          </p:nvSpPr>
          <p:spPr bwMode="auto">
            <a:xfrm>
              <a:off x="3876" y="1174"/>
              <a:ext cx="31" cy="11"/>
            </a:xfrm>
            <a:custGeom>
              <a:avLst/>
              <a:gdLst/>
              <a:ahLst/>
              <a:cxnLst>
                <a:cxn ang="0">
                  <a:pos x="149" y="8"/>
                </a:cxn>
                <a:cxn ang="0">
                  <a:pos x="142" y="7"/>
                </a:cxn>
                <a:cxn ang="0">
                  <a:pos x="132" y="3"/>
                </a:cxn>
                <a:cxn ang="0">
                  <a:pos x="124" y="1"/>
                </a:cxn>
                <a:cxn ang="0">
                  <a:pos x="117" y="0"/>
                </a:cxn>
                <a:cxn ang="0">
                  <a:pos x="109" y="15"/>
                </a:cxn>
                <a:cxn ang="0">
                  <a:pos x="97" y="15"/>
                </a:cxn>
                <a:cxn ang="0">
                  <a:pos x="84" y="16"/>
                </a:cxn>
                <a:cxn ang="0">
                  <a:pos x="72" y="18"/>
                </a:cxn>
                <a:cxn ang="0">
                  <a:pos x="60" y="21"/>
                </a:cxn>
                <a:cxn ang="0">
                  <a:pos x="47" y="24"/>
                </a:cxn>
                <a:cxn ang="0">
                  <a:pos x="36" y="29"/>
                </a:cxn>
                <a:cxn ang="0">
                  <a:pos x="25" y="34"/>
                </a:cxn>
                <a:cxn ang="0">
                  <a:pos x="16" y="40"/>
                </a:cxn>
                <a:cxn ang="0">
                  <a:pos x="16" y="48"/>
                </a:cxn>
                <a:cxn ang="0">
                  <a:pos x="0" y="55"/>
                </a:cxn>
                <a:cxn ang="0">
                  <a:pos x="21" y="55"/>
                </a:cxn>
                <a:cxn ang="0">
                  <a:pos x="47" y="56"/>
                </a:cxn>
                <a:cxn ang="0">
                  <a:pos x="74" y="56"/>
                </a:cxn>
                <a:cxn ang="0">
                  <a:pos x="101" y="55"/>
                </a:cxn>
                <a:cxn ang="0">
                  <a:pos x="124" y="50"/>
                </a:cxn>
                <a:cxn ang="0">
                  <a:pos x="142" y="42"/>
                </a:cxn>
                <a:cxn ang="0">
                  <a:pos x="151" y="28"/>
                </a:cxn>
                <a:cxn ang="0">
                  <a:pos x="149" y="8"/>
                </a:cxn>
              </a:cxnLst>
              <a:rect l="0" t="0" r="r" b="b"/>
              <a:pathLst>
                <a:path w="151" h="56">
                  <a:moveTo>
                    <a:pt x="149" y="8"/>
                  </a:moveTo>
                  <a:lnTo>
                    <a:pt x="142" y="7"/>
                  </a:lnTo>
                  <a:lnTo>
                    <a:pt x="132" y="3"/>
                  </a:lnTo>
                  <a:lnTo>
                    <a:pt x="124" y="1"/>
                  </a:lnTo>
                  <a:lnTo>
                    <a:pt x="117" y="0"/>
                  </a:lnTo>
                  <a:lnTo>
                    <a:pt x="109" y="15"/>
                  </a:lnTo>
                  <a:lnTo>
                    <a:pt x="97" y="15"/>
                  </a:lnTo>
                  <a:lnTo>
                    <a:pt x="84" y="16"/>
                  </a:lnTo>
                  <a:lnTo>
                    <a:pt x="72" y="18"/>
                  </a:lnTo>
                  <a:lnTo>
                    <a:pt x="60" y="21"/>
                  </a:lnTo>
                  <a:lnTo>
                    <a:pt x="47" y="24"/>
                  </a:lnTo>
                  <a:lnTo>
                    <a:pt x="36" y="29"/>
                  </a:lnTo>
                  <a:lnTo>
                    <a:pt x="25" y="34"/>
                  </a:lnTo>
                  <a:lnTo>
                    <a:pt x="16" y="40"/>
                  </a:lnTo>
                  <a:lnTo>
                    <a:pt x="16" y="48"/>
                  </a:lnTo>
                  <a:lnTo>
                    <a:pt x="0" y="55"/>
                  </a:lnTo>
                  <a:lnTo>
                    <a:pt x="21" y="55"/>
                  </a:lnTo>
                  <a:lnTo>
                    <a:pt x="47" y="56"/>
                  </a:lnTo>
                  <a:lnTo>
                    <a:pt x="74" y="56"/>
                  </a:lnTo>
                  <a:lnTo>
                    <a:pt x="101" y="55"/>
                  </a:lnTo>
                  <a:lnTo>
                    <a:pt x="124" y="50"/>
                  </a:lnTo>
                  <a:lnTo>
                    <a:pt x="142" y="42"/>
                  </a:lnTo>
                  <a:lnTo>
                    <a:pt x="151" y="28"/>
                  </a:lnTo>
                  <a:lnTo>
                    <a:pt x="149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2" name="Freeform 682" descr="Kağıt torba"/>
            <p:cNvSpPr>
              <a:spLocks/>
            </p:cNvSpPr>
            <p:nvPr/>
          </p:nvSpPr>
          <p:spPr bwMode="auto">
            <a:xfrm>
              <a:off x="3799" y="1191"/>
              <a:ext cx="34" cy="44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32" y="0"/>
                </a:cxn>
                <a:cxn ang="0">
                  <a:pos x="121" y="2"/>
                </a:cxn>
                <a:cxn ang="0">
                  <a:pos x="108" y="3"/>
                </a:cxn>
                <a:cxn ang="0">
                  <a:pos x="97" y="4"/>
                </a:cxn>
                <a:cxn ang="0">
                  <a:pos x="86" y="6"/>
                </a:cxn>
                <a:cxn ang="0">
                  <a:pos x="76" y="7"/>
                </a:cxn>
                <a:cxn ang="0">
                  <a:pos x="68" y="9"/>
                </a:cxn>
                <a:cxn ang="0">
                  <a:pos x="64" y="9"/>
                </a:cxn>
                <a:cxn ang="0">
                  <a:pos x="61" y="33"/>
                </a:cxn>
                <a:cxn ang="0">
                  <a:pos x="54" y="58"/>
                </a:cxn>
                <a:cxn ang="0">
                  <a:pos x="44" y="83"/>
                </a:cxn>
                <a:cxn ang="0">
                  <a:pos x="32" y="110"/>
                </a:cxn>
                <a:cxn ang="0">
                  <a:pos x="20" y="137"/>
                </a:cxn>
                <a:cxn ang="0">
                  <a:pos x="10" y="164"/>
                </a:cxn>
                <a:cxn ang="0">
                  <a:pos x="3" y="192"/>
                </a:cxn>
                <a:cxn ang="0">
                  <a:pos x="0" y="221"/>
                </a:cxn>
                <a:cxn ang="0">
                  <a:pos x="17" y="221"/>
                </a:cxn>
                <a:cxn ang="0">
                  <a:pos x="23" y="206"/>
                </a:cxn>
                <a:cxn ang="0">
                  <a:pos x="31" y="191"/>
                </a:cxn>
                <a:cxn ang="0">
                  <a:pos x="43" y="175"/>
                </a:cxn>
                <a:cxn ang="0">
                  <a:pos x="56" y="160"/>
                </a:cxn>
                <a:cxn ang="0">
                  <a:pos x="67" y="145"/>
                </a:cxn>
                <a:cxn ang="0">
                  <a:pos x="78" y="130"/>
                </a:cxn>
                <a:cxn ang="0">
                  <a:pos x="85" y="117"/>
                </a:cxn>
                <a:cxn ang="0">
                  <a:pos x="87" y="104"/>
                </a:cxn>
                <a:cxn ang="0">
                  <a:pos x="96" y="105"/>
                </a:cxn>
                <a:cxn ang="0">
                  <a:pos x="103" y="107"/>
                </a:cxn>
                <a:cxn ang="0">
                  <a:pos x="108" y="111"/>
                </a:cxn>
                <a:cxn ang="0">
                  <a:pos x="113" y="116"/>
                </a:cxn>
                <a:cxn ang="0">
                  <a:pos x="117" y="120"/>
                </a:cxn>
                <a:cxn ang="0">
                  <a:pos x="120" y="124"/>
                </a:cxn>
                <a:cxn ang="0">
                  <a:pos x="124" y="126"/>
                </a:cxn>
                <a:cxn ang="0">
                  <a:pos x="126" y="127"/>
                </a:cxn>
                <a:cxn ang="0">
                  <a:pos x="126" y="146"/>
                </a:cxn>
                <a:cxn ang="0">
                  <a:pos x="127" y="166"/>
                </a:cxn>
                <a:cxn ang="0">
                  <a:pos x="130" y="184"/>
                </a:cxn>
                <a:cxn ang="0">
                  <a:pos x="134" y="198"/>
                </a:cxn>
                <a:cxn ang="0">
                  <a:pos x="150" y="177"/>
                </a:cxn>
                <a:cxn ang="0">
                  <a:pos x="159" y="150"/>
                </a:cxn>
                <a:cxn ang="0">
                  <a:pos x="165" y="121"/>
                </a:cxn>
                <a:cxn ang="0">
                  <a:pos x="166" y="96"/>
                </a:cxn>
                <a:cxn ang="0">
                  <a:pos x="159" y="94"/>
                </a:cxn>
                <a:cxn ang="0">
                  <a:pos x="158" y="91"/>
                </a:cxn>
                <a:cxn ang="0">
                  <a:pos x="157" y="89"/>
                </a:cxn>
                <a:cxn ang="0">
                  <a:pos x="150" y="87"/>
                </a:cxn>
                <a:cxn ang="0">
                  <a:pos x="147" y="74"/>
                </a:cxn>
                <a:cxn ang="0">
                  <a:pos x="143" y="60"/>
                </a:cxn>
                <a:cxn ang="0">
                  <a:pos x="137" y="46"/>
                </a:cxn>
                <a:cxn ang="0">
                  <a:pos x="134" y="33"/>
                </a:cxn>
                <a:cxn ang="0">
                  <a:pos x="141" y="32"/>
                </a:cxn>
                <a:cxn ang="0">
                  <a:pos x="143" y="29"/>
                </a:cxn>
                <a:cxn ang="0">
                  <a:pos x="143" y="26"/>
                </a:cxn>
                <a:cxn ang="0">
                  <a:pos x="150" y="25"/>
                </a:cxn>
                <a:cxn ang="0">
                  <a:pos x="141" y="0"/>
                </a:cxn>
              </a:cxnLst>
              <a:rect l="0" t="0" r="r" b="b"/>
              <a:pathLst>
                <a:path w="166" h="221">
                  <a:moveTo>
                    <a:pt x="141" y="0"/>
                  </a:moveTo>
                  <a:lnTo>
                    <a:pt x="132" y="0"/>
                  </a:lnTo>
                  <a:lnTo>
                    <a:pt x="121" y="2"/>
                  </a:lnTo>
                  <a:lnTo>
                    <a:pt x="108" y="3"/>
                  </a:lnTo>
                  <a:lnTo>
                    <a:pt x="97" y="4"/>
                  </a:lnTo>
                  <a:lnTo>
                    <a:pt x="86" y="6"/>
                  </a:lnTo>
                  <a:lnTo>
                    <a:pt x="76" y="7"/>
                  </a:lnTo>
                  <a:lnTo>
                    <a:pt x="68" y="9"/>
                  </a:lnTo>
                  <a:lnTo>
                    <a:pt x="64" y="9"/>
                  </a:lnTo>
                  <a:lnTo>
                    <a:pt x="61" y="33"/>
                  </a:lnTo>
                  <a:lnTo>
                    <a:pt x="54" y="58"/>
                  </a:lnTo>
                  <a:lnTo>
                    <a:pt x="44" y="83"/>
                  </a:lnTo>
                  <a:lnTo>
                    <a:pt x="32" y="110"/>
                  </a:lnTo>
                  <a:lnTo>
                    <a:pt x="20" y="137"/>
                  </a:lnTo>
                  <a:lnTo>
                    <a:pt x="10" y="164"/>
                  </a:lnTo>
                  <a:lnTo>
                    <a:pt x="3" y="192"/>
                  </a:lnTo>
                  <a:lnTo>
                    <a:pt x="0" y="221"/>
                  </a:lnTo>
                  <a:lnTo>
                    <a:pt x="17" y="221"/>
                  </a:lnTo>
                  <a:lnTo>
                    <a:pt x="23" y="206"/>
                  </a:lnTo>
                  <a:lnTo>
                    <a:pt x="31" y="191"/>
                  </a:lnTo>
                  <a:lnTo>
                    <a:pt x="43" y="175"/>
                  </a:lnTo>
                  <a:lnTo>
                    <a:pt x="56" y="160"/>
                  </a:lnTo>
                  <a:lnTo>
                    <a:pt x="67" y="145"/>
                  </a:lnTo>
                  <a:lnTo>
                    <a:pt x="78" y="130"/>
                  </a:lnTo>
                  <a:lnTo>
                    <a:pt x="85" y="117"/>
                  </a:lnTo>
                  <a:lnTo>
                    <a:pt x="87" y="104"/>
                  </a:lnTo>
                  <a:lnTo>
                    <a:pt x="96" y="105"/>
                  </a:lnTo>
                  <a:lnTo>
                    <a:pt x="103" y="107"/>
                  </a:lnTo>
                  <a:lnTo>
                    <a:pt x="108" y="111"/>
                  </a:lnTo>
                  <a:lnTo>
                    <a:pt x="113" y="116"/>
                  </a:lnTo>
                  <a:lnTo>
                    <a:pt x="117" y="120"/>
                  </a:lnTo>
                  <a:lnTo>
                    <a:pt x="120" y="124"/>
                  </a:lnTo>
                  <a:lnTo>
                    <a:pt x="124" y="126"/>
                  </a:lnTo>
                  <a:lnTo>
                    <a:pt x="126" y="127"/>
                  </a:lnTo>
                  <a:lnTo>
                    <a:pt x="126" y="146"/>
                  </a:lnTo>
                  <a:lnTo>
                    <a:pt x="127" y="166"/>
                  </a:lnTo>
                  <a:lnTo>
                    <a:pt x="130" y="184"/>
                  </a:lnTo>
                  <a:lnTo>
                    <a:pt x="134" y="198"/>
                  </a:lnTo>
                  <a:lnTo>
                    <a:pt x="150" y="177"/>
                  </a:lnTo>
                  <a:lnTo>
                    <a:pt x="159" y="150"/>
                  </a:lnTo>
                  <a:lnTo>
                    <a:pt x="165" y="121"/>
                  </a:lnTo>
                  <a:lnTo>
                    <a:pt x="166" y="96"/>
                  </a:lnTo>
                  <a:lnTo>
                    <a:pt x="159" y="94"/>
                  </a:lnTo>
                  <a:lnTo>
                    <a:pt x="158" y="91"/>
                  </a:lnTo>
                  <a:lnTo>
                    <a:pt x="157" y="89"/>
                  </a:lnTo>
                  <a:lnTo>
                    <a:pt x="150" y="87"/>
                  </a:lnTo>
                  <a:lnTo>
                    <a:pt x="147" y="74"/>
                  </a:lnTo>
                  <a:lnTo>
                    <a:pt x="143" y="60"/>
                  </a:lnTo>
                  <a:lnTo>
                    <a:pt x="137" y="46"/>
                  </a:lnTo>
                  <a:lnTo>
                    <a:pt x="134" y="33"/>
                  </a:lnTo>
                  <a:lnTo>
                    <a:pt x="141" y="32"/>
                  </a:lnTo>
                  <a:lnTo>
                    <a:pt x="143" y="29"/>
                  </a:lnTo>
                  <a:lnTo>
                    <a:pt x="143" y="26"/>
                  </a:lnTo>
                  <a:lnTo>
                    <a:pt x="150" y="25"/>
                  </a:lnTo>
                  <a:lnTo>
                    <a:pt x="141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3" name="Freeform 683" descr="Kağıt torba"/>
            <p:cNvSpPr>
              <a:spLocks/>
            </p:cNvSpPr>
            <p:nvPr/>
          </p:nvSpPr>
          <p:spPr bwMode="auto">
            <a:xfrm>
              <a:off x="4054" y="1127"/>
              <a:ext cx="70" cy="100"/>
            </a:xfrm>
            <a:custGeom>
              <a:avLst/>
              <a:gdLst/>
              <a:ahLst/>
              <a:cxnLst>
                <a:cxn ang="0">
                  <a:pos x="326" y="399"/>
                </a:cxn>
                <a:cxn ang="0">
                  <a:pos x="318" y="380"/>
                </a:cxn>
                <a:cxn ang="0">
                  <a:pos x="307" y="359"/>
                </a:cxn>
                <a:cxn ang="0">
                  <a:pos x="296" y="339"/>
                </a:cxn>
                <a:cxn ang="0">
                  <a:pos x="269" y="325"/>
                </a:cxn>
                <a:cxn ang="0">
                  <a:pos x="241" y="298"/>
                </a:cxn>
                <a:cxn ang="0">
                  <a:pos x="226" y="254"/>
                </a:cxn>
                <a:cxn ang="0">
                  <a:pos x="220" y="209"/>
                </a:cxn>
                <a:cxn ang="0">
                  <a:pos x="211" y="185"/>
                </a:cxn>
                <a:cxn ang="0">
                  <a:pos x="192" y="161"/>
                </a:cxn>
                <a:cxn ang="0">
                  <a:pos x="176" y="125"/>
                </a:cxn>
                <a:cxn ang="0">
                  <a:pos x="166" y="95"/>
                </a:cxn>
                <a:cxn ang="0">
                  <a:pos x="159" y="85"/>
                </a:cxn>
                <a:cxn ang="0">
                  <a:pos x="151" y="77"/>
                </a:cxn>
                <a:cxn ang="0">
                  <a:pos x="134" y="71"/>
                </a:cxn>
                <a:cxn ang="0">
                  <a:pos x="127" y="58"/>
                </a:cxn>
                <a:cxn ang="0">
                  <a:pos x="110" y="36"/>
                </a:cxn>
                <a:cxn ang="0">
                  <a:pos x="91" y="16"/>
                </a:cxn>
                <a:cxn ang="0">
                  <a:pos x="79" y="8"/>
                </a:cxn>
                <a:cxn ang="0">
                  <a:pos x="25" y="0"/>
                </a:cxn>
                <a:cxn ang="0">
                  <a:pos x="1" y="21"/>
                </a:cxn>
                <a:cxn ang="0">
                  <a:pos x="6" y="49"/>
                </a:cxn>
                <a:cxn ang="0">
                  <a:pos x="39" y="63"/>
                </a:cxn>
                <a:cxn ang="0">
                  <a:pos x="52" y="90"/>
                </a:cxn>
                <a:cxn ang="0">
                  <a:pos x="72" y="110"/>
                </a:cxn>
                <a:cxn ang="0">
                  <a:pos x="68" y="139"/>
                </a:cxn>
                <a:cxn ang="0">
                  <a:pos x="47" y="157"/>
                </a:cxn>
                <a:cxn ang="0">
                  <a:pos x="43" y="177"/>
                </a:cxn>
                <a:cxn ang="0">
                  <a:pos x="60" y="195"/>
                </a:cxn>
                <a:cxn ang="0">
                  <a:pos x="72" y="212"/>
                </a:cxn>
                <a:cxn ang="0">
                  <a:pos x="95" y="246"/>
                </a:cxn>
                <a:cxn ang="0">
                  <a:pos x="102" y="299"/>
                </a:cxn>
                <a:cxn ang="0">
                  <a:pos x="63" y="312"/>
                </a:cxn>
                <a:cxn ang="0">
                  <a:pos x="50" y="313"/>
                </a:cxn>
                <a:cxn ang="0">
                  <a:pos x="63" y="313"/>
                </a:cxn>
                <a:cxn ang="0">
                  <a:pos x="102" y="321"/>
                </a:cxn>
                <a:cxn ang="0">
                  <a:pos x="115" y="333"/>
                </a:cxn>
                <a:cxn ang="0">
                  <a:pos x="134" y="346"/>
                </a:cxn>
                <a:cxn ang="0">
                  <a:pos x="149" y="378"/>
                </a:cxn>
                <a:cxn ang="0">
                  <a:pos x="155" y="391"/>
                </a:cxn>
                <a:cxn ang="0">
                  <a:pos x="165" y="402"/>
                </a:cxn>
                <a:cxn ang="0">
                  <a:pos x="176" y="413"/>
                </a:cxn>
                <a:cxn ang="0">
                  <a:pos x="196" y="417"/>
                </a:cxn>
                <a:cxn ang="0">
                  <a:pos x="206" y="446"/>
                </a:cxn>
                <a:cxn ang="0">
                  <a:pos x="220" y="464"/>
                </a:cxn>
                <a:cxn ang="0">
                  <a:pos x="236" y="489"/>
                </a:cxn>
                <a:cxn ang="0">
                  <a:pos x="274" y="500"/>
                </a:cxn>
                <a:cxn ang="0">
                  <a:pos x="315" y="500"/>
                </a:cxn>
                <a:cxn ang="0">
                  <a:pos x="346" y="495"/>
                </a:cxn>
                <a:cxn ang="0">
                  <a:pos x="347" y="442"/>
                </a:cxn>
                <a:cxn ang="0">
                  <a:pos x="329" y="408"/>
                </a:cxn>
              </a:cxnLst>
              <a:rect l="0" t="0" r="r" b="b"/>
              <a:pathLst>
                <a:path w="347" h="501">
                  <a:moveTo>
                    <a:pt x="329" y="408"/>
                  </a:moveTo>
                  <a:lnTo>
                    <a:pt x="326" y="399"/>
                  </a:lnTo>
                  <a:lnTo>
                    <a:pt x="322" y="390"/>
                  </a:lnTo>
                  <a:lnTo>
                    <a:pt x="318" y="380"/>
                  </a:lnTo>
                  <a:lnTo>
                    <a:pt x="313" y="370"/>
                  </a:lnTo>
                  <a:lnTo>
                    <a:pt x="307" y="359"/>
                  </a:lnTo>
                  <a:lnTo>
                    <a:pt x="302" y="350"/>
                  </a:lnTo>
                  <a:lnTo>
                    <a:pt x="296" y="339"/>
                  </a:lnTo>
                  <a:lnTo>
                    <a:pt x="290" y="330"/>
                  </a:lnTo>
                  <a:lnTo>
                    <a:pt x="269" y="325"/>
                  </a:lnTo>
                  <a:lnTo>
                    <a:pt x="253" y="314"/>
                  </a:lnTo>
                  <a:lnTo>
                    <a:pt x="241" y="298"/>
                  </a:lnTo>
                  <a:lnTo>
                    <a:pt x="232" y="277"/>
                  </a:lnTo>
                  <a:lnTo>
                    <a:pt x="226" y="254"/>
                  </a:lnTo>
                  <a:lnTo>
                    <a:pt x="222" y="231"/>
                  </a:lnTo>
                  <a:lnTo>
                    <a:pt x="220" y="209"/>
                  </a:lnTo>
                  <a:lnTo>
                    <a:pt x="220" y="189"/>
                  </a:lnTo>
                  <a:lnTo>
                    <a:pt x="211" y="185"/>
                  </a:lnTo>
                  <a:lnTo>
                    <a:pt x="201" y="175"/>
                  </a:lnTo>
                  <a:lnTo>
                    <a:pt x="192" y="161"/>
                  </a:lnTo>
                  <a:lnTo>
                    <a:pt x="184" y="143"/>
                  </a:lnTo>
                  <a:lnTo>
                    <a:pt x="176" y="125"/>
                  </a:lnTo>
                  <a:lnTo>
                    <a:pt x="171" y="109"/>
                  </a:lnTo>
                  <a:lnTo>
                    <a:pt x="166" y="95"/>
                  </a:lnTo>
                  <a:lnTo>
                    <a:pt x="165" y="86"/>
                  </a:lnTo>
                  <a:lnTo>
                    <a:pt x="159" y="85"/>
                  </a:lnTo>
                  <a:lnTo>
                    <a:pt x="154" y="82"/>
                  </a:lnTo>
                  <a:lnTo>
                    <a:pt x="151" y="77"/>
                  </a:lnTo>
                  <a:lnTo>
                    <a:pt x="149" y="71"/>
                  </a:lnTo>
                  <a:lnTo>
                    <a:pt x="134" y="71"/>
                  </a:lnTo>
                  <a:lnTo>
                    <a:pt x="132" y="67"/>
                  </a:lnTo>
                  <a:lnTo>
                    <a:pt x="127" y="58"/>
                  </a:lnTo>
                  <a:lnTo>
                    <a:pt x="119" y="48"/>
                  </a:lnTo>
                  <a:lnTo>
                    <a:pt x="110" y="36"/>
                  </a:lnTo>
                  <a:lnTo>
                    <a:pt x="100" y="25"/>
                  </a:lnTo>
                  <a:lnTo>
                    <a:pt x="91" y="16"/>
                  </a:lnTo>
                  <a:lnTo>
                    <a:pt x="84" y="10"/>
                  </a:lnTo>
                  <a:lnTo>
                    <a:pt x="79" y="8"/>
                  </a:lnTo>
                  <a:lnTo>
                    <a:pt x="48" y="0"/>
                  </a:lnTo>
                  <a:lnTo>
                    <a:pt x="25" y="0"/>
                  </a:lnTo>
                  <a:lnTo>
                    <a:pt x="10" y="8"/>
                  </a:lnTo>
                  <a:lnTo>
                    <a:pt x="1" y="21"/>
                  </a:lnTo>
                  <a:lnTo>
                    <a:pt x="0" y="35"/>
                  </a:lnTo>
                  <a:lnTo>
                    <a:pt x="6" y="49"/>
                  </a:lnTo>
                  <a:lnTo>
                    <a:pt x="19" y="59"/>
                  </a:lnTo>
                  <a:lnTo>
                    <a:pt x="39" y="63"/>
                  </a:lnTo>
                  <a:lnTo>
                    <a:pt x="43" y="74"/>
                  </a:lnTo>
                  <a:lnTo>
                    <a:pt x="52" y="90"/>
                  </a:lnTo>
                  <a:lnTo>
                    <a:pt x="64" y="104"/>
                  </a:lnTo>
                  <a:lnTo>
                    <a:pt x="72" y="110"/>
                  </a:lnTo>
                  <a:lnTo>
                    <a:pt x="72" y="124"/>
                  </a:lnTo>
                  <a:lnTo>
                    <a:pt x="68" y="139"/>
                  </a:lnTo>
                  <a:lnTo>
                    <a:pt x="61" y="152"/>
                  </a:lnTo>
                  <a:lnTo>
                    <a:pt x="47" y="157"/>
                  </a:lnTo>
                  <a:lnTo>
                    <a:pt x="39" y="165"/>
                  </a:lnTo>
                  <a:lnTo>
                    <a:pt x="43" y="177"/>
                  </a:lnTo>
                  <a:lnTo>
                    <a:pt x="50" y="186"/>
                  </a:lnTo>
                  <a:lnTo>
                    <a:pt x="60" y="195"/>
                  </a:lnTo>
                  <a:lnTo>
                    <a:pt x="72" y="197"/>
                  </a:lnTo>
                  <a:lnTo>
                    <a:pt x="72" y="212"/>
                  </a:lnTo>
                  <a:lnTo>
                    <a:pt x="86" y="223"/>
                  </a:lnTo>
                  <a:lnTo>
                    <a:pt x="95" y="246"/>
                  </a:lnTo>
                  <a:lnTo>
                    <a:pt x="101" y="276"/>
                  </a:lnTo>
                  <a:lnTo>
                    <a:pt x="102" y="299"/>
                  </a:lnTo>
                  <a:lnTo>
                    <a:pt x="79" y="309"/>
                  </a:lnTo>
                  <a:lnTo>
                    <a:pt x="63" y="312"/>
                  </a:lnTo>
                  <a:lnTo>
                    <a:pt x="53" y="313"/>
                  </a:lnTo>
                  <a:lnTo>
                    <a:pt x="50" y="313"/>
                  </a:lnTo>
                  <a:lnTo>
                    <a:pt x="53" y="312"/>
                  </a:lnTo>
                  <a:lnTo>
                    <a:pt x="63" y="313"/>
                  </a:lnTo>
                  <a:lnTo>
                    <a:pt x="79" y="316"/>
                  </a:lnTo>
                  <a:lnTo>
                    <a:pt x="102" y="321"/>
                  </a:lnTo>
                  <a:lnTo>
                    <a:pt x="108" y="325"/>
                  </a:lnTo>
                  <a:lnTo>
                    <a:pt x="115" y="333"/>
                  </a:lnTo>
                  <a:lnTo>
                    <a:pt x="124" y="343"/>
                  </a:lnTo>
                  <a:lnTo>
                    <a:pt x="134" y="346"/>
                  </a:lnTo>
                  <a:lnTo>
                    <a:pt x="142" y="378"/>
                  </a:lnTo>
                  <a:lnTo>
                    <a:pt x="149" y="378"/>
                  </a:lnTo>
                  <a:lnTo>
                    <a:pt x="153" y="384"/>
                  </a:lnTo>
                  <a:lnTo>
                    <a:pt x="155" y="391"/>
                  </a:lnTo>
                  <a:lnTo>
                    <a:pt x="160" y="397"/>
                  </a:lnTo>
                  <a:lnTo>
                    <a:pt x="165" y="402"/>
                  </a:lnTo>
                  <a:lnTo>
                    <a:pt x="169" y="408"/>
                  </a:lnTo>
                  <a:lnTo>
                    <a:pt x="176" y="413"/>
                  </a:lnTo>
                  <a:lnTo>
                    <a:pt x="186" y="415"/>
                  </a:lnTo>
                  <a:lnTo>
                    <a:pt x="196" y="417"/>
                  </a:lnTo>
                  <a:lnTo>
                    <a:pt x="199" y="431"/>
                  </a:lnTo>
                  <a:lnTo>
                    <a:pt x="206" y="446"/>
                  </a:lnTo>
                  <a:lnTo>
                    <a:pt x="213" y="459"/>
                  </a:lnTo>
                  <a:lnTo>
                    <a:pt x="220" y="464"/>
                  </a:lnTo>
                  <a:lnTo>
                    <a:pt x="225" y="479"/>
                  </a:lnTo>
                  <a:lnTo>
                    <a:pt x="236" y="489"/>
                  </a:lnTo>
                  <a:lnTo>
                    <a:pt x="253" y="496"/>
                  </a:lnTo>
                  <a:lnTo>
                    <a:pt x="274" y="500"/>
                  </a:lnTo>
                  <a:lnTo>
                    <a:pt x="295" y="501"/>
                  </a:lnTo>
                  <a:lnTo>
                    <a:pt x="315" y="500"/>
                  </a:lnTo>
                  <a:lnTo>
                    <a:pt x="333" y="499"/>
                  </a:lnTo>
                  <a:lnTo>
                    <a:pt x="346" y="495"/>
                  </a:lnTo>
                  <a:lnTo>
                    <a:pt x="347" y="474"/>
                  </a:lnTo>
                  <a:lnTo>
                    <a:pt x="347" y="442"/>
                  </a:lnTo>
                  <a:lnTo>
                    <a:pt x="342" y="417"/>
                  </a:lnTo>
                  <a:lnTo>
                    <a:pt x="329" y="40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4" name="Freeform 684" descr="Kağıt torba"/>
            <p:cNvSpPr>
              <a:spLocks/>
            </p:cNvSpPr>
            <p:nvPr/>
          </p:nvSpPr>
          <p:spPr bwMode="auto">
            <a:xfrm>
              <a:off x="4045" y="1165"/>
              <a:ext cx="9" cy="14"/>
            </a:xfrm>
            <a:custGeom>
              <a:avLst/>
              <a:gdLst/>
              <a:ahLst/>
              <a:cxnLst>
                <a:cxn ang="0">
                  <a:pos x="32" y="23"/>
                </a:cxn>
                <a:cxn ang="0">
                  <a:pos x="30" y="16"/>
                </a:cxn>
                <a:cxn ang="0">
                  <a:pos x="23" y="9"/>
                </a:cxn>
                <a:cxn ang="0">
                  <a:pos x="16" y="2"/>
                </a:cxn>
                <a:cxn ang="0">
                  <a:pos x="9" y="0"/>
                </a:cxn>
                <a:cxn ang="0">
                  <a:pos x="7" y="6"/>
                </a:cxn>
                <a:cxn ang="0">
                  <a:pos x="5" y="11"/>
                </a:cxn>
                <a:cxn ang="0">
                  <a:pos x="2" y="17"/>
                </a:cxn>
                <a:cxn ang="0">
                  <a:pos x="0" y="23"/>
                </a:cxn>
                <a:cxn ang="0">
                  <a:pos x="6" y="24"/>
                </a:cxn>
                <a:cxn ang="0">
                  <a:pos x="11" y="28"/>
                </a:cxn>
                <a:cxn ang="0">
                  <a:pos x="14" y="33"/>
                </a:cxn>
                <a:cxn ang="0">
                  <a:pos x="16" y="38"/>
                </a:cxn>
                <a:cxn ang="0">
                  <a:pos x="25" y="42"/>
                </a:cxn>
                <a:cxn ang="0">
                  <a:pos x="30" y="51"/>
                </a:cxn>
                <a:cxn ang="0">
                  <a:pos x="32" y="62"/>
                </a:cxn>
                <a:cxn ang="0">
                  <a:pos x="32" y="70"/>
                </a:cxn>
                <a:cxn ang="0">
                  <a:pos x="47" y="70"/>
                </a:cxn>
                <a:cxn ang="0">
                  <a:pos x="47" y="38"/>
                </a:cxn>
                <a:cxn ang="0">
                  <a:pos x="40" y="37"/>
                </a:cxn>
                <a:cxn ang="0">
                  <a:pos x="40" y="34"/>
                </a:cxn>
                <a:cxn ang="0">
                  <a:pos x="39" y="29"/>
                </a:cxn>
                <a:cxn ang="0">
                  <a:pos x="32" y="23"/>
                </a:cxn>
              </a:cxnLst>
              <a:rect l="0" t="0" r="r" b="b"/>
              <a:pathLst>
                <a:path w="47" h="70">
                  <a:moveTo>
                    <a:pt x="32" y="23"/>
                  </a:moveTo>
                  <a:lnTo>
                    <a:pt x="30" y="16"/>
                  </a:lnTo>
                  <a:lnTo>
                    <a:pt x="23" y="9"/>
                  </a:lnTo>
                  <a:lnTo>
                    <a:pt x="16" y="2"/>
                  </a:lnTo>
                  <a:lnTo>
                    <a:pt x="9" y="0"/>
                  </a:lnTo>
                  <a:lnTo>
                    <a:pt x="7" y="6"/>
                  </a:lnTo>
                  <a:lnTo>
                    <a:pt x="5" y="11"/>
                  </a:lnTo>
                  <a:lnTo>
                    <a:pt x="2" y="17"/>
                  </a:lnTo>
                  <a:lnTo>
                    <a:pt x="0" y="23"/>
                  </a:lnTo>
                  <a:lnTo>
                    <a:pt x="6" y="24"/>
                  </a:lnTo>
                  <a:lnTo>
                    <a:pt x="11" y="28"/>
                  </a:lnTo>
                  <a:lnTo>
                    <a:pt x="14" y="33"/>
                  </a:lnTo>
                  <a:lnTo>
                    <a:pt x="16" y="38"/>
                  </a:lnTo>
                  <a:lnTo>
                    <a:pt x="25" y="42"/>
                  </a:lnTo>
                  <a:lnTo>
                    <a:pt x="30" y="51"/>
                  </a:lnTo>
                  <a:lnTo>
                    <a:pt x="32" y="62"/>
                  </a:lnTo>
                  <a:lnTo>
                    <a:pt x="32" y="70"/>
                  </a:lnTo>
                  <a:lnTo>
                    <a:pt x="47" y="70"/>
                  </a:lnTo>
                  <a:lnTo>
                    <a:pt x="47" y="38"/>
                  </a:lnTo>
                  <a:lnTo>
                    <a:pt x="40" y="37"/>
                  </a:lnTo>
                  <a:lnTo>
                    <a:pt x="40" y="34"/>
                  </a:lnTo>
                  <a:lnTo>
                    <a:pt x="39" y="29"/>
                  </a:lnTo>
                  <a:lnTo>
                    <a:pt x="32" y="2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5" name="Freeform 685" descr="Kağıt torba"/>
            <p:cNvSpPr>
              <a:spLocks/>
            </p:cNvSpPr>
            <p:nvPr/>
          </p:nvSpPr>
          <p:spPr bwMode="auto">
            <a:xfrm>
              <a:off x="4014" y="1131"/>
              <a:ext cx="37" cy="13"/>
            </a:xfrm>
            <a:custGeom>
              <a:avLst/>
              <a:gdLst/>
              <a:ahLst/>
              <a:cxnLst>
                <a:cxn ang="0">
                  <a:pos x="172" y="17"/>
                </a:cxn>
                <a:cxn ang="0">
                  <a:pos x="161" y="15"/>
                </a:cxn>
                <a:cxn ang="0">
                  <a:pos x="151" y="14"/>
                </a:cxn>
                <a:cxn ang="0">
                  <a:pos x="140" y="12"/>
                </a:cxn>
                <a:cxn ang="0">
                  <a:pos x="129" y="8"/>
                </a:cxn>
                <a:cxn ang="0">
                  <a:pos x="120" y="5"/>
                </a:cxn>
                <a:cxn ang="0">
                  <a:pos x="109" y="2"/>
                </a:cxn>
                <a:cxn ang="0">
                  <a:pos x="98" y="1"/>
                </a:cxn>
                <a:cxn ang="0">
                  <a:pos x="86" y="0"/>
                </a:cxn>
                <a:cxn ang="0">
                  <a:pos x="86" y="32"/>
                </a:cxn>
                <a:cxn ang="0">
                  <a:pos x="78" y="32"/>
                </a:cxn>
                <a:cxn ang="0">
                  <a:pos x="67" y="31"/>
                </a:cxn>
                <a:cxn ang="0">
                  <a:pos x="58" y="29"/>
                </a:cxn>
                <a:cxn ang="0">
                  <a:pos x="47" y="28"/>
                </a:cxn>
                <a:cxn ang="0">
                  <a:pos x="38" y="27"/>
                </a:cxn>
                <a:cxn ang="0">
                  <a:pos x="27" y="26"/>
                </a:cxn>
                <a:cxn ang="0">
                  <a:pos x="18" y="25"/>
                </a:cxn>
                <a:cxn ang="0">
                  <a:pos x="8" y="25"/>
                </a:cxn>
                <a:cxn ang="0">
                  <a:pos x="0" y="32"/>
                </a:cxn>
                <a:cxn ang="0">
                  <a:pos x="2" y="39"/>
                </a:cxn>
                <a:cxn ang="0">
                  <a:pos x="8" y="47"/>
                </a:cxn>
                <a:cxn ang="0">
                  <a:pos x="13" y="56"/>
                </a:cxn>
                <a:cxn ang="0">
                  <a:pos x="15" y="63"/>
                </a:cxn>
                <a:cxn ang="0">
                  <a:pos x="126" y="55"/>
                </a:cxn>
                <a:cxn ang="0">
                  <a:pos x="126" y="63"/>
                </a:cxn>
                <a:cxn ang="0">
                  <a:pos x="180" y="63"/>
                </a:cxn>
                <a:cxn ang="0">
                  <a:pos x="182" y="55"/>
                </a:cxn>
                <a:cxn ang="0">
                  <a:pos x="186" y="45"/>
                </a:cxn>
                <a:cxn ang="0">
                  <a:pos x="186" y="3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2" y="31"/>
                </a:cxn>
                <a:cxn ang="0">
                  <a:pos x="180" y="27"/>
                </a:cxn>
                <a:cxn ang="0">
                  <a:pos x="178" y="22"/>
                </a:cxn>
                <a:cxn ang="0">
                  <a:pos x="180" y="17"/>
                </a:cxn>
                <a:cxn ang="0">
                  <a:pos x="172" y="17"/>
                </a:cxn>
                <a:cxn ang="0">
                  <a:pos x="172" y="17"/>
                </a:cxn>
              </a:cxnLst>
              <a:rect l="0" t="0" r="r" b="b"/>
              <a:pathLst>
                <a:path w="186" h="63">
                  <a:moveTo>
                    <a:pt x="172" y="17"/>
                  </a:moveTo>
                  <a:lnTo>
                    <a:pt x="161" y="15"/>
                  </a:lnTo>
                  <a:lnTo>
                    <a:pt x="151" y="14"/>
                  </a:lnTo>
                  <a:lnTo>
                    <a:pt x="140" y="12"/>
                  </a:lnTo>
                  <a:lnTo>
                    <a:pt x="129" y="8"/>
                  </a:lnTo>
                  <a:lnTo>
                    <a:pt x="120" y="5"/>
                  </a:lnTo>
                  <a:lnTo>
                    <a:pt x="109" y="2"/>
                  </a:lnTo>
                  <a:lnTo>
                    <a:pt x="98" y="1"/>
                  </a:lnTo>
                  <a:lnTo>
                    <a:pt x="86" y="0"/>
                  </a:lnTo>
                  <a:lnTo>
                    <a:pt x="86" y="32"/>
                  </a:lnTo>
                  <a:lnTo>
                    <a:pt x="78" y="32"/>
                  </a:lnTo>
                  <a:lnTo>
                    <a:pt x="67" y="31"/>
                  </a:lnTo>
                  <a:lnTo>
                    <a:pt x="58" y="29"/>
                  </a:lnTo>
                  <a:lnTo>
                    <a:pt x="47" y="28"/>
                  </a:lnTo>
                  <a:lnTo>
                    <a:pt x="38" y="27"/>
                  </a:lnTo>
                  <a:lnTo>
                    <a:pt x="27" y="26"/>
                  </a:lnTo>
                  <a:lnTo>
                    <a:pt x="18" y="25"/>
                  </a:lnTo>
                  <a:lnTo>
                    <a:pt x="8" y="25"/>
                  </a:lnTo>
                  <a:lnTo>
                    <a:pt x="0" y="32"/>
                  </a:lnTo>
                  <a:lnTo>
                    <a:pt x="2" y="39"/>
                  </a:lnTo>
                  <a:lnTo>
                    <a:pt x="8" y="47"/>
                  </a:lnTo>
                  <a:lnTo>
                    <a:pt x="13" y="56"/>
                  </a:lnTo>
                  <a:lnTo>
                    <a:pt x="15" y="63"/>
                  </a:lnTo>
                  <a:lnTo>
                    <a:pt x="126" y="55"/>
                  </a:lnTo>
                  <a:lnTo>
                    <a:pt x="126" y="63"/>
                  </a:lnTo>
                  <a:lnTo>
                    <a:pt x="180" y="63"/>
                  </a:lnTo>
                  <a:lnTo>
                    <a:pt x="182" y="55"/>
                  </a:lnTo>
                  <a:lnTo>
                    <a:pt x="186" y="45"/>
                  </a:lnTo>
                  <a:lnTo>
                    <a:pt x="186" y="3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2" y="31"/>
                  </a:lnTo>
                  <a:lnTo>
                    <a:pt x="180" y="27"/>
                  </a:lnTo>
                  <a:lnTo>
                    <a:pt x="178" y="22"/>
                  </a:lnTo>
                  <a:lnTo>
                    <a:pt x="180" y="17"/>
                  </a:lnTo>
                  <a:lnTo>
                    <a:pt x="172" y="17"/>
                  </a:lnTo>
                  <a:lnTo>
                    <a:pt x="172" y="17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926" name="Freeform 686" descr="Kağıt torba"/>
            <p:cNvSpPr>
              <a:spLocks/>
            </p:cNvSpPr>
            <p:nvPr/>
          </p:nvSpPr>
          <p:spPr bwMode="auto">
            <a:xfrm>
              <a:off x="4008" y="1248"/>
              <a:ext cx="40" cy="29"/>
            </a:xfrm>
            <a:custGeom>
              <a:avLst/>
              <a:gdLst/>
              <a:ahLst/>
              <a:cxnLst>
                <a:cxn ang="0">
                  <a:pos x="169" y="101"/>
                </a:cxn>
                <a:cxn ang="0">
                  <a:pos x="114" y="101"/>
                </a:cxn>
                <a:cxn ang="0">
                  <a:pos x="107" y="94"/>
                </a:cxn>
                <a:cxn ang="0">
                  <a:pos x="103" y="89"/>
                </a:cxn>
                <a:cxn ang="0">
                  <a:pos x="94" y="80"/>
                </a:cxn>
                <a:cxn ang="0">
                  <a:pos x="81" y="69"/>
                </a:cxn>
                <a:cxn ang="0">
                  <a:pos x="67" y="57"/>
                </a:cxn>
                <a:cxn ang="0">
                  <a:pos x="52" y="44"/>
                </a:cxn>
                <a:cxn ang="0">
                  <a:pos x="37" y="33"/>
                </a:cxn>
                <a:cxn ang="0">
                  <a:pos x="27" y="22"/>
                </a:cxn>
                <a:cxn ang="0">
                  <a:pos x="21" y="15"/>
                </a:cxn>
                <a:cxn ang="0">
                  <a:pos x="13" y="15"/>
                </a:cxn>
                <a:cxn ang="0">
                  <a:pos x="13" y="0"/>
                </a:cxn>
                <a:cxn ang="0">
                  <a:pos x="6" y="7"/>
                </a:cxn>
                <a:cxn ang="0">
                  <a:pos x="0" y="24"/>
                </a:cxn>
                <a:cxn ang="0">
                  <a:pos x="5" y="42"/>
                </a:cxn>
                <a:cxn ang="0">
                  <a:pos x="13" y="57"/>
                </a:cxn>
                <a:cxn ang="0">
                  <a:pos x="21" y="70"/>
                </a:cxn>
                <a:cxn ang="0">
                  <a:pos x="28" y="70"/>
                </a:cxn>
                <a:cxn ang="0">
                  <a:pos x="28" y="73"/>
                </a:cxn>
                <a:cxn ang="0">
                  <a:pos x="30" y="77"/>
                </a:cxn>
                <a:cxn ang="0">
                  <a:pos x="34" y="83"/>
                </a:cxn>
                <a:cxn ang="0">
                  <a:pos x="43" y="85"/>
                </a:cxn>
                <a:cxn ang="0">
                  <a:pos x="45" y="91"/>
                </a:cxn>
                <a:cxn ang="0">
                  <a:pos x="49" y="96"/>
                </a:cxn>
                <a:cxn ang="0">
                  <a:pos x="56" y="100"/>
                </a:cxn>
                <a:cxn ang="0">
                  <a:pos x="65" y="103"/>
                </a:cxn>
                <a:cxn ang="0">
                  <a:pos x="73" y="105"/>
                </a:cxn>
                <a:cxn ang="0">
                  <a:pos x="81" y="108"/>
                </a:cxn>
                <a:cxn ang="0">
                  <a:pos x="87" y="109"/>
                </a:cxn>
                <a:cxn ang="0">
                  <a:pos x="92" y="109"/>
                </a:cxn>
                <a:cxn ang="0">
                  <a:pos x="96" y="121"/>
                </a:cxn>
                <a:cxn ang="0">
                  <a:pos x="108" y="131"/>
                </a:cxn>
                <a:cxn ang="0">
                  <a:pos x="126" y="139"/>
                </a:cxn>
                <a:cxn ang="0">
                  <a:pos x="146" y="144"/>
                </a:cxn>
                <a:cxn ang="0">
                  <a:pos x="166" y="145"/>
                </a:cxn>
                <a:cxn ang="0">
                  <a:pos x="183" y="141"/>
                </a:cxn>
                <a:cxn ang="0">
                  <a:pos x="195" y="129"/>
                </a:cxn>
                <a:cxn ang="0">
                  <a:pos x="200" y="109"/>
                </a:cxn>
                <a:cxn ang="0">
                  <a:pos x="193" y="101"/>
                </a:cxn>
                <a:cxn ang="0">
                  <a:pos x="189" y="100"/>
                </a:cxn>
                <a:cxn ang="0">
                  <a:pos x="183" y="98"/>
                </a:cxn>
                <a:cxn ang="0">
                  <a:pos x="177" y="97"/>
                </a:cxn>
                <a:cxn ang="0">
                  <a:pos x="173" y="95"/>
                </a:cxn>
                <a:cxn ang="0">
                  <a:pos x="168" y="94"/>
                </a:cxn>
                <a:cxn ang="0">
                  <a:pos x="166" y="95"/>
                </a:cxn>
                <a:cxn ang="0">
                  <a:pos x="166" y="96"/>
                </a:cxn>
                <a:cxn ang="0">
                  <a:pos x="169" y="101"/>
                </a:cxn>
              </a:cxnLst>
              <a:rect l="0" t="0" r="r" b="b"/>
              <a:pathLst>
                <a:path w="200" h="145">
                  <a:moveTo>
                    <a:pt x="169" y="101"/>
                  </a:moveTo>
                  <a:lnTo>
                    <a:pt x="114" y="101"/>
                  </a:lnTo>
                  <a:lnTo>
                    <a:pt x="107" y="94"/>
                  </a:lnTo>
                  <a:lnTo>
                    <a:pt x="103" y="89"/>
                  </a:lnTo>
                  <a:lnTo>
                    <a:pt x="94" y="80"/>
                  </a:lnTo>
                  <a:lnTo>
                    <a:pt x="81" y="69"/>
                  </a:lnTo>
                  <a:lnTo>
                    <a:pt x="67" y="57"/>
                  </a:lnTo>
                  <a:lnTo>
                    <a:pt x="52" y="44"/>
                  </a:lnTo>
                  <a:lnTo>
                    <a:pt x="37" y="33"/>
                  </a:lnTo>
                  <a:lnTo>
                    <a:pt x="27" y="22"/>
                  </a:lnTo>
                  <a:lnTo>
                    <a:pt x="21" y="15"/>
                  </a:lnTo>
                  <a:lnTo>
                    <a:pt x="13" y="15"/>
                  </a:lnTo>
                  <a:lnTo>
                    <a:pt x="13" y="0"/>
                  </a:lnTo>
                  <a:lnTo>
                    <a:pt x="6" y="7"/>
                  </a:lnTo>
                  <a:lnTo>
                    <a:pt x="0" y="24"/>
                  </a:lnTo>
                  <a:lnTo>
                    <a:pt x="5" y="42"/>
                  </a:lnTo>
                  <a:lnTo>
                    <a:pt x="13" y="57"/>
                  </a:lnTo>
                  <a:lnTo>
                    <a:pt x="21" y="70"/>
                  </a:lnTo>
                  <a:lnTo>
                    <a:pt x="28" y="70"/>
                  </a:lnTo>
                  <a:lnTo>
                    <a:pt x="28" y="73"/>
                  </a:lnTo>
                  <a:lnTo>
                    <a:pt x="30" y="77"/>
                  </a:lnTo>
                  <a:lnTo>
                    <a:pt x="34" y="83"/>
                  </a:lnTo>
                  <a:lnTo>
                    <a:pt x="43" y="85"/>
                  </a:lnTo>
                  <a:lnTo>
                    <a:pt x="45" y="91"/>
                  </a:lnTo>
                  <a:lnTo>
                    <a:pt x="49" y="96"/>
                  </a:lnTo>
                  <a:lnTo>
                    <a:pt x="56" y="100"/>
                  </a:lnTo>
                  <a:lnTo>
                    <a:pt x="65" y="103"/>
                  </a:lnTo>
                  <a:lnTo>
                    <a:pt x="73" y="105"/>
                  </a:lnTo>
                  <a:lnTo>
                    <a:pt x="81" y="108"/>
                  </a:lnTo>
                  <a:lnTo>
                    <a:pt x="87" y="109"/>
                  </a:lnTo>
                  <a:lnTo>
                    <a:pt x="92" y="109"/>
                  </a:lnTo>
                  <a:lnTo>
                    <a:pt x="96" y="121"/>
                  </a:lnTo>
                  <a:lnTo>
                    <a:pt x="108" y="131"/>
                  </a:lnTo>
                  <a:lnTo>
                    <a:pt x="126" y="139"/>
                  </a:lnTo>
                  <a:lnTo>
                    <a:pt x="146" y="144"/>
                  </a:lnTo>
                  <a:lnTo>
                    <a:pt x="166" y="145"/>
                  </a:lnTo>
                  <a:lnTo>
                    <a:pt x="183" y="141"/>
                  </a:lnTo>
                  <a:lnTo>
                    <a:pt x="195" y="129"/>
                  </a:lnTo>
                  <a:lnTo>
                    <a:pt x="200" y="109"/>
                  </a:lnTo>
                  <a:lnTo>
                    <a:pt x="193" y="101"/>
                  </a:lnTo>
                  <a:lnTo>
                    <a:pt x="189" y="100"/>
                  </a:lnTo>
                  <a:lnTo>
                    <a:pt x="183" y="98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4"/>
                  </a:lnTo>
                  <a:lnTo>
                    <a:pt x="166" y="95"/>
                  </a:lnTo>
                  <a:lnTo>
                    <a:pt x="166" y="96"/>
                  </a:lnTo>
                  <a:lnTo>
                    <a:pt x="169" y="101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939" name="Rectangle 699"/>
          <p:cNvSpPr>
            <a:spLocks noChangeArrowheads="1"/>
          </p:cNvSpPr>
          <p:nvPr/>
        </p:nvSpPr>
        <p:spPr bwMode="auto">
          <a:xfrm>
            <a:off x="3867150" y="2962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pic>
        <p:nvPicPr>
          <p:cNvPr id="10938" name="Picture 698" descr="Na0183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2846388"/>
            <a:ext cx="1600200" cy="1058862"/>
          </a:xfrm>
          <a:prstGeom prst="rect">
            <a:avLst/>
          </a:prstGeom>
          <a:noFill/>
        </p:spPr>
      </p:pic>
      <p:pic>
        <p:nvPicPr>
          <p:cNvPr id="10945" name="Picture 705" descr="C:\Belgelerim\Na01827_.wm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029200" y="3124200"/>
            <a:ext cx="2055813" cy="2084388"/>
          </a:xfrm>
          <a:noFill/>
          <a:ln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3" grpId="0" build="p" autoUpdateAnimBg="0" advAuto="100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5" name="Picture 21" descr="\\Labsnc1\materyaller\s3\günes sis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3E4B"/>
              </a:clrFrom>
              <a:clrTo>
                <a:srgbClr val="FF3E4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492250"/>
            <a:ext cx="7315200" cy="4764088"/>
          </a:xfrm>
          <a:prstGeom prst="rect">
            <a:avLst/>
          </a:prstGeom>
          <a:noFill/>
        </p:spPr>
      </p:pic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2971800" y="38100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Merkür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5410200" y="3886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Venüs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038600" y="2362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Dünya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5257800" y="2819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Mars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5638800" y="5181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Satürn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6629400" y="228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Uranüs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2438400" y="1600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Neptün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1371600" y="5562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Plüton</a:t>
            </a: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1905000" y="26670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2"/>
                </a:solidFill>
              </a:rPr>
              <a:t>Jüpiter</a:t>
            </a:r>
          </a:p>
        </p:txBody>
      </p:sp>
      <p:sp>
        <p:nvSpPr>
          <p:cNvPr id="11297" name="Rectangle 3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tr-TR"/>
              <a:t>Güneş Sistemi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autoUpdateAnimBg="0"/>
      <p:bldP spid="11288" grpId="0" autoUpdateAnimBg="0"/>
      <p:bldP spid="11289" grpId="0" autoUpdateAnimBg="0"/>
      <p:bldP spid="11290" grpId="0" autoUpdateAnimBg="0"/>
      <p:bldP spid="11291" grpId="0" autoUpdateAnimBg="0"/>
      <p:bldP spid="11292" grpId="0" autoUpdateAnimBg="0"/>
      <p:bldP spid="11293" grpId="0" autoUpdateAnimBg="0"/>
      <p:bldP spid="11294" grpId="0" autoUpdateAnimBg="0"/>
      <p:bldP spid="1129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Uzay Çalışmaları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6172200" cy="4114800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tr-TR" sz="2800"/>
              <a:t>Uzay çalışmaları sayesinde insanlar uzayı daha iyi tanımaya başlamışlardır.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tr-TR" sz="2800"/>
              <a:t>Yapay uydu denilen uzay araçlarından;</a:t>
            </a:r>
          </a:p>
          <a:p>
            <a:pPr lvl="1">
              <a:spcBef>
                <a:spcPct val="50000"/>
              </a:spcBef>
              <a:buClrTx/>
              <a:buSzTx/>
            </a:pPr>
            <a:r>
              <a:rPr lang="tr-TR" sz="2400"/>
              <a:t>İletişimde.</a:t>
            </a:r>
          </a:p>
          <a:p>
            <a:pPr lvl="1">
              <a:spcBef>
                <a:spcPct val="50000"/>
              </a:spcBef>
              <a:buClrTx/>
              <a:buSzTx/>
            </a:pPr>
            <a:r>
              <a:rPr lang="tr-TR" sz="2400"/>
              <a:t>Hava durumu belirlemede.</a:t>
            </a:r>
          </a:p>
          <a:p>
            <a:pPr lvl="1">
              <a:spcBef>
                <a:spcPct val="50000"/>
              </a:spcBef>
              <a:buClrTx/>
              <a:buSzTx/>
            </a:pPr>
            <a:r>
              <a:rPr lang="tr-TR" sz="2400"/>
              <a:t>İlaçlama alanlarında yararlanılmaktadır.</a:t>
            </a:r>
            <a:endParaRPr lang="tr-TR" sz="2000"/>
          </a:p>
        </p:txBody>
      </p:sp>
      <p:pic>
        <p:nvPicPr>
          <p:cNvPr id="13319" name="Picture 7" descr="D:\Planlarımız\3.sınıf\astronot.bmp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94438" y="1905000"/>
            <a:ext cx="2697162" cy="4114800"/>
          </a:xfrm>
          <a:noFill/>
          <a:ln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build="p" bldLvl="4" autoUpdateAnimBg="0"/>
    </p:bldLst>
  </p:timing>
</p:sld>
</file>

<file path=ppt/theme/theme1.xml><?xml version="1.0" encoding="utf-8"?>
<a:theme xmlns:a="http://schemas.openxmlformats.org/drawingml/2006/main" name="Radar">
  <a:themeElements>
    <a:clrScheme name="Radar 1">
      <a:dk1>
        <a:srgbClr val="000000"/>
      </a:dk1>
      <a:lt1>
        <a:srgbClr val="EAEAEA"/>
      </a:lt1>
      <a:dk2>
        <a:srgbClr val="000066"/>
      </a:dk2>
      <a:lt2>
        <a:srgbClr val="FFFFFF"/>
      </a:lt2>
      <a:accent1>
        <a:srgbClr val="003399"/>
      </a:accent1>
      <a:accent2>
        <a:srgbClr val="99CCFF"/>
      </a:accent2>
      <a:accent3>
        <a:srgbClr val="AAAAB8"/>
      </a:accent3>
      <a:accent4>
        <a:srgbClr val="C8C8C8"/>
      </a:accent4>
      <a:accent5>
        <a:srgbClr val="AAADCA"/>
      </a:accent5>
      <a:accent6>
        <a:srgbClr val="8AB9E7"/>
      </a:accent6>
      <a:hlink>
        <a:srgbClr val="CC9900"/>
      </a:hlink>
      <a:folHlink>
        <a:srgbClr val="996600"/>
      </a:folHlink>
    </a:clrScheme>
    <a:fontScheme name="Radar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Radar 1">
        <a:dk1>
          <a:srgbClr val="000000"/>
        </a:dk1>
        <a:lt1>
          <a:srgbClr val="EAEAEA"/>
        </a:lt1>
        <a:dk2>
          <a:srgbClr val="000066"/>
        </a:dk2>
        <a:lt2>
          <a:srgbClr val="FFFFFF"/>
        </a:lt2>
        <a:accent1>
          <a:srgbClr val="003399"/>
        </a:accent1>
        <a:accent2>
          <a:srgbClr val="99CCFF"/>
        </a:accent2>
        <a:accent3>
          <a:srgbClr val="AAAAB8"/>
        </a:accent3>
        <a:accent4>
          <a:srgbClr val="C8C8C8"/>
        </a:accent4>
        <a:accent5>
          <a:srgbClr val="AAADCA"/>
        </a:accent5>
        <a:accent6>
          <a:srgbClr val="8AB9E7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 2">
        <a:dk1>
          <a:srgbClr val="666699"/>
        </a:dk1>
        <a:lt1>
          <a:srgbClr val="CCCCFF"/>
        </a:lt1>
        <a:dk2>
          <a:srgbClr val="000040"/>
        </a:dk2>
        <a:lt2>
          <a:srgbClr val="A4A4C2"/>
        </a:lt2>
        <a:accent1>
          <a:srgbClr val="003399"/>
        </a:accent1>
        <a:accent2>
          <a:srgbClr val="0099FF"/>
        </a:accent2>
        <a:accent3>
          <a:srgbClr val="E2E2FF"/>
        </a:accent3>
        <a:accent4>
          <a:srgbClr val="565682"/>
        </a:accent4>
        <a:accent5>
          <a:srgbClr val="AAADCA"/>
        </a:accent5>
        <a:accent6>
          <a:srgbClr val="008AE7"/>
        </a:accent6>
        <a:hlink>
          <a:srgbClr val="B68600"/>
        </a:hlink>
        <a:folHlink>
          <a:srgbClr val="8A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 3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777777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BDBDBD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 4">
        <a:dk1>
          <a:srgbClr val="333333"/>
        </a:dk1>
        <a:lt1>
          <a:srgbClr val="FFFF66"/>
        </a:lt1>
        <a:dk2>
          <a:srgbClr val="000000"/>
        </a:dk2>
        <a:lt2>
          <a:srgbClr val="CC3300"/>
        </a:lt2>
        <a:accent1>
          <a:srgbClr val="5F5F5F"/>
        </a:accent1>
        <a:accent2>
          <a:srgbClr val="3399FF"/>
        </a:accent2>
        <a:accent3>
          <a:srgbClr val="AAAAAA"/>
        </a:accent3>
        <a:accent4>
          <a:srgbClr val="DADA56"/>
        </a:accent4>
        <a:accent5>
          <a:srgbClr val="B6B6B6"/>
        </a:accent5>
        <a:accent6>
          <a:srgbClr val="2D8AE7"/>
        </a:accent6>
        <a:hlink>
          <a:srgbClr val="008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 5">
        <a:dk1>
          <a:srgbClr val="003300"/>
        </a:dk1>
        <a:lt1>
          <a:srgbClr val="FFFFCC"/>
        </a:lt1>
        <a:dk2>
          <a:srgbClr val="006600"/>
        </a:dk2>
        <a:lt2>
          <a:srgbClr val="FFFF00"/>
        </a:lt2>
        <a:accent1>
          <a:srgbClr val="008000"/>
        </a:accent1>
        <a:accent2>
          <a:srgbClr val="3399FF"/>
        </a:accent2>
        <a:accent3>
          <a:srgbClr val="AAB8AA"/>
        </a:accent3>
        <a:accent4>
          <a:srgbClr val="DADAAE"/>
        </a:accent4>
        <a:accent5>
          <a:srgbClr val="AAC0AA"/>
        </a:accent5>
        <a:accent6>
          <a:srgbClr val="2D8AE7"/>
        </a:accent6>
        <a:hlink>
          <a:srgbClr val="6666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Designs\Radar.pot</Template>
  <TotalTime>460</TotalTime>
  <Words>109</Words>
  <Application>Microsoft Office PowerPoint</Application>
  <PresentationFormat>Ekran Gösterisi 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1" baseType="lpstr">
      <vt:lpstr>Radar</vt:lpstr>
      <vt:lpstr>Bit Eşlem Resmi</vt:lpstr>
      <vt:lpstr>Slayt 1</vt:lpstr>
      <vt:lpstr>UZAY</vt:lpstr>
      <vt:lpstr>Slayt 3</vt:lpstr>
      <vt:lpstr>               </vt:lpstr>
      <vt:lpstr>Yıldızlar</vt:lpstr>
      <vt:lpstr>Slayt 6</vt:lpstr>
      <vt:lpstr>GEZEGENLER</vt:lpstr>
      <vt:lpstr>Güneş Sistemi</vt:lpstr>
      <vt:lpstr>Uzay Çalışmaları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2001-03-15T16:34:52Z</dcterms:created>
  <dcterms:modified xsi:type="dcterms:W3CDTF">2014-09-08T22:18:30Z</dcterms:modified>
  <cp:category>www.sorubak.com</cp:category>
</cp:coreProperties>
</file>