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307" r:id="rId4"/>
    <p:sldId id="311" r:id="rId5"/>
    <p:sldId id="294" r:id="rId6"/>
    <p:sldId id="263" r:id="rId7"/>
    <p:sldId id="338" r:id="rId8"/>
    <p:sldId id="301" r:id="rId9"/>
    <p:sldId id="308" r:id="rId10"/>
    <p:sldId id="260" r:id="rId11"/>
    <p:sldId id="259" r:id="rId12"/>
    <p:sldId id="284" r:id="rId13"/>
    <p:sldId id="346" r:id="rId14"/>
    <p:sldId id="345" r:id="rId15"/>
    <p:sldId id="344" r:id="rId16"/>
    <p:sldId id="343" r:id="rId17"/>
    <p:sldId id="350" r:id="rId18"/>
    <p:sldId id="349" r:id="rId19"/>
    <p:sldId id="348" r:id="rId20"/>
    <p:sldId id="347" r:id="rId21"/>
    <p:sldId id="342" r:id="rId22"/>
    <p:sldId id="340" r:id="rId23"/>
    <p:sldId id="339" r:id="rId24"/>
    <p:sldId id="283" r:id="rId25"/>
    <p:sldId id="341" r:id="rId26"/>
    <p:sldId id="33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audio" Target="../media/audio11.wav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audio" Target="../media/audio11.wav"/><Relationship Id="rId5" Type="http://schemas.openxmlformats.org/officeDocument/2006/relationships/image" Target="../media/image13.gif"/><Relationship Id="rId10" Type="http://schemas.openxmlformats.org/officeDocument/2006/relationships/image" Target="../media/image18.gif"/><Relationship Id="rId4" Type="http://schemas.openxmlformats.org/officeDocument/2006/relationships/image" Target="../media/image12.gif"/><Relationship Id="rId9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TÜRKÇE-SES ÖĞRETİMİ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SESİYAZIMI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GÖRSELLERİ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576936" y="992155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55" y="724418"/>
            <a:ext cx="310998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55" y="2780928"/>
            <a:ext cx="310998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4874865"/>
            <a:ext cx="306644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 flipV="1">
            <a:off x="2915816" y="1648343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915816" y="3685628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4577680" y="3019308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2915816" y="5798790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572000" y="5137070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248656" y="840778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 descr="http://img-fotki.yandex.ru/get/9064/181450557.8b/0_ae774_2967f57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962300" cy="201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9216/181450557.8b/0_ae76f_2b6f2781_orig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24" y="2188468"/>
            <a:ext cx="3467545" cy="215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9094/181450557.8b/0_ae775_28afd874_orig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25" y="4275449"/>
            <a:ext cx="4101143" cy="25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510284" y="1502498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>
            <a:off x="2704777" y="3356992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401056" y="2695272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2704777" y="5542309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4401056" y="4880589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0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907704" y="153027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763688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99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87624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98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43608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84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7707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961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67544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870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7707" y="41058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282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1560" y="41058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56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5" y="0"/>
            <a:ext cx="2782863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1309.hizliresim.com/1f/b/sjtv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439" y="-17948"/>
            <a:ext cx="3024336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onblogum.info/wp-content/uploads/2011/05/Hareketli-bal%C4%B1k-resim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9775" y="-17948"/>
            <a:ext cx="3324225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lestiashky.narod.ru/1/blestiashka-82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5" y="2204864"/>
            <a:ext cx="278286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1.picmix.com/output/stamp/normal/8/7/2/3/53278_f16fd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437" y="2186916"/>
            <a:ext cx="3024337" cy="217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informatiquegifs.com/chevres/gifs4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9776" y="2204864"/>
            <a:ext cx="3324224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islam.info.tr/din/animasyon/koyun/inek10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5" y="4365103"/>
            <a:ext cx="2782862" cy="249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goktepeliler.com/vt22/images/613ceylan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439" y="4404792"/>
            <a:ext cx="3024337" cy="245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ozgunresimler.com/data/media/3169/www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9776" y="4365103"/>
            <a:ext cx="3324224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707009" y="-213741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738586" y="-21374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81888" y="196444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83297" y="4252213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572000" y="4212525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1560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541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207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70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06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9269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242088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Center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4072969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9269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242088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4072969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878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TÜRKÇE-SES ÖĞRETİMİ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SESİYAZIMI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GÖRSELLERİ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252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areketli kedi resimleri 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82"/>
            <a:ext cx="2915816" cy="232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egitimevi.net/hareketli-resim/hayvan/anima04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0"/>
            <a:ext cx="2808312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data.whicdn.com/images/47357779/tumblr_mf36ghTZf51rkfvqno1_500_large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3563888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ree Image Hosting at www.ImageShack.us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" y="2348879"/>
            <a:ext cx="9143933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neleryokkifm.net/program/gifler/gemi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65104"/>
            <a:ext cx="2880320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694.imageshack.us/img694/2427/gxf40e1q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" y="4365104"/>
            <a:ext cx="2987758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www.resimler.tv/data/thumbnails/203/hareketli-bayrak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5"/>
            <a:ext cx="3275856" cy="24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683568" y="4922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735273" y="2190887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763580" y="4115559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461142" y="4130103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1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3.googleusercontent.com/-CseQj3-ZIqM/UxoOKFAUonI/AAAAAAACWS0/Ve5TCl5bvgo/w426-h560/d%25C3%25B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84" y="1745"/>
            <a:ext cx="4857125" cy="37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ozkirdedikleri.com/FileUpload/ds331862/File/tavu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6442" y="32441"/>
            <a:ext cx="4267200" cy="36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slam.info.tr/din/animasyon/filler/fil1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717032"/>
            <a:ext cx="4846440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icturesanimations.com/m/monkeys/aaap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6440" y="3717032"/>
            <a:ext cx="429755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593900" y="270987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0"/>
            <a:ext cx="88336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E’ Bulunuz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641603" y="17655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Akış Çizelgesi: Ayıkla 8"/>
          <p:cNvSpPr/>
          <p:nvPr/>
        </p:nvSpPr>
        <p:spPr>
          <a:xfrm>
            <a:off x="2843808" y="1471316"/>
            <a:ext cx="685800" cy="685800"/>
          </a:xfrm>
          <a:prstGeom prst="flowChartExtra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16725" y="2700098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Akış Çizelgesi: Bağlayıcı 9"/>
          <p:cNvSpPr/>
          <p:nvPr/>
        </p:nvSpPr>
        <p:spPr>
          <a:xfrm>
            <a:off x="6444208" y="3645024"/>
            <a:ext cx="1008112" cy="86409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3851920" y="3308791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B</a:t>
            </a:r>
            <a:endParaRPr lang="tr-TR" sz="15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7-Noktalı Yıldız 10"/>
          <p:cNvSpPr/>
          <p:nvPr/>
        </p:nvSpPr>
        <p:spPr>
          <a:xfrm>
            <a:off x="3506538" y="5100755"/>
            <a:ext cx="1353494" cy="1371601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11560" y="342218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980492" y="78551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S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55966" y="445734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9" grpId="0" animBg="1"/>
      <p:bldP spid="16" grpId="0"/>
      <p:bldP spid="10" grpId="0" animBg="1"/>
      <p:bldP spid="18" grpId="0"/>
      <p:bldP spid="11" grpId="0" animBg="1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CEAAkGBxQSEhQUEhQVFBUXGBcWGBgYGBsXGBgUFxUXFxcaFxgYHCogGBwlHBcVIjEhJSkrLi4uFx8zODMsNygtLisBCgoKDg0OGxAQGzQkHyQsLCwsLCwvNCwsLCwsLCwsLCwsLCwsLCwsLCwsLCwsLCwsLCwsLCwsLCwsLCwsLCwsLP/AABEIAMIBAwMBIgACEQEDEQH/xAAcAAABBQEBAQAAAAAAAAAAAAAFAAEDBAYCBwj/xABLEAABAwIDAwgGBwUFBwUBAAABAAIRAyEEEjEFQVEGEyIyYXGBkSNCUqGxwQcUYpLR4fAVU3KC0iQzc6KyFjRDY7Pi8SV0k6PCF//EABoBAAIDAQEAAAAAAAAAAAAAAAECAAMEBQb/xAAzEQACAQIEAwUHBQADAAAAAAAAAQIDEQQSITETQVEUYXGB8AUyM1KRobEiI3LB0SRC4f/aAAwDAQACEQMRAD8ABspqQNUwYllXozh3IcqbKpsqWVEhDlSyqbKmyoEIcqWVTZU2VQhFlTZVLlSyqBOBSJ3FWGYIRLnALljyNEnPnVK7jJogLFzkUsJZURSCEoU2VNlUIRZU2VTZU2VQJFCaFLlTZUCEcJQpMqWVQJHCaFLlSyqEOA1OGrsBPChDmEoXYCeEQEeVLKpIShQhHCaFLCbKgEiypKXKkoQvZU2VWMibImuVkGVNkVgsS5tQhXyJBinyJsqhCVmBaRIfJ4QoK2Dc0AuESpqVM6giQunVHaOvG4qvW+5ZpbYomnGqbKrdV5dquaNAvcGtEucQAOJJgBNfTUXwKuVLKrW2MRTZVcym0OayGZpPTc2z3dxdMdgCoHG/YHmVk7bDoy7gSJcqbKuDjfsDzKY47iweZQ7dDo/XmTgSO8qWVcfXvsDzKsbP5ytUbTp0w5x79OJO4dqnbodH68w8CQsLhHVHBjBmcdB+tAr22Ngvw8EkPYbZm6B29p4GZ8vBal+yX4fDu+rgGoRD6g60bxTHZ+r6ZrY+0+Yljxnov67DfXVze34+9K8W27paFiw6Ss9wMWpsqL7e2eaQFWllqUH9V0dX7Lu3t+aCfXHcG+X5o9tj0E7O+pJlSyqL64eDfL80xxjuA8kO2roTgPqS5U+VQ/W3dnkE31p/Z5BTti6E4HeThqfIoRi3dnkEXwFQ1sPUabuouFVv+G/KyoB2Bwpn+Yp4YpSklYDo2VweGpZVNlSyrWUkOVLKpcqWVQhFlT5VLlSyqEIsqSlypKECORO1vEKfIlkUEOKbWTcEjgidCvSy5QMoQ7IllVcoZuZZGeXkSuwALj0mhv63LmlhWh0PJjdG8dq4ypsqOWXUGZdDQt2bh3tsALag3/Xes7jsKGPcBoDadfFOJGiZ4J1ukhCUXvcac4yWxVyK5hn8xSqYj1h6Kl/ivBlw/hZmPeWrhtIkgASTYDiToq3KvEAPbQYejQBaSNHVjeq7zhvcwKvFVcsLLmNQjd36AQjwXBanlIhco1iAXK7F1Z2fs59eoKdMZifIDeXHcAoQ42fgX16gp0hmcfIDeSdwC31GlR2dQ9pztXaOquG5vssHH5qWhQo4Cha5Op0dVcOHs0x+tb4Lbm1X1X5nX9wa0bgNwQlLKi6EDraO3aznOdzr2g3hri1oHAAGAECp7XJfcmDvJ39qpY3FF5gdX4qtlXPnXd9DdGiranoOwtsc1LXDnKL7Ppm4g6kdv67o9vbEFICtQPOYd+h1LCfVd42k9xvrk9nY8ssdN364LY7D2uac2z0n2qUzcEaEjt+K10aymjNVpWM6nIR3buxQxorUDnoO0OpYfZd+PgeJBwrzK0MQuV2Sm1UIIIhsDFilXY559G6adT/DqDI4+Eh38qoAJESI3aIpkD2Lwppvcx2rXFp7wYUWVEK1TnqVGvq5zebqf4tKGkn+JuR3iq2VdmnPNFMwzjlk0QZEsinypZVYIV8qWVT5UsiASDKkp8qShAtkTZFayJsiTMCxVyJZFZyJZEbgsVcidtKVZyJZELhRE3CEq7g9msn0hPcLe9R06pG8qVmKPCVTN1HsXw4fMm2jSpYWm7Es1YIpg3BrOEMN/Zu7+VebE9srTcs8cTUFAEZaQ6XbWdBf35bN8DxWaIXNnNyerNNkthrrr9appSHgkIXNmbPfXqCnTEuPkBvLjuC9AoUaWBowOkTqdDUI/wBNMfreTltgcs8Hh28yGua8tlznwA+rMZS7cyLj9SK23yn5zEMp5g9z3Q4jQCCYHlohmRdGFtSztrabqri97vkI7BuCyWOxReYHV+Peu9o4lznuadA4/EwqoC5tevmdkdClSsrs4yp8q7hKFmuXHEIjs3H5Ia423Hh+SowmKaM3F3QJRUlZm72RtM0ibZ6brPYbhw7O1Q7c2QGtFagc1B3mw8Hdn/jtOYwWPcynUdqKbcwB8be5HNl8p2UqfOgh1N3RfTMXJ18YnshdWnVUops51SlZ2KACTm9qkrV6dRznUQ5tMnoh2sfgo3K0ztDAwkkBKeFAGg5LPzsr0Dvbz7P46Qh48aZ/+tTZEB2Zjjh61OsATzbg4jizR48Wlw8VsNoYPJUc1t2zLTxY4ZmH7pC6GEno4mevHZg3IlkVoUCTEXUtTAvBgt+C1uaXMpUWD8qWRXzgH+yu/wBnOAk2S8SPUOSXQG5ElbFFJHMgWC+RNzauvp9oPcnpuLfVB7/zWbilvC7yjzabm0Rc9p1ZHdZRtpAnWB5oqr1A6T5FLm03Noi7DcHD3hcObHA9yPFXIHCa3KBproVRRY+u4SKYlo9qobMHnfuaVcDBwhZrlvjQHMw7dGdN/bUcNP5WwO8lV1ato2GhT1uZmpULiS4ySZJOpJ1JUcp7FPPC655oOT2LmrUDWkuIAGpOio7W2u2kI1f7PDtdwQWpg8TiAHOgDcHdHxDY95UGSONubWbVBaxgj2iL+HDxVXks3+10R9o/6HJ62xqzfUJ7oPuF1b5I4N5xtBuV2aXmIIMCk8mx7AUUtUWrRaB76kalWpBiCT7yrA2KfaCt7MZ6ar+t5VWoX539J0S/1u+N9lloYenUjmkuv5NFWtKDshv2MfaHkqOHoZ3BotP4SjuzJLXySb8Z3IZstvpG+P8ApKqr0IQnBJbv/B6VWUoyb5DnZDvaHvXB2S72h70RxM54BMWsDC4wodmuTEHeStPY6XQqVeYHrUctHFDhTPwKC7G2S55a55hmoEg5h4Gw0XoHJ3BtqN2iXCYpCB2kkz3y0IXzcf8AhSkko28fyLWk830/A+XgknYYhJytM40pBOmaEQDx2rc7JPPYSi4G9L0D+5oDqfecjo/lWHWn5BVZqVaJuKrMwH/MpnM2O8Fw8QrKcssritXVg5Tw1Pe8gqPGUmz0Xl3erL2NN8pVd1NbYvW9ymWitYrhp3EpOnfKkdUaNXAeICr1MU0ub02xeekPBNmQqTL1PDGB0W+LhKSqc+z22/eH4pJPP19R/L19A1nP6C6a79fooKNsMPrny/Fq6ZtEEEh74H2RHwWXixNKpyDE9qQ8Peg52u0AS51xY5LE77x3pm7cpn/icdWgfA9yPFQOGw2Trp71wDGiDVdrNmBUBnw+BTMx5kifHpH4WUVRA4bDlXFCm11WpdtMF195HVb4mAvL8TiHVHue4y5xLj3kyVpdpPoVsvOPzZTmEO1mLRv8FkNr4ENzmnMDSdYneqak+fQZU3sTB6p499UnJSAEi9Qmw7hrKF9JPLuKy9qgXdlmWtnbHZT6bznfOpuAewHU9pRMEIEM3FSNB4pXi4B7LNhwPGq0X0eUM+Np/YD3/wCUt+LgsLTokkDUm34ALccnsCcHiMOQ70rrObm6MOa6xAbIAIFxqQgsVCclCO7CsNKKzPZFHBs/tGI/iP8AqchtaMz7nV+62p7UZwrJr14mZMzpOZ2izmMrU/SvJdZ72EAbxMx0gr8LpSXn+SV9ZhfYreg+DN//AMofspvpW+P+kq/yZc11F5ZMTF7GzG9p3QuMDRa2q2C4mJ0AF2TrPApMQr1Kb7/8DSdoS8CvtCq0VbmD0fgFX2XjA+qWtuAwnTtA+a42rSpuxRBc4OADoySIZTza5xuHBccnqNIVHFjnE5DqzLbM37ZWpvURJZQhgMU5n1ljTAqFgdxhrnGPP4Lgu7f1qlUw4yV3hx1Pq723jXS+qC5ncT5rJxI01aXf+WNKlKo7x9aBgQUnAIU2s8bz5rg1n8T5o9pp9RezVOgVhdMYhIxLxx805xj+1HtFPqDs9ToGICmwGLNKqyo3VjmuHgZ/JARi6nFarCcl8Q/CjEmowNymplM5sgG4gRJvZPGrGWzElRnHdF/lTUe2u+HPNN0VWHMY5t7c4Ftwkj+VAvrE3jzJ+ZV44rmxkfXfWyDKzJoG6hrS4HS9tBMKCqS5rXNqluaTkIlwy2MuAAM/MaqOo2WpK2pTqY5geGOyid8+Uxop30wcpYQQdCJI4wYVZ+LdNi0xvykce1S0cUQBZxN5jNHZr38PgiqhGh6hcCZovPc2R5gwkmfibnrj+cj3bkyPF7gWDuLomWNAYC4B2YFj+jumTDXRBIg6q1sqtXJc0VXtbldJYyl0gNMx51t8ttAo6rWZZDWz3T4+5S4eqwAAgZoINtZHv1IWdyHSYdwWy8OcOYd0XUw6S2nOaL7iRfcHHvWZr18OaTmllUPAN2hjW5gcwvm7gZBsbblep1W2AaSYPqxa/wAlK6J/u+2SEua27Ckyls11AseSCHAFuUtsOJLnNE2GoEi9jCFVsHRe9jWNqAnKXnm2uaAQCekXiI3mPgj7KpJkU99vgfeFFi8aWky2Jhttxn9eSdVO4DStcZuyWVAHMzsiabiTTbmggAlueNSNBuKB7dw+UVGnUWuZOgN4Jk+KMOrmd9yZ3du9aXDcnaWIw46Dg97HHOXbyNSM19OCeMk4y05MWS1XieO5Usq9Id9HV+sYkbxoBEfml/8Az68yTcnUb9N+5clqfyv6M3Jx6r6nm+VT4PDOqPaxsS4xfQcSewL0NnIGwGUmAR1hvm/W1uuMFyYc15NAZQG5HVJBFokMl0F1ru0G68xW+JbSD+jGTj8y+oHwuAp0KjGgtqVScucmWUyWk9WILoFgSdQbbyjKDW16GUDrgl8ySTMuJt+HDQKXaOyarH4YCmA3nCBa5JadZfJnfPirDsFU+s0szZILTIHREOII36Tr2+COEp1FXjKSfPdeJK04um0mA8AP7RiLR0ze9+k7is3iqT8tboz6R5HSdpNr5rIg3HVKdeq9rXMz1HOh9IGxcSB0juld1dnhjXE3zuzQ5gOrZI6U6m69DRw0oYaM3z+vPuMF1Vr8NE/Jai7mKmYQcx3l1sjeJK5wrPSjox0db+wFtNn7JZRwbhTYG52nMN5dlaDaPsrENIZXImCAReBfLff3qirFuULcmWZcmeLB2LJ+tu6J6hvmt/cHcotgjpukO6u9+beOxWsXhAKzqpqwMjzEaAUiJs7dE6KrsFoc8ilUNUkQAGvnjoVfbUpvoEKDQaNex679+/KOzRCOaWm5N4Q1qNYBxzGqWibasJIIN9w7LrmtydrfuzvOo3eOq42Nmoyin0/tm7DxunYzJprksR48n6/7s6Tu8Brr2KJ/J+uJ9GbAbxv8Vk4sepdlYDLEsiK1diVx/wAJ2sWvfw3dqI8nthh8vrU35fVFmzxmSDGnvTOrFK9xcrbOdibC6PPVZAylzRlndIceI7FtsICNlNhwH9mG7izvQ/GuDabyRUADHGcwsA0/aPwRMUg3ZbNf93p+sd7Wzae3gtPs2bnKTfQpxSsoowjs+gcCe1ov3XXFRz9x934BSV6eUF3AgaXuDxAPq+9VW1J338R+K1lVjpuLqCL5uOnemrV6sSI7uiU7m1IsT5B3wT06stJJEgt9UjUOme2QPeiQqNrVHXAN/splcyzeRftSUzAsacbLrnWm4AjVwyj/ADQliMC+kwvflGgABDi4kwAMoI1O8rbfUWSfHQG96vaN1T3Lzbl9yiHPGjRAin1ja9QnMRAA6uniVphhnLQolWSCvJz07iCXNIAIAaLtcRJmbat3b1p8PsgkCzjIB6TpFzcdACF4tS2zWY4OY8scNC2xHivUNk8tGV8MHPqBtZpbnaTqGubmc0bwWyYGkHgrng0ivjmmw+yGNizBBnQOMTxMkFCcbQGdxzZrmARN8j4vE9bJ4SjeExLKgzU3BzeI00B+YQfF9Z3f800cPF6MSVeSKr6LJ61p3smxePsexm8QEe2bUc2i1wymGOtljQHtHwCAuR/ZbGuY0E6hwIzHt3SlrUVCLy7hpVXJ2YP/AG5U9geX/enG3nb2DyPyJQzbW2MFhappV8zX5Q6zqkZTMGQSNxUNDbuAe8U2udmJygZ3TPCCuPwvaHzr7f4dHNh/lfrzJuUPKCqKRLA1rQJdOcF17NHRsDprvQ3Y3KDFczTDKdJzbwCXzGY3MNjWY/JPyupNaCwOcAWssSDZ7gCRJmbxoqtPE4fC0QypWLXHMWMJYM7c7hmcXDqyCLcIS0qmNnFpNNp25f4SUaCaut0NtTlhV6OekyadVplrnXcGkwJGkHdpI4o5gNsvxOGbVjKedc0NbYBoaIC87xjWVXueazS51zGXhawPCFtuTmGy4FrbO9K83tuHYU+IddUJcTpy8UCmqedZS/8AWX/b+8P6k3Ou+15/muqGz3PBLadMgGDcC8A728CFJ+xX/um+DguOqeIaulK3mbXKmnujj62/2n+ZXL8QTYlx7wSpDseoP+E7wf8A9yY7Lqfu6v3/APvRy4hfN9yXpvoRmr3/AHT+Cja5oMhoB4ine2l8qsfs1/7ur94/1pfUH/u6nmf6lM2IXOX3Bal3EuxKoFZgAy5i6YblnoOPDsWkftKlxP3H/wBKy+zxFamYcIzm5kf3T+0orU2Sf+V7/wClbqWIxCpRcFmu3e+vQolTpubzO2xfO06XtH7j/wClcnaNL2v8rvwQp+yDwo+Z/oVevswsaXRSMRMG9zA9RWPF4pK7p6eu8Xg0W7KQadtKlxP3Hf0rg7To8T9x/wDSglDBl4JDaYAOW5i8A26N7ELo7NPCj98f0po4vESV1T0A6NJOzkENo7SoilUMjqO1YY6p1lsKnjazWYAGC2KVK+Vw1yDWFR2jsl7qVQN5sOLXARUi8dym5VvLNmERHQot1HtU1uwlSpU9+OUz1oxjbK7gCjkqggta8HgIPfLIM66p/wBmUzoXM8A4fIj3rP7HqHNIMGD2IrT2g4a9Lv181bOl0BGfUlxGynx0Mr+50H7r4JPdKH16fNyHhzOGZpb8RdHsLi2ObJlt+8e5XqJJByGWnWDY940KzuLjuW3uYj62zc9Ja44Ckb8xS/8AiZ8gkhoTUNcrttjCYdzx1z0aY+2d/cLnwXhVSsSSSZJMk7yTqUf+kblMMRiCGmadKWs4Ez0neJ9wCxb8U46EBddVYxRzVBsIOqgaqqdqljpbBGlxP6PA7lQLSd4PiuTQdwVU68pbFsaaW5uWfSfig0saGMboAwZYHYbmTxVA8usRucfMn4rKcy7h8EshWeV27u42SJqP9uMUf+IvdOQGNdWwOGqPkucxxJtrmcD8F8zMaeHuX0d9FLidmYXTSoPKrUCMbkUUtjNfSdg2nFNeaeYmm0et1QHndbUrLYJrBtBgDSDz7o6VrE7svzWu+kj/AHtnTLTzQ3H7W8LMYSofrzPTSOePRl/E2gtj3qJ6l9v0+Rq+W2NAqNpyCXCjYEyILTLhpusPFeecsTmrgukktFxG9zjp4rRbfb/bn/4jfkgHKuRWbBHVGse0eKzYdKPE/kNUd8vgB8jZbr6u4cB2r2TY7ZwbbA+lfr/COwrx8ky3q+r7HBq9i2M2cI2wPpX6/wAI7EmNf/Hn65jUfiRIeUBqs2bXNHM2oKzI5ucwGanMRfSVU5EYmscDjalcvfUpB72c5mmW0swGodlJGkohtygHbNrNMN9KOJHqkaD5KnyCoBuAxwBBBFS4n90eICuwz/ah/FfgSqv1S8QJsLlpWr1m0n06bQ4VLtNWQWUqjxGaoRq0bloeXvKB2BqUm06bXh7MxzOcIIMWgrD8lKA+s0ncWV/+hV/Fa36UaAfWpAzakD/nd+C0KTsI4rNY72fygq18DiK4ApvaysGgdKHM5nK4Zhr03W0UH0a7cxOIrVm4ioXhjWloyNbBIqT1WidBrwUWx6OXZeIDTEtrQSQ3V1EakgDRR/RW1wrYjO7NDWRDw/1a3BxhCTBZa+Jqtn/3gs4dGobmR1D2niufpNL5w4ZVNKedJIfkJDRTPETEnz7VJs8ek0cPR1NTI0A4niq/0pOaDQkE9DEaODbOFJp1aeK5fs5/smyuv3DDYw1xTa4YlwIDbc91sz3A3zboC3ewCfqALzJLaRJcZk3vO9YHa1RnNN6Lohnrgeu+PU716DsS2BpxaWUdb7j3LRiJftT/AIsSK/WvEm5ucFispDCc0OEWPNsAcJMSO/cvMaWMxZYSMQZIt6SnYh1O9jvDnBen1nxgMS4wevpabNG+V5U7m8roa6zWiM43k/Y+yrcL8CHghJq85eJoeQWNrVfrHPVC+GCOk14HHqmOC1PL8OGzyJGtIREHrNOubsWQ+jrKKeJLQQMjrEzcMadQBxWj+l8ZdnWJB52kNeEn5LQnpcoktTC7Lr5TfgQr4qLK7N262za1j7Y+Y3LR04IDmkOBuCOCCqJ6MOXmgvQd6PxXeCfDXEGDxBgoWyuRbcreFrDK5PoxdgwzHvgdI6DcOHckqQOngkjw49CZ31PIcV1jebm8yoCjz+T06OI8B+K5HJ3i/wBywqvT6ipoAEpw5FMTsR7Zyw4eR8kNqUy09IEd6tjOMtmG6ZyT2pkkxTDHTXL6I+iF4/ZeHJOhrb+FapuXzxSYXGAJX0R9EzCNl0mkTDqw3Req88Z3o3aTYUtQntOhgsQ7NXplzgMoMVAYvbod581Q/wBndnc4KrWObUDswdmq9bjDjBXZZ2DwcfwXBZ2H735rgL2vV5xXrzOj2OPVmI29Ua7GPcCC3O2+60T8FR2tsqlXcHGpBAgZXNiJneDxUm0G+kf/ABO/1FUaivpY1xu7XvqLPDJpa7Eb+TjJBFU2je06AD5L0jYpH1Nun96/X+Fq8yqOXofIw/8Ap7bgenqa/wALe1WV8TxKM1ltp/aFhRyTTuXdsBo2dWkW5z1e4aWVPkSQNn40tmMtTXX+6PBENsGNn1bNM1fC9txVDklfZuOgBvRqaT+57SVuw3wofxX4M9T3peJk+SWX6zRDp6tUWE9ak9pm9rE8VqfpGbOJZ2UJ/wAz1muS1KMVSHClX/6L/wAVpfpGdGJH/t2++pUV62A/fK2FaBsuvNhldoJ61amNJCrfRQxoqYvKSbU9Rl9Wv2lXKRA2XUJEiGWmNcSwaqt9FeUnGFrSOiz1p0bV0MCNUs3p5f0BLV+JqtmN9L6w9FV1MjWmOJ4qxy72PicRk+r+q14PTydJxZG/gCodlD0p6w9FU1M+tS7TdEamLqe07/L+C4eGxlOhSip31vt4m2pRlOba5GH2jyR2i5gDNejPpgPWcTeeBC1OHwzqWEpseC17QxrhrcB08Z71O/GVfbf5M/BQVsRUcIc5xGujPkE9b2jRnTlGN7tW9akhh5qSbsd1MPUqYCs2iM1R2cNFmyc8augDRYPE8ltpQ7LRcT0I6dI6c5m9btb5rcUcRUYMrXuAknRh1MnUcSnO0K37x33Wf0q2j7Roxpxi76Kwk8NUcm1bVmb5KbJxNBlX6zSNNzg+OoZHNi/QJG463spPpnc0YJgywTXZ6saU6p1IRXH7Rqwxuac1SmyC0aOcAYIFjBKpfS5s2tXwrBSZmLKvOEAyS0Me2wi56WnYt9HEwrRbjyM1SlKD1PCHnsVjAbQqUTLDA3tPVPeFG+BxXDio9So2mzduU6/RI5t8bzYnsKIPYQvOXI1srlE6nDasvbx9YfiopSjsPdPc1oxB4pKpT2pRcMwqNg8SAfI3ST8dB4feUTXdvsuyHT1hH6stS3YNB4tTBi1nOtw0K6fsCk2OiR4u08XLI8PLuKeGzJNBO+419yZ2Ga4Xv3rW/wCz9I7iP5ikOTdN3rP8CPm0pez1FsThmEr7GpniO75hXtifRzXruDnuFKjrmIJe4fZZ8zA71suTezcLz7wycQ+nlzZjLWTMdVvSMt8Fu21TpkHg4/groqpHcshFLdmewHI/CUqbabaLHN4ubme47yXG/wABwR/ZVJmFpilRGWmCSATN3GTqSdZTPxPFjxFvV98myi58Hc7yzecEpZZ1ormhZWS1aVPjJ8FA/DM3fD8kzqzTuP3XfgoKO0KTy8B7eicpNxBiTrwuPArG8LB/9S9Ve8zm0+R9V5c6lWZckgPaRrfrCfgsttDk5jaczSzjiwh89wb0vcvWWV6eorU/vt/FSNqB3rN8L/BPGnGPIDk3zPA61R4MOEHeDYjvBXp30e1J2dcgf2ioL/4dM8VqMVs+nVbD2MqfxNa73FdYDY7KLCymzKwuL4ExnIAJHCwGlkKtpQlFLVkjdNNkGKwtSrgqjaV3mpbKY0Im8/Nc8l9j1hhcTSrAtfUJALzNjTDZm9plEqOGymGlzRMmHkCd9syn5t3q1KnnPxatVCtlpxjZ6JIoqU7ybT3Mts7kZWoVhVLqbmtZUBDS4u6VNzRALb3Kt8s+S9bFVs9MsjmmsuSDmDnk7tIcEdaypuqvnh6P+hKo97daj/FrP6Ffx1bZiKm77mUxOyK1DZ1Sk5oNQClYDnAR9aDrCL2E6WVH6MsPUa3Gc4wsMAAZBTkBh0gCddVuucqbqltJNOfgQlVqPNnVGkEEWYQYIvBz2SzqpxdugYwd9QXs6n6R1nf3TxBMz0qfaVK6i72T5u/BW8FhxTeXZ5BYRF5BkGdTwUlWs32j4D8Vw5YNypxzaNX/ACzcqtpOwJfSd7J+85R5Dwd94ok+vPVL48NPJO10Dv48VUsF3+vqWcbuBbh2O+9+a4Pc7735oy4/qAoW1d2YHvGisWC7/t/6Lxu4BV2zUw4uJr0tTOjp49nuWuxdHM0h0EGZ3W80PqRbq2O7cRvC4fiSbb+BW/DQVKDhvcz1XnkpHnnL3kHmBrYeXOkTcEmfaMye/wA+K8sxFFzHFrwWuBgg7ivpZgcRMd9rEfNYzltyKZiQalOG1ALG8dzrSW9u7uWuEnzKJwT23PFCe1KVZx+DdSe6m9pa9uoPx7R2qqWq7coGhJJJQhtRint0Lu3pfJF8EcZVBFNjiD6zoaPBzoBWo2fsymwHmqTWx6zhndH8TgSEhtmiHO5ysARvJmTpuVKoqPvMEVJcynsbY9drg6rWzAeq0SPF7tPAFHsgJIgRw1nvJ1+CyeO5YlpIotBGmY293AqniuWmIcCG5acxBAFo11nVFVacdENn5XNtsvZNGg8vp0hTc4AENMSAZHRmG67ginPgmMpm2nnu1C8aZtasCfSVJOt/C/5KwNvV2i1R07ybm+4T4odoQFOJ7K6ud4Le8LkVpFnX+zqPOQd68nqcta+VrJbwzb/JXsHy0qsAHXJvrl7hG9TjxuNmjY2+3doijh6j33MQ3MB1iIAgNPlvhZbkRiRTrEOEhzZE8Rlkn/Ms7trlLUxEUyS1s5zB1yublBOvHxiVa2dV5tzXt9UiRutpA4XSyqaqQG1fQ9PNdkGzTqRbThJJ/BRVKdNxO4b4LrX3E2CwlXlq5p6NP39tohWG8uGxLmOzRxMT596s40HzJddTYUcMwOkOce+P6b6HerAw7Z1vffGttIjtt+SxI5bs1FMg3tOnC6npcsqbh0szfH8kOLTGT7zXU7ZumZmLSPKCpmx7bvFx+Z4LF0uVFJ2pOu8BEcPtBlQvDHN6LQ46aOByxbfDk0XB7DWk9n9zRNdJgPda159x36e9dNY+COcJ1iANN2oMFAS+x8eHep6NXNYH4DyKdxj0FUmGOmG9ew39HiJ3QLTrwTGsWmC6N4kC/wAOKBftRjCWuMHQjz+aZ+1gL84B3OgfqUv6GNaaNA6u46FpE3O/S9o7t6bM465SItEnh22QPD7Xa7SpP82t7fCFYZtAE9bsu6d/fw+CDhBhTmEKuYDNDQOJBA8y6yA7L5WNq4mpSYGua3KA6coJJykgyZBcWxe+qj5R7W+r4atUbUa1wacsu1cZAAAPWO6N68j2fWIyPaT0TIO8OBtp3CyR0oLVIDqSW57+55k2boDZy4bUmZaAeEmfgqmExuam1xiHNB3bxfTxC5dtCJbPn5qKEOg2aZca472C32vj0VDUkGco4dbSxPs3FlW+vO3E2ncDu7uB9yb66TrB7x8I7/eUeHAmaZdp4pw9UHuPfwHYpGbUJs5hI1ERoeB/WqFVNpfZbv8AiP14qEbXy6BgAB/P5adng0Y2FcmD+VfJyhi2g3pvvkcNW9n8J4G3CCvINt7Kq4WpzdZsH1XC7XDi0/LUL2V+0s8DM206f+e7s75VDbWEp4imadVsjUHe12gIO4j8jZMlbYDalueM832pLR4rkdWD3BjqTmzYlxafFsWKSNxckuhrdv13AOhzh0nbzwCzVPf4+7RJJYqu5XU3H/XvC4Ov64pJKkrGOvgPgF0NEkkGQB7WPTHcPgFa2e8y250SSWyXw0PyLUdJ/Y0R2dbRaRjBm0G/3kSnSVUvdQYgbaHWqd/zVNh1/XBJJVLYrJvz+KlGniUkkrIcsFz4/FbHk91K5+3THhzNOySS0Yf3maKHMJ0jr4/FSAfH8UklunsxqXvowO2a7jiakucYIiSbKhVqGRc6Df2BJJc2p7zKqvvss4d5DrEjuMK1Uruv0naDeUkkiAnoC9p1CWCSTY7/ALJVTA6M/hd/pZ+A8kklrpfDCjV4Ks4NADiB3n2QUbxtV3MNudDv7CkkqVuaaewCq13X6Tt289qKYKu4sqS53VdvPBOkniGD/UwX9bqT137/AFj+KE4rEvOYF7iOEmE6SRlMnoLZddweIc7zPAI4KzjUbLibDeftJJIQZKWwMrVnZj0jqd5SSSUuW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56" y="78551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05" y="2924944"/>
            <a:ext cx="25050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56" y="4983335"/>
            <a:ext cx="2486024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Düz Ok Bağlayıcısı 14"/>
          <p:cNvCxnSpPr/>
          <p:nvPr/>
        </p:nvCxnSpPr>
        <p:spPr>
          <a:xfrm>
            <a:off x="2339752" y="170944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572001" y="1155831"/>
            <a:ext cx="21602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2339752" y="383458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572001" y="3140968"/>
            <a:ext cx="20162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2339752" y="6021288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576125" y="5354184"/>
            <a:ext cx="18680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CEAAkGBxQSEhQUEhQVFBUXGBcWGBgYGBsXGBgUFxUXFxcaFxgYHCogGBwlHBcVIjEhJSkrLi4uFx8zODMsNygtLisBCgoKDg0OGxAQGzQkHyQsLCwsLCwvNCwsLCwsLCwsLCwsLCwsLCwsLCwsLCwsLCwsLCwsLCwsLCwsLCwsLCwsLP/AABEIAMIBAwMBIgACEQEDEQH/xAAcAAABBQEBAQAAAAAAAAAAAAAFAAEDBAYCBwj/xABLEAABAwIDAwgGBwUFBwUBAAABAAIRAyEEEjEFQVEGEyIyYXGBkSNCUqGxwQcUYpLR4fAVU3KC0iQzc6KyFjRDY7Pi8SV0k6PCF//EABoBAAIDAQEAAAAAAAAAAAAAAAECAAMEBQb/xAAzEQACAQIEAwUHBQADAAAAAAAAAQIDEQQSITETQVEUYXGB8AUyM1KRobEiI3LB0SRC4f/aAAwDAQACEQMRAD8ABspqQNUwYllXozh3IcqbKpsqWVEhDlSyqbKmyoEIcqWVTZU2VQhFlTZVLlSyqBOBSJ3FWGYIRLnALljyNEnPnVK7jJogLFzkUsJZURSCEoU2VNlUIRZU2VTZU2VQJFCaFLlTZUCEcJQpMqWVQJHCaFLlSyqEOA1OGrsBPChDmEoXYCeEQEeVLKpIShQhHCaFLCbKgEiypKXKkoQvZU2VWMibImuVkGVNkVgsS5tQhXyJBinyJsqhCVmBaRIfJ4QoK2Dc0AuESpqVM6giQunVHaOvG4qvW+5ZpbYomnGqbKrdV5dquaNAvcGtEucQAOJJgBNfTUXwKuVLKrW2MRTZVcym0OayGZpPTc2z3dxdMdgCoHG/YHmVk7bDoy7gSJcqbKuDjfsDzKY47iweZQ7dDo/XmTgSO8qWVcfXvsDzKsbP5ytUbTp0w5x79OJO4dqnbodH68w8CQsLhHVHBjBmcdB+tAr22Ngvw8EkPYbZm6B29p4GZ8vBal+yX4fDu+rgGoRD6g60bxTHZ+r6ZrY+0+Yljxnov67DfXVze34+9K8W27paFiw6Ss9wMWpsqL7e2eaQFWllqUH9V0dX7Lu3t+aCfXHcG+X5o9tj0E7O+pJlSyqL64eDfL80xxjuA8kO2roTgPqS5U+VQ/W3dnkE31p/Z5BTti6E4HeThqfIoRi3dnkEXwFQ1sPUabuouFVv+G/KyoB2Bwpn+Yp4YpSklYDo2VweGpZVNlSyrWUkOVLKpcqWVQhFlT5VLlSyqEIsqSlypKECORO1vEKfIlkUEOKbWTcEjgidCvSy5QMoQ7IllVcoZuZZGeXkSuwALj0mhv63LmlhWh0PJjdG8dq4ypsqOWXUGZdDQt2bh3tsALag3/Xes7jsKGPcBoDadfFOJGiZ4J1ukhCUXvcac4yWxVyK5hn8xSqYj1h6Kl/ivBlw/hZmPeWrhtIkgASTYDiToq3KvEAPbQYejQBaSNHVjeq7zhvcwKvFVcsLLmNQjd36AQjwXBanlIhco1iAXK7F1Z2fs59eoKdMZifIDeXHcAoQ42fgX16gp0hmcfIDeSdwC31GlR2dQ9pztXaOquG5vssHH5qWhQo4Cha5Op0dVcOHs0x+tb4Lbm1X1X5nX9wa0bgNwQlLKi6EDraO3aznOdzr2g3hri1oHAAGAECp7XJfcmDvJ39qpY3FF5gdX4qtlXPnXd9DdGiranoOwtsc1LXDnKL7Ppm4g6kdv67o9vbEFICtQPOYd+h1LCfVd42k9xvrk9nY8ssdN364LY7D2uac2z0n2qUzcEaEjt+K10aymjNVpWM6nIR3buxQxorUDnoO0OpYfZd+PgeJBwrzK0MQuV2Sm1UIIIhsDFilXY559G6adT/DqDI4+Eh38qoAJESI3aIpkD2Lwppvcx2rXFp7wYUWVEK1TnqVGvq5zebqf4tKGkn+JuR3iq2VdmnPNFMwzjlk0QZEsinypZVYIV8qWVT5UsiASDKkp8qShAtkTZFayJsiTMCxVyJZFZyJZEbgsVcidtKVZyJZELhRE3CEq7g9msn0hPcLe9R06pG8qVmKPCVTN1HsXw4fMm2jSpYWm7Es1YIpg3BrOEMN/Zu7+VebE9srTcs8cTUFAEZaQ6XbWdBf35bN8DxWaIXNnNyerNNkthrrr9appSHgkIXNmbPfXqCnTEuPkBvLjuC9AoUaWBowOkTqdDUI/wBNMfreTltgcs8Hh28yGua8tlznwA+rMZS7cyLj9SK23yn5zEMp5g9z3Q4jQCCYHlohmRdGFtSztrabqri97vkI7BuCyWOxReYHV+Peu9o4lznuadA4/EwqoC5tevmdkdClSsrs4yp8q7hKFmuXHEIjs3H5Ia423Hh+SowmKaM3F3QJRUlZm72RtM0ibZ6brPYbhw7O1Q7c2QGtFagc1B3mw8Hdn/jtOYwWPcynUdqKbcwB8be5HNl8p2UqfOgh1N3RfTMXJ18YnshdWnVUops51SlZ2KACTm9qkrV6dRznUQ5tMnoh2sfgo3K0ztDAwkkBKeFAGg5LPzsr0Dvbz7P46Qh48aZ/+tTZEB2Zjjh61OsATzbg4jizR48Wlw8VsNoYPJUc1t2zLTxY4ZmH7pC6GEno4mevHZg3IlkVoUCTEXUtTAvBgt+C1uaXMpUWD8qWRXzgH+yu/wBnOAk2S8SPUOSXQG5ElbFFJHMgWC+RNzauvp9oPcnpuLfVB7/zWbilvC7yjzabm0Rc9p1ZHdZRtpAnWB5oqr1A6T5FLm03Noi7DcHD3hcObHA9yPFXIHCa3KBproVRRY+u4SKYlo9qobMHnfuaVcDBwhZrlvjQHMw7dGdN/bUcNP5WwO8lV1ato2GhT1uZmpULiS4ySZJOpJ1JUcp7FPPC655oOT2LmrUDWkuIAGpOio7W2u2kI1f7PDtdwQWpg8TiAHOgDcHdHxDY95UGSONubWbVBaxgj2iL+HDxVXks3+10R9o/6HJ62xqzfUJ7oPuF1b5I4N5xtBuV2aXmIIMCk8mx7AUUtUWrRaB76kalWpBiCT7yrA2KfaCt7MZ6ar+t5VWoX539J0S/1u+N9lloYenUjmkuv5NFWtKDshv2MfaHkqOHoZ3BotP4SjuzJLXySb8Z3IZstvpG+P8ApKqr0IQnBJbv/B6VWUoyb5DnZDvaHvXB2S72h70RxM54BMWsDC4wodmuTEHeStPY6XQqVeYHrUctHFDhTPwKC7G2S55a55hmoEg5h4Gw0XoHJ3BtqN2iXCYpCB2kkz3y0IXzcf8AhSkko28fyLWk830/A+XgknYYhJytM40pBOmaEQDx2rc7JPPYSi4G9L0D+5oDqfecjo/lWHWn5BVZqVaJuKrMwH/MpnM2O8Fw8QrKcssritXVg5Tw1Pe8gqPGUmz0Xl3erL2NN8pVd1NbYvW9ymWitYrhp3EpOnfKkdUaNXAeICr1MU0ub02xeekPBNmQqTL1PDGB0W+LhKSqc+z22/eH4pJPP19R/L19A1nP6C6a79fooKNsMPrny/Fq6ZtEEEh74H2RHwWXixNKpyDE9qQ8Peg52u0AS51xY5LE77x3pm7cpn/icdWgfA9yPFQOGw2Trp71wDGiDVdrNmBUBnw+BTMx5kifHpH4WUVRA4bDlXFCm11WpdtMF195HVb4mAvL8TiHVHue4y5xLj3kyVpdpPoVsvOPzZTmEO1mLRv8FkNr4ENzmnMDSdYneqak+fQZU3sTB6p499UnJSAEi9Qmw7hrKF9JPLuKy9qgXdlmWtnbHZT6bznfOpuAewHU9pRMEIEM3FSNB4pXi4B7LNhwPGq0X0eUM+Np/YD3/wCUt+LgsLTokkDUm34ALccnsCcHiMOQ70rrObm6MOa6xAbIAIFxqQgsVCclCO7CsNKKzPZFHBs/tGI/iP8AqchtaMz7nV+62p7UZwrJr14mZMzpOZ2izmMrU/SvJdZ72EAbxMx0gr8LpSXn+SV9ZhfYreg+DN//AMofspvpW+P+kq/yZc11F5ZMTF7GzG9p3QuMDRa2q2C4mJ0AF2TrPApMQr1Kb7/8DSdoS8CvtCq0VbmD0fgFX2XjA+qWtuAwnTtA+a42rSpuxRBc4OADoySIZTza5xuHBccnqNIVHFjnE5DqzLbM37ZWpvURJZQhgMU5n1ljTAqFgdxhrnGPP4Lgu7f1qlUw4yV3hx1Pq723jXS+qC5ncT5rJxI01aXf+WNKlKo7x9aBgQUnAIU2s8bz5rg1n8T5o9pp9RezVOgVhdMYhIxLxx805xj+1HtFPqDs9ToGICmwGLNKqyo3VjmuHgZ/JARi6nFarCcl8Q/CjEmowNymplM5sgG4gRJvZPGrGWzElRnHdF/lTUe2u+HPNN0VWHMY5t7c4Ftwkj+VAvrE3jzJ+ZV44rmxkfXfWyDKzJoG6hrS4HS9tBMKCqS5rXNqluaTkIlwy2MuAAM/MaqOo2WpK2pTqY5geGOyid8+Uxop30wcpYQQdCJI4wYVZ+LdNi0xvykce1S0cUQBZxN5jNHZr38PgiqhGh6hcCZovPc2R5gwkmfibnrj+cj3bkyPF7gWDuLomWNAYC4B2YFj+jumTDXRBIg6q1sqtXJc0VXtbldJYyl0gNMx51t8ttAo6rWZZDWz3T4+5S4eqwAAgZoINtZHv1IWdyHSYdwWy8OcOYd0XUw6S2nOaL7iRfcHHvWZr18OaTmllUPAN2hjW5gcwvm7gZBsbblep1W2AaSYPqxa/wAlK6J/u+2SEua27Ckyls11AseSCHAFuUtsOJLnNE2GoEi9jCFVsHRe9jWNqAnKXnm2uaAQCekXiI3mPgj7KpJkU99vgfeFFi8aWky2Jhttxn9eSdVO4DStcZuyWVAHMzsiabiTTbmggAlueNSNBuKB7dw+UVGnUWuZOgN4Jk+KMOrmd9yZ3du9aXDcnaWIw46Dg97HHOXbyNSM19OCeMk4y05MWS1XieO5Usq9Id9HV+sYkbxoBEfml/8Az68yTcnUb9N+5clqfyv6M3Jx6r6nm+VT4PDOqPaxsS4xfQcSewL0NnIGwGUmAR1hvm/W1uuMFyYc15NAZQG5HVJBFokMl0F1ru0G68xW+JbSD+jGTj8y+oHwuAp0KjGgtqVScucmWUyWk9WILoFgSdQbbyjKDW16GUDrgl8ySTMuJt+HDQKXaOyarH4YCmA3nCBa5JadZfJnfPirDsFU+s0szZILTIHREOII36Tr2+COEp1FXjKSfPdeJK04um0mA8AP7RiLR0ze9+k7is3iqT8tboz6R5HSdpNr5rIg3HVKdeq9rXMz1HOh9IGxcSB0juld1dnhjXE3zuzQ5gOrZI6U6m69DRw0oYaM3z+vPuMF1Vr8NE/Jai7mKmYQcx3l1sjeJK5wrPSjox0db+wFtNn7JZRwbhTYG52nMN5dlaDaPsrENIZXImCAReBfLff3qirFuULcmWZcmeLB2LJ+tu6J6hvmt/cHcotgjpukO6u9+beOxWsXhAKzqpqwMjzEaAUiJs7dE6KrsFoc8ilUNUkQAGvnjoVfbUpvoEKDQaNex679+/KOzRCOaWm5N4Q1qNYBxzGqWibasJIIN9w7LrmtydrfuzvOo3eOq42Nmoyin0/tm7DxunYzJprksR48n6/7s6Tu8Brr2KJ/J+uJ9GbAbxv8Vk4sepdlYDLEsiK1diVx/wAJ2sWvfw3dqI8nthh8vrU35fVFmzxmSDGnvTOrFK9xcrbOdibC6PPVZAylzRlndIceI7FtsICNlNhwH9mG7izvQ/GuDabyRUADHGcwsA0/aPwRMUg3ZbNf93p+sd7Wzae3gtPs2bnKTfQpxSsoowjs+gcCe1ov3XXFRz9x934BSV6eUF3AgaXuDxAPq+9VW1J338R+K1lVjpuLqCL5uOnemrV6sSI7uiU7m1IsT5B3wT06stJJEgt9UjUOme2QPeiQqNrVHXAN/splcyzeRftSUzAsacbLrnWm4AjVwyj/ADQliMC+kwvflGgABDi4kwAMoI1O8rbfUWSfHQG96vaN1T3Lzbl9yiHPGjRAin1ja9QnMRAA6uniVphhnLQolWSCvJz07iCXNIAIAaLtcRJmbat3b1p8PsgkCzjIB6TpFzcdACF4tS2zWY4OY8scNC2xHivUNk8tGV8MHPqBtZpbnaTqGubmc0bwWyYGkHgrng0ivjmmw+yGNizBBnQOMTxMkFCcbQGdxzZrmARN8j4vE9bJ4SjeExLKgzU3BzeI00B+YQfF9Z3f800cPF6MSVeSKr6LJ61p3smxePsexm8QEe2bUc2i1wymGOtljQHtHwCAuR/ZbGuY0E6hwIzHt3SlrUVCLy7hpVXJ2YP/AG5U9geX/enG3nb2DyPyJQzbW2MFhappV8zX5Q6zqkZTMGQSNxUNDbuAe8U2udmJygZ3TPCCuPwvaHzr7f4dHNh/lfrzJuUPKCqKRLA1rQJdOcF17NHRsDprvQ3Y3KDFczTDKdJzbwCXzGY3MNjWY/JPyupNaCwOcAWssSDZ7gCRJmbxoqtPE4fC0QypWLXHMWMJYM7c7hmcXDqyCLcIS0qmNnFpNNp25f4SUaCaut0NtTlhV6OekyadVplrnXcGkwJGkHdpI4o5gNsvxOGbVjKedc0NbYBoaIC87xjWVXueazS51zGXhawPCFtuTmGy4FrbO9K83tuHYU+IddUJcTpy8UCmqedZS/8AWX/b+8P6k3Ou+15/muqGz3PBLadMgGDcC8A728CFJ+xX/um+DguOqeIaulK3mbXKmnujj62/2n+ZXL8QTYlx7wSpDseoP+E7wf8A9yY7Lqfu6v3/APvRy4hfN9yXpvoRmr3/AHT+Cja5oMhoB4ine2l8qsfs1/7ur94/1pfUH/u6nmf6lM2IXOX3Bal3EuxKoFZgAy5i6YblnoOPDsWkftKlxP3H/wBKy+zxFamYcIzm5kf3T+0orU2Sf+V7/wClbqWIxCpRcFmu3e+vQolTpubzO2xfO06XtH7j/wClcnaNL2v8rvwQp+yDwo+Z/oVevswsaXRSMRMG9zA9RWPF4pK7p6eu8Xg0W7KQadtKlxP3Hf0rg7To8T9x/wDSglDBl4JDaYAOW5i8A26N7ELo7NPCj98f0po4vESV1T0A6NJOzkENo7SoilUMjqO1YY6p1lsKnjazWYAGC2KVK+Vw1yDWFR2jsl7qVQN5sOLXARUi8dym5VvLNmERHQot1HtU1uwlSpU9+OUz1oxjbK7gCjkqggta8HgIPfLIM66p/wBmUzoXM8A4fIj3rP7HqHNIMGD2IrT2g4a9Lv181bOl0BGfUlxGynx0Mr+50H7r4JPdKH16fNyHhzOGZpb8RdHsLi2ObJlt+8e5XqJJByGWnWDY940KzuLjuW3uYj62zc9Ja44Ckb8xS/8AiZ8gkhoTUNcrttjCYdzx1z0aY+2d/cLnwXhVSsSSSZJMk7yTqUf+kblMMRiCGmadKWs4Ez0neJ9wCxb8U46EBddVYxRzVBsIOqgaqqdqljpbBGlxP6PA7lQLSd4PiuTQdwVU68pbFsaaW5uWfSfig0saGMboAwZYHYbmTxVA8usRucfMn4rKcy7h8EshWeV27u42SJqP9uMUf+IvdOQGNdWwOGqPkucxxJtrmcD8F8zMaeHuX0d9FLidmYXTSoPKrUCMbkUUtjNfSdg2nFNeaeYmm0et1QHndbUrLYJrBtBgDSDz7o6VrE7svzWu+kj/AHtnTLTzQ3H7W8LMYSofrzPTSOePRl/E2gtj3qJ6l9v0+Rq+W2NAqNpyCXCjYEyILTLhpusPFeecsTmrgukktFxG9zjp4rRbfb/bn/4jfkgHKuRWbBHVGse0eKzYdKPE/kNUd8vgB8jZbr6u4cB2r2TY7ZwbbA+lfr/COwrx8ky3q+r7HBq9i2M2cI2wPpX6/wAI7EmNf/Hn65jUfiRIeUBqs2bXNHM2oKzI5ucwGanMRfSVU5EYmscDjalcvfUpB72c5mmW0swGodlJGkohtygHbNrNMN9KOJHqkaD5KnyCoBuAxwBBBFS4n90eICuwz/ah/FfgSqv1S8QJsLlpWr1m0n06bQ4VLtNWQWUqjxGaoRq0bloeXvKB2BqUm06bXh7MxzOcIIMWgrD8lKA+s0ncWV/+hV/Fa36UaAfWpAzakD/nd+C0KTsI4rNY72fygq18DiK4ApvaysGgdKHM5nK4Zhr03W0UH0a7cxOIrVm4ioXhjWloyNbBIqT1WidBrwUWx6OXZeIDTEtrQSQ3V1EakgDRR/RW1wrYjO7NDWRDw/1a3BxhCTBZa+Jqtn/3gs4dGobmR1D2niufpNL5w4ZVNKedJIfkJDRTPETEnz7VJs8ek0cPR1NTI0A4niq/0pOaDQkE9DEaODbOFJp1aeK5fs5/smyuv3DDYw1xTa4YlwIDbc91sz3A3zboC3ewCfqALzJLaRJcZk3vO9YHa1RnNN6Lohnrgeu+PU716DsS2BpxaWUdb7j3LRiJftT/AIsSK/WvEm5ucFispDCc0OEWPNsAcJMSO/cvMaWMxZYSMQZIt6SnYh1O9jvDnBen1nxgMS4wevpabNG+V5U7m8roa6zWiM43k/Y+yrcL8CHghJq85eJoeQWNrVfrHPVC+GCOk14HHqmOC1PL8OGzyJGtIREHrNOubsWQ+jrKKeJLQQMjrEzcMadQBxWj+l8ZdnWJB52kNeEn5LQnpcoktTC7Lr5TfgQr4qLK7N262za1j7Y+Y3LR04IDmkOBuCOCCqJ6MOXmgvQd6PxXeCfDXEGDxBgoWyuRbcreFrDK5PoxdgwzHvgdI6DcOHckqQOngkjw49CZ31PIcV1jebm8yoCjz+T06OI8B+K5HJ3i/wBywqvT6ipoAEpw5FMTsR7Zyw4eR8kNqUy09IEd6tjOMtmG6ZyT2pkkxTDHTXL6I+iF4/ZeHJOhrb+FapuXzxSYXGAJX0R9EzCNl0mkTDqw3Req88Z3o3aTYUtQntOhgsQ7NXplzgMoMVAYvbod581Q/wBndnc4KrWObUDswdmq9bjDjBXZZ2DwcfwXBZ2H735rgL2vV5xXrzOj2OPVmI29Ua7GPcCC3O2+60T8FR2tsqlXcHGpBAgZXNiJneDxUm0G+kf/ABO/1FUaivpY1xu7XvqLPDJpa7Eb+TjJBFU2je06AD5L0jYpH1Nun96/X+Fq8yqOXofIw/8Ap7bgenqa/wALe1WV8TxKM1ltp/aFhRyTTuXdsBo2dWkW5z1e4aWVPkSQNn40tmMtTXX+6PBENsGNn1bNM1fC9txVDklfZuOgBvRqaT+57SVuw3wofxX4M9T3peJk+SWX6zRDp6tUWE9ak9pm9rE8VqfpGbOJZ2UJ/wAz1muS1KMVSHClX/6L/wAVpfpGdGJH/t2++pUV62A/fK2FaBsuvNhldoJ61amNJCrfRQxoqYvKSbU9Rl9Wv2lXKRA2XUJEiGWmNcSwaqt9FeUnGFrSOiz1p0bV0MCNUs3p5f0BLV+JqtmN9L6w9FV1MjWmOJ4qxy72PicRk+r+q14PTydJxZG/gCodlD0p6w9FU1M+tS7TdEamLqe07/L+C4eGxlOhSip31vt4m2pRlOba5GH2jyR2i5gDNejPpgPWcTeeBC1OHwzqWEpseC17QxrhrcB08Z71O/GVfbf5M/BQVsRUcIc5xGujPkE9b2jRnTlGN7tW9akhh5qSbsd1MPUqYCs2iM1R2cNFmyc8augDRYPE8ltpQ7LRcT0I6dI6c5m9btb5rcUcRUYMrXuAknRh1MnUcSnO0K37x33Wf0q2j7Roxpxi76Kwk8NUcm1bVmb5KbJxNBlX6zSNNzg+OoZHNi/QJG463spPpnc0YJgywTXZ6saU6p1IRXH7Rqwxuac1SmyC0aOcAYIFjBKpfS5s2tXwrBSZmLKvOEAyS0Me2wi56WnYt9HEwrRbjyM1SlKD1PCHnsVjAbQqUTLDA3tPVPeFG+BxXDio9So2mzduU6/RI5t8bzYnsKIPYQvOXI1srlE6nDasvbx9YfiopSjsPdPc1oxB4pKpT2pRcMwqNg8SAfI3ST8dB4feUTXdvsuyHT1hH6stS3YNB4tTBi1nOtw0K6fsCk2OiR4u08XLI8PLuKeGzJNBO+419yZ2Ga4Xv3rW/wCz9I7iP5ikOTdN3rP8CPm0pez1FsThmEr7GpniO75hXtifRzXruDnuFKjrmIJe4fZZ8zA71suTezcLz7wycQ+nlzZjLWTMdVvSMt8Fu21TpkHg4/groqpHcshFLdmewHI/CUqbabaLHN4ubme47yXG/wABwR/ZVJmFpilRGWmCSATN3GTqSdZTPxPFjxFvV98myi58Hc7yzecEpZZ1ormhZWS1aVPjJ8FA/DM3fD8kzqzTuP3XfgoKO0KTy8B7eicpNxBiTrwuPArG8LB/9S9Ve8zm0+R9V5c6lWZckgPaRrfrCfgsttDk5jaczSzjiwh89wb0vcvWWV6eorU/vt/FSNqB3rN8L/BPGnGPIDk3zPA61R4MOEHeDYjvBXp30e1J2dcgf2ioL/4dM8VqMVs+nVbD2MqfxNa73FdYDY7KLCymzKwuL4ExnIAJHCwGlkKtpQlFLVkjdNNkGKwtSrgqjaV3mpbKY0Im8/Nc8l9j1hhcTSrAtfUJALzNjTDZm9plEqOGymGlzRMmHkCd9syn5t3q1KnnPxatVCtlpxjZ6JIoqU7ybT3Mts7kZWoVhVLqbmtZUBDS4u6VNzRALb3Kt8s+S9bFVs9MsjmmsuSDmDnk7tIcEdaypuqvnh6P+hKo97daj/FrP6Ffx1bZiKm77mUxOyK1DZ1Sk5oNQClYDnAR9aDrCL2E6WVH6MsPUa3Gc4wsMAAZBTkBh0gCddVuucqbqltJNOfgQlVqPNnVGkEEWYQYIvBz2SzqpxdugYwd9QXs6n6R1nf3TxBMz0qfaVK6i72T5u/BW8FhxTeXZ5BYRF5BkGdTwUlWs32j4D8Vw5YNypxzaNX/ACzcqtpOwJfSd7J+85R5Dwd94ok+vPVL48NPJO10Dv48VUsF3+vqWcbuBbh2O+9+a4Pc7735oy4/qAoW1d2YHvGisWC7/t/6Lxu4BV2zUw4uJr0tTOjp49nuWuxdHM0h0EGZ3W80PqRbq2O7cRvC4fiSbb+BW/DQVKDhvcz1XnkpHnnL3kHmBrYeXOkTcEmfaMye/wA+K8sxFFzHFrwWuBgg7ivpZgcRMd9rEfNYzltyKZiQalOG1ALG8dzrSW9u7uWuEnzKJwT23PFCe1KVZx+DdSe6m9pa9uoPx7R2qqWq7coGhJJJQhtRint0Lu3pfJF8EcZVBFNjiD6zoaPBzoBWo2fsymwHmqTWx6zhndH8TgSEhtmiHO5ysARvJmTpuVKoqPvMEVJcynsbY9drg6rWzAeq0SPF7tPAFHsgJIgRw1nvJ1+CyeO5YlpIotBGmY293AqniuWmIcCG5acxBAFo11nVFVacdENn5XNtsvZNGg8vp0hTc4AENMSAZHRmG67ginPgmMpm2nnu1C8aZtasCfSVJOt/C/5KwNvV2i1R07ybm+4T4odoQFOJ7K6ud4Le8LkVpFnX+zqPOQd68nqcta+VrJbwzb/JXsHy0qsAHXJvrl7hG9TjxuNmjY2+3doijh6j33MQ3MB1iIAgNPlvhZbkRiRTrEOEhzZE8Rlkn/Ms7trlLUxEUyS1s5zB1yublBOvHxiVa2dV5tzXt9UiRutpA4XSyqaqQG1fQ9PNdkGzTqRbThJJ/BRVKdNxO4b4LrX3E2CwlXlq5p6NP39tohWG8uGxLmOzRxMT596s40HzJddTYUcMwOkOce+P6b6HerAw7Z1vffGttIjtt+SxI5bs1FMg3tOnC6npcsqbh0szfH8kOLTGT7zXU7ZumZmLSPKCpmx7bvFx+Z4LF0uVFJ2pOu8BEcPtBlQvDHN6LQ46aOByxbfDk0XB7DWk9n9zRNdJgPda159x36e9dNY+COcJ1iANN2oMFAS+x8eHep6NXNYH4DyKdxj0FUmGOmG9ew39HiJ3QLTrwTGsWmC6N4kC/wAOKBftRjCWuMHQjz+aZ+1gL84B3OgfqUv6GNaaNA6u46FpE3O/S9o7t6bM465SItEnh22QPD7Xa7SpP82t7fCFYZtAE9bsu6d/fw+CDhBhTmEKuYDNDQOJBA8y6yA7L5WNq4mpSYGua3KA6coJJykgyZBcWxe+qj5R7W+r4atUbUa1wacsu1cZAAAPWO6N68j2fWIyPaT0TIO8OBtp3CyR0oLVIDqSW57+55k2boDZy4bUmZaAeEmfgqmExuam1xiHNB3bxfTxC5dtCJbPn5qKEOg2aZca472C32vj0VDUkGco4dbSxPs3FlW+vO3E2ncDu7uB9yb66TrB7x8I7/eUeHAmaZdp4pw9UHuPfwHYpGbUJs5hI1ERoeB/WqFVNpfZbv8AiP14qEbXy6BgAB/P5adng0Y2FcmD+VfJyhi2g3pvvkcNW9n8J4G3CCvINt7Kq4WpzdZsH1XC7XDi0/LUL2V+0s8DM206f+e7s75VDbWEp4imadVsjUHe12gIO4j8jZMlbYDalueM832pLR4rkdWD3BjqTmzYlxafFsWKSNxckuhrdv13AOhzh0nbzwCzVPf4+7RJJYqu5XU3H/XvC4Ov64pJKkrGOvgPgF0NEkkGQB7WPTHcPgFa2e8y250SSWyXw0PyLUdJ/Y0R2dbRaRjBm0G/3kSnSVUvdQYgbaHWqd/zVNh1/XBJJVLYrJvz+KlGniUkkrIcsFz4/FbHk91K5+3THhzNOySS0Yf3maKHMJ0jr4/FSAfH8UklunsxqXvowO2a7jiakucYIiSbKhVqGRc6Df2BJJc2p7zKqvvss4d5DrEjuMK1Uruv0naDeUkkiAnoC9p1CWCSTY7/ALJVTA6M/hd/pZ+A8kklrpfDCjV4Ks4NADiB3n2QUbxtV3MNudDv7CkkqVuaaewCq13X6Tt289qKYKu4sqS53VdvPBOkniGD/UwX9bqT137/AFj+KE4rEvOYF7iOEmE6SRlMnoLZddweIc7zPAI4KzjUbLibDeftJJIQZKWwMrVnZj0jqd5SSSUuW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56" y="78551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05" y="2924944"/>
            <a:ext cx="25050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256" y="4983335"/>
            <a:ext cx="2486024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Düz Ok Bağlayıcısı 14"/>
          <p:cNvCxnSpPr/>
          <p:nvPr/>
        </p:nvCxnSpPr>
        <p:spPr>
          <a:xfrm>
            <a:off x="2339752" y="170944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499993" y="986166"/>
            <a:ext cx="21602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2339752" y="383458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572001" y="3140968"/>
            <a:ext cx="20162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2339752" y="6021288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576125" y="5354184"/>
            <a:ext cx="18680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70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8" y="1085545"/>
            <a:ext cx="349823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36712"/>
            <a:ext cx="240982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72" y="2924944"/>
            <a:ext cx="24574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72" y="4934994"/>
            <a:ext cx="2457450" cy="180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228528" y="1808820"/>
            <a:ext cx="23434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2404119" y="3849300"/>
            <a:ext cx="2383905" cy="9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97997" y="3135119"/>
            <a:ext cx="34172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2258683" y="5836763"/>
            <a:ext cx="231331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290594" y="5113488"/>
            <a:ext cx="316172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716015" y="1121549"/>
            <a:ext cx="165141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902" y="82536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902" y="874348"/>
            <a:ext cx="2983938" cy="175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www.resimhayattir.com/data/media/120/h4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902" y="2780928"/>
            <a:ext cx="2983938" cy="186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halukcangokce.com/wp-content/uploads/2011/09/EL-POL%C4%B0T%C4%B0KAC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980" y="4797152"/>
            <a:ext cx="3168352" cy="201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678493" y="1844824"/>
            <a:ext cx="2397563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2395768" y="3861048"/>
            <a:ext cx="246426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28457" y="3137773"/>
            <a:ext cx="170442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2678493" y="5804897"/>
            <a:ext cx="2397563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716016" y="5081622"/>
            <a:ext cx="17281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1" grpId="0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138</Words>
  <Application>Microsoft Office PowerPoint</Application>
  <PresentationFormat>Ekran Gösterisi (4:3)</PresentationFormat>
  <Paragraphs>103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2013-07-01T19:15:16Z</dcterms:created>
  <dcterms:modified xsi:type="dcterms:W3CDTF">2014-09-29T17:18:28Z</dcterms:modified>
  <cp:category>www.sorubak.com</cp:category>
</cp:coreProperties>
</file>