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7" r:id="rId3"/>
    <p:sldId id="258" r:id="rId4"/>
    <p:sldId id="259" r:id="rId5"/>
    <p:sldId id="260" r:id="rId6"/>
    <p:sldId id="287" r:id="rId7"/>
    <p:sldId id="285" r:id="rId8"/>
    <p:sldId id="284" r:id="rId9"/>
    <p:sldId id="261" r:id="rId10"/>
    <p:sldId id="262" r:id="rId11"/>
    <p:sldId id="265" r:id="rId12"/>
    <p:sldId id="266" r:id="rId13"/>
    <p:sldId id="267" r:id="rId14"/>
    <p:sldId id="276" r:id="rId15"/>
    <p:sldId id="279" r:id="rId16"/>
    <p:sldId id="281" r:id="rId17"/>
    <p:sldId id="282" r:id="rId18"/>
    <p:sldId id="286" r:id="rId19"/>
    <p:sldId id="289" r:id="rId20"/>
    <p:sldId id="275" r:id="rId21"/>
    <p:sldId id="269" r:id="rId22"/>
    <p:sldId id="270" r:id="rId23"/>
    <p:sldId id="271" r:id="rId24"/>
    <p:sldId id="280" r:id="rId25"/>
    <p:sldId id="278" r:id="rId26"/>
    <p:sldId id="288" r:id="rId27"/>
    <p:sldId id="277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5AF9B2-5085-45A5-8B27-A2BFAFDB2515}" type="datetimeFigureOut">
              <a:rPr lang="tr-TR" smtClean="0"/>
              <a:pPr/>
              <a:t>26.02.2014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5FF26C-8193-44F1-BAC6-1ABEA25FE372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1472208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1472208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Yuvarlatılmış Dikdörtgen 8"/>
          <p:cNvSpPr/>
          <p:nvPr/>
        </p:nvSpPr>
        <p:spPr>
          <a:xfrm>
            <a:off x="3643306" y="5786454"/>
            <a:ext cx="1781175" cy="83344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tr-TR" sz="11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3561370" y="3244334"/>
            <a:ext cx="2021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95078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27584" y="980728"/>
            <a:ext cx="244827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sığ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252028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ma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sığma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709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oğ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364088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lan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oğlan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44388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do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364088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ğum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doğum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44388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yo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364088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ğun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yoğun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44388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yağ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364088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mur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yağmur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59166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Tuğ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364088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ba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Tuğba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14228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364088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ğuz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Oğuz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57336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Yi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364088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ğit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Yiğit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08648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latin typeface="Hand writing Mutlu" pitchFamily="2" charset="0"/>
              </a:rPr>
              <a:t>be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364088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ğen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beğen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20850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latin typeface="Hand writing Mutlu" pitchFamily="2" charset="0"/>
              </a:rPr>
              <a:t>ağ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364088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rı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smtClean="0">
                <a:solidFill>
                  <a:schemeClr val="tx1"/>
                </a:solidFill>
                <a:latin typeface="Hand writing Mutlu" pitchFamily="2" charset="0"/>
              </a:rPr>
              <a:t>ağrı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4113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1472208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1472208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eğ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709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bay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3491880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ra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187624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bayrağı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4920475" y="2348880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6228184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5868144" y="2060848"/>
            <a:ext cx="1872208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0842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5557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Coğ</a:t>
            </a:r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	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3491880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raf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coğrafya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4920475" y="2348880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6372200" y="869860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5868144" y="2060848"/>
            <a:ext cx="1872208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44388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iğ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3491880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ne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iğneli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4920475" y="2348880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6876256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li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5868144" y="2060848"/>
            <a:ext cx="1872208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4884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Yağ	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3131840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mur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6232648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yağmurlu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4920475" y="2348880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6516216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lu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5868144" y="2060848"/>
            <a:ext cx="1872208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2863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2808312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3131840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rı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688072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ağrıdı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4920475" y="2348880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Alt Başlık 2"/>
          <p:cNvSpPr txBox="1">
            <a:spLocks/>
          </p:cNvSpPr>
          <p:nvPr/>
        </p:nvSpPr>
        <p:spPr>
          <a:xfrm>
            <a:off x="6516216" y="836712"/>
            <a:ext cx="3024336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dı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5868144" y="2060848"/>
            <a:ext cx="1872208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0641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5527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Ağrıdı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Dişi ağrıdı.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Doğan’ın dişi ağrıdı.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Doğan’ın dişi çok ağrıdı.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Doğan’ın azı dişi çok ağrıdı.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Doğan’ın dişi çok ağrıdı.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Doğan’ın dişi ağrıdı.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Dişi ağrıdı.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Ağrıdı </a:t>
            </a:r>
          </a:p>
        </p:txBody>
      </p:sp>
    </p:spTree>
    <p:extLst>
      <p:ext uri="{BB962C8B-B14F-4D97-AF65-F5344CB8AC3E}">
        <p14:creationId xmlns:p14="http://schemas.microsoft.com/office/powerpoint/2010/main" xmlns="" val="2145677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79512" y="188640"/>
            <a:ext cx="8507288" cy="65527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Yağmur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Yağmur yağdı.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Uğur yağmur yağdı.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Uğur bugün yağmur yağdı.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Uğur bugün bağa yağmur yağdı.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Uğur bugün yağmur yağdı.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Uğur yağmur yağdı.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Yağmur yağdı. </a:t>
            </a:r>
          </a:p>
          <a:p>
            <a:pPr marL="0" indent="0" algn="ctr">
              <a:buNone/>
            </a:pPr>
            <a:r>
              <a:rPr lang="tr-TR" sz="3800" dirty="0">
                <a:latin typeface="Hand writing Mutlu" pitchFamily="2" charset="0"/>
              </a:rPr>
              <a:t>Yağmur </a:t>
            </a:r>
          </a:p>
        </p:txBody>
      </p:sp>
    </p:spTree>
    <p:extLst>
      <p:ext uri="{BB962C8B-B14F-4D97-AF65-F5344CB8AC3E}">
        <p14:creationId xmlns:p14="http://schemas.microsoft.com/office/powerpoint/2010/main" xmlns="" val="2007157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1926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4800" b="1" dirty="0" smtClean="0">
                <a:latin typeface="Hand writing Mutlu" pitchFamily="2" charset="0"/>
              </a:rPr>
              <a:t>Tuğba         </a:t>
            </a:r>
          </a:p>
          <a:p>
            <a:pPr marL="0" indent="0" algn="ctr">
              <a:buNone/>
            </a:pPr>
            <a:r>
              <a:rPr lang="tr-TR" sz="4800" b="1" dirty="0" smtClean="0">
                <a:latin typeface="Hand writing Mutlu" pitchFamily="2" charset="0"/>
              </a:rPr>
              <a:t>Tuğba </a:t>
            </a:r>
            <a:r>
              <a:rPr lang="tr-TR" sz="4800" b="1" dirty="0">
                <a:latin typeface="Hand writing Mutlu" pitchFamily="2" charset="0"/>
              </a:rPr>
              <a:t>oldu</a:t>
            </a:r>
            <a:r>
              <a:rPr lang="tr-TR" sz="4800" b="1" dirty="0" smtClean="0">
                <a:latin typeface="Hand writing Mutlu" pitchFamily="2" charset="0"/>
              </a:rPr>
              <a:t>.</a:t>
            </a:r>
          </a:p>
          <a:p>
            <a:pPr marL="0" indent="0" algn="ctr">
              <a:buNone/>
            </a:pPr>
            <a:r>
              <a:rPr lang="tr-TR" sz="4800" b="1" dirty="0" smtClean="0">
                <a:latin typeface="Hand writing Mutlu" pitchFamily="2" charset="0"/>
              </a:rPr>
              <a:t>   Tuğba </a:t>
            </a:r>
            <a:r>
              <a:rPr lang="tr-TR" sz="4800" b="1" dirty="0">
                <a:latin typeface="Hand writing Mutlu" pitchFamily="2" charset="0"/>
              </a:rPr>
              <a:t>iğne oldu. </a:t>
            </a:r>
            <a:endParaRPr lang="tr-TR" sz="4800" b="1" dirty="0" smtClean="0">
              <a:latin typeface="Hand writing Mutlu" pitchFamily="2" charset="0"/>
            </a:endParaRPr>
          </a:p>
          <a:p>
            <a:pPr marL="0" indent="0" algn="ctr">
              <a:buNone/>
            </a:pPr>
            <a:r>
              <a:rPr lang="tr-TR" sz="4800" b="1" dirty="0" smtClean="0">
                <a:latin typeface="Hand writing Mutlu" pitchFamily="2" charset="0"/>
              </a:rPr>
              <a:t> </a:t>
            </a:r>
            <a:r>
              <a:rPr lang="tr-TR" sz="4800" b="1" dirty="0">
                <a:latin typeface="Hand writing Mutlu" pitchFamily="2" charset="0"/>
              </a:rPr>
              <a:t>Tuğba dün iğne oldu. </a:t>
            </a:r>
            <a:endParaRPr lang="tr-TR" sz="4800" b="1" dirty="0" smtClean="0">
              <a:latin typeface="Hand writing Mutlu" pitchFamily="2" charset="0"/>
            </a:endParaRPr>
          </a:p>
          <a:p>
            <a:pPr marL="0" indent="0" algn="ctr">
              <a:buNone/>
            </a:pPr>
            <a:r>
              <a:rPr lang="tr-TR" sz="4800" b="1" dirty="0" smtClean="0">
                <a:latin typeface="Hand writing Mutlu" pitchFamily="2" charset="0"/>
              </a:rPr>
              <a:t>Tuğba </a:t>
            </a:r>
            <a:r>
              <a:rPr lang="tr-TR" sz="4800" b="1" dirty="0">
                <a:latin typeface="Hand writing Mutlu" pitchFamily="2" charset="0"/>
              </a:rPr>
              <a:t>iğne oldu</a:t>
            </a:r>
            <a:r>
              <a:rPr lang="tr-TR" sz="4800" b="1" dirty="0" smtClean="0">
                <a:latin typeface="Hand writing Mutlu" pitchFamily="2" charset="0"/>
              </a:rPr>
              <a:t>.  </a:t>
            </a:r>
          </a:p>
          <a:p>
            <a:pPr marL="0" indent="0" algn="ctr">
              <a:buNone/>
            </a:pPr>
            <a:r>
              <a:rPr lang="tr-TR" sz="4800" b="1" dirty="0" smtClean="0">
                <a:latin typeface="Hand writing Mutlu" pitchFamily="2" charset="0"/>
              </a:rPr>
              <a:t>Tuğba </a:t>
            </a:r>
            <a:r>
              <a:rPr lang="tr-TR" sz="4800" b="1" dirty="0">
                <a:latin typeface="Hand writing Mutlu" pitchFamily="2" charset="0"/>
              </a:rPr>
              <a:t>oldu</a:t>
            </a:r>
            <a:r>
              <a:rPr lang="tr-TR" sz="4800" b="1" dirty="0" smtClean="0">
                <a:latin typeface="Hand writing Mutlu" pitchFamily="2" charset="0"/>
              </a:rPr>
              <a:t>.</a:t>
            </a:r>
          </a:p>
          <a:p>
            <a:pPr marL="0" indent="0" algn="ctr">
              <a:buNone/>
            </a:pPr>
            <a:r>
              <a:rPr lang="tr-TR" sz="4800" b="1" dirty="0" smtClean="0">
                <a:latin typeface="Hand writing Mutlu" pitchFamily="2" charset="0"/>
              </a:rPr>
              <a:t>  </a:t>
            </a:r>
            <a:r>
              <a:rPr lang="tr-TR" sz="4800" b="1" dirty="0">
                <a:latin typeface="Hand writing Mutlu" pitchFamily="2" charset="0"/>
              </a:rPr>
              <a:t>Tuğba</a:t>
            </a:r>
            <a:endParaRPr lang="tr-TR" sz="4800" dirty="0">
              <a:latin typeface="Hand writing Mutlu" pitchFamily="2" charset="0"/>
            </a:endParaRPr>
          </a:p>
          <a:p>
            <a:pPr marL="0" indent="0" algn="ctr">
              <a:buNone/>
            </a:pPr>
            <a:endParaRPr lang="tr-TR" sz="32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141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1472208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ı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1472208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ığ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709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1472208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1472208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la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ağla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709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1800200" cy="134570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ka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2232248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ğıt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kağıt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709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1800200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2232248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ğıt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ağıt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79266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1800200" cy="134570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ku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2232248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ğu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kuğu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74844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1800200" cy="1345704"/>
          </a:xfrm>
        </p:spPr>
        <p:txBody>
          <a:bodyPr>
            <a:noAutofit/>
          </a:bodyPr>
          <a:lstStyle/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sa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2232248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ğır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sağır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2569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15616" y="980728"/>
            <a:ext cx="2232248" cy="1345704"/>
          </a:xfrm>
        </p:spPr>
        <p:txBody>
          <a:bodyPr>
            <a:noAutofit/>
          </a:bodyPr>
          <a:lstStyle/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yağ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5796136" y="836712"/>
            <a:ext cx="2016224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err="1" smtClean="0">
                <a:solidFill>
                  <a:schemeClr val="tx1"/>
                </a:solidFill>
                <a:latin typeface="Hand writing Mutlu" pitchFamily="2" charset="0"/>
              </a:rPr>
              <a:t>ma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435696" y="3861048"/>
            <a:ext cx="5440560" cy="13457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solidFill>
                  <a:schemeClr val="tx1"/>
                </a:solidFill>
                <a:latin typeface="Hand writing Mutlu" pitchFamily="2" charset="0"/>
              </a:rPr>
              <a:t>yağma</a:t>
            </a:r>
            <a:endParaRPr lang="tr-TR" sz="88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>
            <a:off x="2123728" y="2182416"/>
            <a:ext cx="1224136" cy="14626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920475" y="2132856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709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117</TotalTime>
  <Words>166</Words>
  <Application>Microsoft Office PowerPoint</Application>
  <PresentationFormat>Ekran Gösterisi (4:3)</PresentationFormat>
  <Paragraphs>105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2014-01-16T17:47:28Z</dcterms:created>
  <dcterms:modified xsi:type="dcterms:W3CDTF">2014-02-26T13:14:51Z</dcterms:modified>
  <cp:category>www.sorubak.com</cp:category>
</cp:coreProperties>
</file>