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19"/>
  </p:notesMasterIdLst>
  <p:handoutMasterIdLst>
    <p:handoutMasterId r:id="rId20"/>
  </p:handoutMasterIdLst>
  <p:sldIdLst>
    <p:sldId id="259" r:id="rId2"/>
    <p:sldId id="256" r:id="rId3"/>
    <p:sldId id="257" r:id="rId4"/>
    <p:sldId id="261" r:id="rId5"/>
    <p:sldId id="258" r:id="rId6"/>
    <p:sldId id="264" r:id="rId7"/>
    <p:sldId id="262" r:id="rId8"/>
    <p:sldId id="263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4" r:id="rId18"/>
  </p:sldIdLst>
  <p:sldSz cx="9144000" cy="6858000" type="screen4x3"/>
  <p:notesSz cx="6858000" cy="9144000"/>
  <p:custShowLst>
    <p:custShow name="Özel Gösteri 1" id="0">
      <p:sldLst>
        <p:sld r:id="rId2"/>
        <p:sld r:id="rId3"/>
        <p:sld r:id="rId4"/>
        <p:sld r:id="rId5"/>
        <p:sld r:id="rId6"/>
        <p:sld r:id="rId7"/>
        <p:sld r:id="rId8"/>
        <p:sld r:id="rId9"/>
        <p:sld r:id="rId10"/>
        <p:sld r:id="rId11"/>
        <p:sld r:id="rId12"/>
        <p:sld r:id="rId13"/>
        <p:sld r:id="rId14"/>
        <p:sld r:id="rId15"/>
        <p:sld r:id="rId16"/>
        <p:sld r:id="rId17"/>
        <p:sld r:id="rId18"/>
      </p:sldLst>
    </p:custShow>
    <p:custShow name="Kopya / Özel Gösteri 1" id="1">
      <p:sldLst>
        <p:sld r:id="rId2"/>
        <p:sld r:id="rId3"/>
        <p:sld r:id="rId4"/>
        <p:sld r:id="rId5"/>
        <p:sld r:id="rId6"/>
        <p:sld r:id="rId7"/>
        <p:sld r:id="rId8"/>
        <p:sld r:id="rId9"/>
        <p:sld r:id="rId10"/>
        <p:sld r:id="rId11"/>
        <p:sld r:id="rId12"/>
        <p:sld r:id="rId13"/>
        <p:sld r:id="rId14"/>
        <p:sld r:id="rId15"/>
        <p:sld r:id="rId16"/>
        <p:sld r:id="rId17"/>
        <p:sld r:id="rId18"/>
      </p:sldLst>
    </p:custShow>
    <p:custShow name="Kopya 2 / Özel Gösteri 1" id="2">
      <p:sldLst>
        <p:sld r:id="rId2"/>
        <p:sld r:id="rId3"/>
        <p:sld r:id="rId4"/>
        <p:sld r:id="rId5"/>
        <p:sld r:id="rId6"/>
        <p:sld r:id="rId7"/>
        <p:sld r:id="rId8"/>
        <p:sld r:id="rId9"/>
        <p:sld r:id="rId10"/>
        <p:sld r:id="rId11"/>
        <p:sld r:id="rId12"/>
        <p:sld r:id="rId13"/>
        <p:sld r:id="rId14"/>
        <p:sld r:id="rId15"/>
        <p:sld r:id="rId16"/>
        <p:sld r:id="rId17"/>
        <p:sld r:id="rId18"/>
      </p:sldLst>
    </p:custShow>
    <p:custShow name="Kopya 3 / Özel Gösteri 1" id="3">
      <p:sldLst>
        <p:sld r:id="rId2"/>
        <p:sld r:id="rId3"/>
        <p:sld r:id="rId4"/>
        <p:sld r:id="rId5"/>
        <p:sld r:id="rId6"/>
        <p:sld r:id="rId7"/>
        <p:sld r:id="rId8"/>
        <p:sld r:id="rId9"/>
        <p:sld r:id="rId10"/>
        <p:sld r:id="rId11"/>
        <p:sld r:id="rId12"/>
        <p:sld r:id="rId13"/>
        <p:sld r:id="rId14"/>
        <p:sld r:id="rId15"/>
        <p:sld r:id="rId16"/>
        <p:sld r:id="rId17"/>
        <p:sld r:id="rId18"/>
      </p:sldLst>
    </p:custShow>
    <p:custShow name="Kopya 4 / Özel Gösteri 1" id="4">
      <p:sldLst>
        <p:sld r:id="rId2"/>
        <p:sld r:id="rId3"/>
        <p:sld r:id="rId4"/>
        <p:sld r:id="rId5"/>
        <p:sld r:id="rId6"/>
        <p:sld r:id="rId7"/>
        <p:sld r:id="rId8"/>
        <p:sld r:id="rId9"/>
        <p:sld r:id="rId10"/>
        <p:sld r:id="rId11"/>
        <p:sld r:id="rId12"/>
        <p:sld r:id="rId13"/>
        <p:sld r:id="rId14"/>
        <p:sld r:id="rId15"/>
        <p:sld r:id="rId16"/>
        <p:sld r:id="rId17"/>
        <p:sld r:id="rId18"/>
      </p:sldLst>
    </p:custShow>
    <p:custShow name="Kopya 5 / Özel Gösteri 1" id="5">
      <p:sldLst>
        <p:sld r:id="rId2"/>
        <p:sld r:id="rId3"/>
        <p:sld r:id="rId4"/>
        <p:sld r:id="rId5"/>
        <p:sld r:id="rId6"/>
        <p:sld r:id="rId7"/>
        <p:sld r:id="rId8"/>
        <p:sld r:id="rId9"/>
        <p:sld r:id="rId10"/>
        <p:sld r:id="rId11"/>
        <p:sld r:id="rId12"/>
        <p:sld r:id="rId13"/>
        <p:sld r:id="rId14"/>
        <p:sld r:id="rId15"/>
        <p:sld r:id="rId16"/>
        <p:sld r:id="rId17"/>
        <p:sld r:id="rId18"/>
      </p:sldLst>
    </p:custShow>
    <p:custShow name="Kopya 6 / Özel Gösteri 1" id="6">
      <p:sldLst>
        <p:sld r:id="rId2"/>
        <p:sld r:id="rId3"/>
        <p:sld r:id="rId4"/>
        <p:sld r:id="rId5"/>
        <p:sld r:id="rId6"/>
        <p:sld r:id="rId7"/>
        <p:sld r:id="rId8"/>
        <p:sld r:id="rId9"/>
        <p:sld r:id="rId10"/>
        <p:sld r:id="rId11"/>
        <p:sld r:id="rId12"/>
        <p:sld r:id="rId13"/>
        <p:sld r:id="rId14"/>
        <p:sld r:id="rId15"/>
        <p:sld r:id="rId16"/>
        <p:sld r:id="rId17"/>
        <p:sld r:id="rId18"/>
      </p:sldLst>
    </p:custShow>
    <p:custShow name="Kopya 7 / Özel Gösteri 1" id="7">
      <p:sldLst>
        <p:sld r:id="rId2"/>
        <p:sld r:id="rId3"/>
        <p:sld r:id="rId4"/>
        <p:sld r:id="rId5"/>
        <p:sld r:id="rId6"/>
        <p:sld r:id="rId7"/>
        <p:sld r:id="rId8"/>
        <p:sld r:id="rId9"/>
        <p:sld r:id="rId10"/>
        <p:sld r:id="rId11"/>
        <p:sld r:id="rId12"/>
        <p:sld r:id="rId13"/>
        <p:sld r:id="rId14"/>
        <p:sld r:id="rId15"/>
        <p:sld r:id="rId16"/>
        <p:sld r:id="rId17"/>
        <p:sld r:id="rId18"/>
      </p:sldLst>
    </p:custShow>
    <p:custShow name="Kopya 8 / Özel Gösteri 1" id="8">
      <p:sldLst>
        <p:sld r:id="rId2"/>
        <p:sld r:id="rId3"/>
        <p:sld r:id="rId4"/>
        <p:sld r:id="rId5"/>
        <p:sld r:id="rId6"/>
        <p:sld r:id="rId7"/>
        <p:sld r:id="rId8"/>
        <p:sld r:id="rId9"/>
        <p:sld r:id="rId10"/>
        <p:sld r:id="rId11"/>
        <p:sld r:id="rId12"/>
        <p:sld r:id="rId13"/>
        <p:sld r:id="rId14"/>
        <p:sld r:id="rId15"/>
        <p:sld r:id="rId16"/>
        <p:sld r:id="rId17"/>
        <p:sld r:id="rId18"/>
      </p:sldLst>
    </p:custShow>
  </p:custShowLst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Rg st="1" end="16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91" autoAdjust="0"/>
    <p:restoredTop sz="94660"/>
  </p:normalViewPr>
  <p:slideViewPr>
    <p:cSldViewPr>
      <p:cViewPr>
        <p:scale>
          <a:sx n="80" d="100"/>
          <a:sy n="80" d="100"/>
        </p:scale>
        <p:origin x="-846" y="-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36" d="100"/>
          <a:sy n="36" d="100"/>
        </p:scale>
        <p:origin x="-2064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C922B0D-D15D-49A0-9B87-1D2B710522F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B42D3415-159A-4C3A-AA9D-CB59C5B502EA}">
      <dgm:prSet phldrT="[Metin]"/>
      <dgm:spPr/>
      <dgm:t>
        <a:bodyPr/>
        <a:lstStyle/>
        <a:p>
          <a:r>
            <a:rPr lang="tr-TR" dirty="0" smtClean="0"/>
            <a:t>MOTHER</a:t>
          </a:r>
          <a:endParaRPr lang="tr-TR" dirty="0"/>
        </a:p>
      </dgm:t>
    </dgm:pt>
    <dgm:pt modelId="{21B8DE6D-848F-4C0B-8353-603667E377D1}" type="parTrans" cxnId="{1AAD92D8-02E5-47DC-BFDF-1A23A4D5ED16}">
      <dgm:prSet/>
      <dgm:spPr/>
      <dgm:t>
        <a:bodyPr/>
        <a:lstStyle/>
        <a:p>
          <a:endParaRPr lang="tr-TR"/>
        </a:p>
      </dgm:t>
    </dgm:pt>
    <dgm:pt modelId="{D9AE083C-F6DB-46FA-869E-22647B882A40}" type="sibTrans" cxnId="{1AAD92D8-02E5-47DC-BFDF-1A23A4D5ED16}">
      <dgm:prSet/>
      <dgm:spPr/>
      <dgm:t>
        <a:bodyPr/>
        <a:lstStyle/>
        <a:p>
          <a:endParaRPr lang="tr-TR"/>
        </a:p>
      </dgm:t>
    </dgm:pt>
    <dgm:pt modelId="{7552F1E8-5B56-40F6-9E41-D2A13A0ADC03}">
      <dgm:prSet phldrT="[Metin]"/>
      <dgm:spPr/>
      <dgm:t>
        <a:bodyPr/>
        <a:lstStyle/>
        <a:p>
          <a:r>
            <a:rPr lang="tr-TR" dirty="0" smtClean="0"/>
            <a:t>FATHER</a:t>
          </a:r>
          <a:endParaRPr lang="tr-TR" dirty="0"/>
        </a:p>
      </dgm:t>
    </dgm:pt>
    <dgm:pt modelId="{274E2603-2B74-4B85-AF64-2E45A7C77169}" type="parTrans" cxnId="{2F126316-E4D4-4BA9-B142-DF0AF2BEDCC9}">
      <dgm:prSet/>
      <dgm:spPr/>
      <dgm:t>
        <a:bodyPr/>
        <a:lstStyle/>
        <a:p>
          <a:endParaRPr lang="tr-TR"/>
        </a:p>
      </dgm:t>
    </dgm:pt>
    <dgm:pt modelId="{C9874986-34CA-4A8F-A1D0-0336DE31524F}" type="sibTrans" cxnId="{2F126316-E4D4-4BA9-B142-DF0AF2BEDCC9}">
      <dgm:prSet/>
      <dgm:spPr/>
      <dgm:t>
        <a:bodyPr/>
        <a:lstStyle/>
        <a:p>
          <a:endParaRPr lang="tr-TR"/>
        </a:p>
      </dgm:t>
    </dgm:pt>
    <dgm:pt modelId="{CA53AA62-F00D-4D82-B8F2-F954DFF11B9C}">
      <dgm:prSet phldrT="[Metin]"/>
      <dgm:spPr/>
      <dgm:t>
        <a:bodyPr/>
        <a:lstStyle/>
        <a:p>
          <a:r>
            <a:rPr lang="tr-TR" baseline="0" dirty="0" smtClean="0"/>
            <a:t>GRANDFATHER</a:t>
          </a:r>
          <a:endParaRPr lang="tr-TR" baseline="0" dirty="0"/>
        </a:p>
      </dgm:t>
    </dgm:pt>
    <dgm:pt modelId="{67BF1A47-B515-4C22-BFB4-21557B38232B}" type="parTrans" cxnId="{5D6C080D-EB69-4E6C-89A4-ECFED37E0897}">
      <dgm:prSet/>
      <dgm:spPr/>
      <dgm:t>
        <a:bodyPr/>
        <a:lstStyle/>
        <a:p>
          <a:endParaRPr lang="tr-TR"/>
        </a:p>
      </dgm:t>
    </dgm:pt>
    <dgm:pt modelId="{E2C1B82E-9E5C-40A7-A263-B155D6D2EAB2}" type="sibTrans" cxnId="{5D6C080D-EB69-4E6C-89A4-ECFED37E0897}">
      <dgm:prSet/>
      <dgm:spPr/>
      <dgm:t>
        <a:bodyPr/>
        <a:lstStyle/>
        <a:p>
          <a:endParaRPr lang="tr-TR"/>
        </a:p>
      </dgm:t>
    </dgm:pt>
    <dgm:pt modelId="{7672D2A5-BB77-4FD5-B27D-C2681BEC44AC}">
      <dgm:prSet phldrT="[Metin]"/>
      <dgm:spPr/>
      <dgm:t>
        <a:bodyPr/>
        <a:lstStyle/>
        <a:p>
          <a:r>
            <a:rPr lang="tr-TR" dirty="0" smtClean="0"/>
            <a:t>BROTHER</a:t>
          </a:r>
          <a:endParaRPr lang="tr-TR" dirty="0"/>
        </a:p>
      </dgm:t>
    </dgm:pt>
    <dgm:pt modelId="{D3D762F0-D8BC-4A77-B28C-934C21CAF93F}" type="parTrans" cxnId="{252448DF-87AB-4D59-BFBF-9A2AFE70454B}">
      <dgm:prSet/>
      <dgm:spPr/>
      <dgm:t>
        <a:bodyPr/>
        <a:lstStyle/>
        <a:p>
          <a:endParaRPr lang="tr-TR"/>
        </a:p>
      </dgm:t>
    </dgm:pt>
    <dgm:pt modelId="{39D5F339-9C72-4623-A1B7-317FD40DF069}" type="sibTrans" cxnId="{252448DF-87AB-4D59-BFBF-9A2AFE70454B}">
      <dgm:prSet/>
      <dgm:spPr/>
      <dgm:t>
        <a:bodyPr/>
        <a:lstStyle/>
        <a:p>
          <a:endParaRPr lang="tr-TR"/>
        </a:p>
      </dgm:t>
    </dgm:pt>
    <dgm:pt modelId="{91505BDC-F9B5-43A3-AD4D-5003D313340D}">
      <dgm:prSet phldrT="[Metin]"/>
      <dgm:spPr/>
      <dgm:t>
        <a:bodyPr/>
        <a:lstStyle/>
        <a:p>
          <a:r>
            <a:rPr lang="tr-TR" dirty="0" smtClean="0"/>
            <a:t>SİSTER</a:t>
          </a:r>
          <a:endParaRPr lang="tr-TR" dirty="0"/>
        </a:p>
      </dgm:t>
    </dgm:pt>
    <dgm:pt modelId="{F4E3CF14-5626-49D5-A2B9-E8DE52BB1305}" type="parTrans" cxnId="{4C3B186E-9DA8-4CBC-BD42-A5DC9F1E34E3}">
      <dgm:prSet/>
      <dgm:spPr/>
      <dgm:t>
        <a:bodyPr/>
        <a:lstStyle/>
        <a:p>
          <a:endParaRPr lang="tr-TR"/>
        </a:p>
      </dgm:t>
    </dgm:pt>
    <dgm:pt modelId="{241B75A2-150A-4856-A173-142B7C3BEFFF}" type="sibTrans" cxnId="{4C3B186E-9DA8-4CBC-BD42-A5DC9F1E34E3}">
      <dgm:prSet/>
      <dgm:spPr/>
      <dgm:t>
        <a:bodyPr/>
        <a:lstStyle/>
        <a:p>
          <a:endParaRPr lang="tr-TR"/>
        </a:p>
      </dgm:t>
    </dgm:pt>
    <dgm:pt modelId="{31E1364D-725B-428D-A2BC-07363A2EA2BC}">
      <dgm:prSet phldrT="[Metin]"/>
      <dgm:spPr/>
      <dgm:t>
        <a:bodyPr/>
        <a:lstStyle/>
        <a:p>
          <a:r>
            <a:rPr lang="tr-TR" dirty="0" smtClean="0"/>
            <a:t>GRANDMOTHER</a:t>
          </a:r>
          <a:endParaRPr lang="tr-TR" dirty="0"/>
        </a:p>
      </dgm:t>
    </dgm:pt>
    <dgm:pt modelId="{C260DBCB-F13D-48AC-B8A6-B04B118107F8}" type="parTrans" cxnId="{9B7FC9A1-1AAA-4106-B86C-D8E55B024C38}">
      <dgm:prSet/>
      <dgm:spPr/>
      <dgm:t>
        <a:bodyPr/>
        <a:lstStyle/>
        <a:p>
          <a:endParaRPr lang="tr-TR"/>
        </a:p>
      </dgm:t>
    </dgm:pt>
    <dgm:pt modelId="{71B1C164-7F1A-40CB-AEA2-02C0D5583CBB}" type="sibTrans" cxnId="{9B7FC9A1-1AAA-4106-B86C-D8E55B024C38}">
      <dgm:prSet/>
      <dgm:spPr/>
      <dgm:t>
        <a:bodyPr/>
        <a:lstStyle/>
        <a:p>
          <a:endParaRPr lang="tr-TR"/>
        </a:p>
      </dgm:t>
    </dgm:pt>
    <dgm:pt modelId="{5397C3C3-A1BB-4EBB-BB78-A23983AE4309}" type="pres">
      <dgm:prSet presAssocID="{AC922B0D-D15D-49A0-9B87-1D2B710522F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0702C054-9B7B-44E1-B835-E227CC0544AE}" type="pres">
      <dgm:prSet presAssocID="{B42D3415-159A-4C3A-AA9D-CB59C5B502EA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4FA93547-62E2-4E5C-AC2D-83198B768596}" type="pres">
      <dgm:prSet presAssocID="{B42D3415-159A-4C3A-AA9D-CB59C5B502EA}" presName="childText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33F0951-05A8-4751-B4A4-EC16C8E1FD81}" type="pres">
      <dgm:prSet presAssocID="{CA53AA62-F00D-4D82-B8F2-F954DFF11B9C}" presName="parentText" presStyleLbl="node1" presStyleIdx="1" presStyleCnt="3" custLinFactNeighborX="2751" custLinFactNeighborY="-9348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F75BC92D-1A30-4A51-A682-A4DD46628706}" type="pres">
      <dgm:prSet presAssocID="{CA53AA62-F00D-4D82-B8F2-F954DFF11B9C}" presName="childText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996C594F-391B-41B1-AE2D-799BB6CD8F08}" type="pres">
      <dgm:prSet presAssocID="{91505BDC-F9B5-43A3-AD4D-5003D313340D}" presName="parentText" presStyleLbl="node1" presStyleIdx="2" presStyleCnt="3" custLinFactNeighborX="388" custLinFactNeighborY="-1700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74AAA204-6C32-4767-AABB-C076A247ED0D}" type="pres">
      <dgm:prSet presAssocID="{91505BDC-F9B5-43A3-AD4D-5003D313340D}" presName="childText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A8C1A6C0-4B8D-4041-BDC4-A517A593B77E}" type="presOf" srcId="{31E1364D-725B-428D-A2BC-07363A2EA2BC}" destId="{74AAA204-6C32-4767-AABB-C076A247ED0D}" srcOrd="0" destOrd="0" presId="urn:microsoft.com/office/officeart/2005/8/layout/vList2"/>
    <dgm:cxn modelId="{9B7FC9A1-1AAA-4106-B86C-D8E55B024C38}" srcId="{91505BDC-F9B5-43A3-AD4D-5003D313340D}" destId="{31E1364D-725B-428D-A2BC-07363A2EA2BC}" srcOrd="0" destOrd="0" parTransId="{C260DBCB-F13D-48AC-B8A6-B04B118107F8}" sibTransId="{71B1C164-7F1A-40CB-AEA2-02C0D5583CBB}"/>
    <dgm:cxn modelId="{5D6C080D-EB69-4E6C-89A4-ECFED37E0897}" srcId="{AC922B0D-D15D-49A0-9B87-1D2B710522F5}" destId="{CA53AA62-F00D-4D82-B8F2-F954DFF11B9C}" srcOrd="1" destOrd="0" parTransId="{67BF1A47-B515-4C22-BFB4-21557B38232B}" sibTransId="{E2C1B82E-9E5C-40A7-A263-B155D6D2EAB2}"/>
    <dgm:cxn modelId="{1AAD92D8-02E5-47DC-BFDF-1A23A4D5ED16}" srcId="{AC922B0D-D15D-49A0-9B87-1D2B710522F5}" destId="{B42D3415-159A-4C3A-AA9D-CB59C5B502EA}" srcOrd="0" destOrd="0" parTransId="{21B8DE6D-848F-4C0B-8353-603667E377D1}" sibTransId="{D9AE083C-F6DB-46FA-869E-22647B882A40}"/>
    <dgm:cxn modelId="{BB91B90B-C069-40EE-B485-2E3DC1F88ABA}" type="presOf" srcId="{7552F1E8-5B56-40F6-9E41-D2A13A0ADC03}" destId="{4FA93547-62E2-4E5C-AC2D-83198B768596}" srcOrd="0" destOrd="0" presId="urn:microsoft.com/office/officeart/2005/8/layout/vList2"/>
    <dgm:cxn modelId="{04AE7A51-0281-4BA7-BC57-E0FCFAB7F526}" type="presOf" srcId="{7672D2A5-BB77-4FD5-B27D-C2681BEC44AC}" destId="{F75BC92D-1A30-4A51-A682-A4DD46628706}" srcOrd="0" destOrd="0" presId="urn:microsoft.com/office/officeart/2005/8/layout/vList2"/>
    <dgm:cxn modelId="{3F746CFD-77F1-4CA0-AC4E-6F893B25F435}" type="presOf" srcId="{B42D3415-159A-4C3A-AA9D-CB59C5B502EA}" destId="{0702C054-9B7B-44E1-B835-E227CC0544AE}" srcOrd="0" destOrd="0" presId="urn:microsoft.com/office/officeart/2005/8/layout/vList2"/>
    <dgm:cxn modelId="{A0EC1A41-15FA-4692-ADAC-382CB2C270F9}" type="presOf" srcId="{CA53AA62-F00D-4D82-B8F2-F954DFF11B9C}" destId="{B33F0951-05A8-4751-B4A4-EC16C8E1FD81}" srcOrd="0" destOrd="0" presId="urn:microsoft.com/office/officeart/2005/8/layout/vList2"/>
    <dgm:cxn modelId="{1614C3C5-50A4-44CA-B8B2-CD067FA0900B}" type="presOf" srcId="{AC922B0D-D15D-49A0-9B87-1D2B710522F5}" destId="{5397C3C3-A1BB-4EBB-BB78-A23983AE4309}" srcOrd="0" destOrd="0" presId="urn:microsoft.com/office/officeart/2005/8/layout/vList2"/>
    <dgm:cxn modelId="{AA55130A-F5F6-4633-8504-15EE84ED8A55}" type="presOf" srcId="{91505BDC-F9B5-43A3-AD4D-5003D313340D}" destId="{996C594F-391B-41B1-AE2D-799BB6CD8F08}" srcOrd="0" destOrd="0" presId="urn:microsoft.com/office/officeart/2005/8/layout/vList2"/>
    <dgm:cxn modelId="{2F126316-E4D4-4BA9-B142-DF0AF2BEDCC9}" srcId="{B42D3415-159A-4C3A-AA9D-CB59C5B502EA}" destId="{7552F1E8-5B56-40F6-9E41-D2A13A0ADC03}" srcOrd="0" destOrd="0" parTransId="{274E2603-2B74-4B85-AF64-2E45A7C77169}" sibTransId="{C9874986-34CA-4A8F-A1D0-0336DE31524F}"/>
    <dgm:cxn modelId="{252448DF-87AB-4D59-BFBF-9A2AFE70454B}" srcId="{CA53AA62-F00D-4D82-B8F2-F954DFF11B9C}" destId="{7672D2A5-BB77-4FD5-B27D-C2681BEC44AC}" srcOrd="0" destOrd="0" parTransId="{D3D762F0-D8BC-4A77-B28C-934C21CAF93F}" sibTransId="{39D5F339-9C72-4623-A1B7-317FD40DF069}"/>
    <dgm:cxn modelId="{4C3B186E-9DA8-4CBC-BD42-A5DC9F1E34E3}" srcId="{AC922B0D-D15D-49A0-9B87-1D2B710522F5}" destId="{91505BDC-F9B5-43A3-AD4D-5003D313340D}" srcOrd="2" destOrd="0" parTransId="{F4E3CF14-5626-49D5-A2B9-E8DE52BB1305}" sibTransId="{241B75A2-150A-4856-A173-142B7C3BEFFF}"/>
    <dgm:cxn modelId="{9669216D-9326-4FCE-AF43-732A1DAB935C}" type="presParOf" srcId="{5397C3C3-A1BB-4EBB-BB78-A23983AE4309}" destId="{0702C054-9B7B-44E1-B835-E227CC0544AE}" srcOrd="0" destOrd="0" presId="urn:microsoft.com/office/officeart/2005/8/layout/vList2"/>
    <dgm:cxn modelId="{E46CD145-B494-4973-A7A2-118AC869F279}" type="presParOf" srcId="{5397C3C3-A1BB-4EBB-BB78-A23983AE4309}" destId="{4FA93547-62E2-4E5C-AC2D-83198B768596}" srcOrd="1" destOrd="0" presId="urn:microsoft.com/office/officeart/2005/8/layout/vList2"/>
    <dgm:cxn modelId="{1EFC4BCC-658D-47F1-BA7D-C299303B23F3}" type="presParOf" srcId="{5397C3C3-A1BB-4EBB-BB78-A23983AE4309}" destId="{B33F0951-05A8-4751-B4A4-EC16C8E1FD81}" srcOrd="2" destOrd="0" presId="urn:microsoft.com/office/officeart/2005/8/layout/vList2"/>
    <dgm:cxn modelId="{96628A4B-82EB-493C-805A-BD04D68C4F29}" type="presParOf" srcId="{5397C3C3-A1BB-4EBB-BB78-A23983AE4309}" destId="{F75BC92D-1A30-4A51-A682-A4DD46628706}" srcOrd="3" destOrd="0" presId="urn:microsoft.com/office/officeart/2005/8/layout/vList2"/>
    <dgm:cxn modelId="{1DB955EC-CBBB-4AFA-B186-D3921CD2EDD2}" type="presParOf" srcId="{5397C3C3-A1BB-4EBB-BB78-A23983AE4309}" destId="{996C594F-391B-41B1-AE2D-799BB6CD8F08}" srcOrd="4" destOrd="0" presId="urn:microsoft.com/office/officeart/2005/8/layout/vList2"/>
    <dgm:cxn modelId="{67CBB094-5A18-46F7-96CA-014D51CEFC35}" type="presParOf" srcId="{5397C3C3-A1BB-4EBB-BB78-A23983AE4309}" destId="{74AAA204-6C32-4767-AABB-C076A247ED0D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770CA6-040E-458D-90D1-64ECCDFF1CD1}" type="datetimeFigureOut">
              <a:rPr lang="tr-TR" smtClean="0"/>
              <a:t>02.12.2011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1AFC40-5465-44E3-AFF7-2C6483318D5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998190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4FC606-400F-4FBA-9CEA-E06F1CF9BE53}" type="datetimeFigureOut">
              <a:rPr lang="tr-TR" smtClean="0"/>
              <a:t>02.12.2011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4046E8-57BD-42D9-8B1D-CFA6C4AA33E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80583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4046E8-57BD-42D9-8B1D-CFA6C4AA33E5}" type="slidenum">
              <a:rPr lang="tr-TR" smtClean="0"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584650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4046E8-57BD-42D9-8B1D-CFA6C4AA33E5}" type="slidenum">
              <a:rPr lang="tr-TR" smtClean="0"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552761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4046E8-57BD-42D9-8B1D-CFA6C4AA33E5}" type="slidenum">
              <a:rPr lang="tr-TR" smtClean="0"/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374776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4046E8-57BD-42D9-8B1D-CFA6C4AA33E5}" type="slidenum">
              <a:rPr lang="tr-TR" smtClean="0"/>
              <a:t>12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8840523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4046E8-57BD-42D9-8B1D-CFA6C4AA33E5}" type="slidenum">
              <a:rPr lang="tr-TR" smtClean="0"/>
              <a:t>13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2790593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4046E8-57BD-42D9-8B1D-CFA6C4AA33E5}" type="slidenum">
              <a:rPr lang="tr-TR" smtClean="0"/>
              <a:t>14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91616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4046E8-57BD-42D9-8B1D-CFA6C4AA33E5}" type="slidenum">
              <a:rPr lang="tr-TR" smtClean="0"/>
              <a:t>15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6020445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4046E8-57BD-42D9-8B1D-CFA6C4AA33E5}" type="slidenum">
              <a:rPr lang="tr-TR" smtClean="0"/>
              <a:t>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1539188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4046E8-57BD-42D9-8B1D-CFA6C4AA33E5}" type="slidenum">
              <a:rPr lang="tr-TR" smtClean="0"/>
              <a:t>17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79676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4046E8-57BD-42D9-8B1D-CFA6C4AA33E5}" type="slidenum">
              <a:rPr lang="tr-TR" smtClean="0"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904171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4046E8-57BD-42D9-8B1D-CFA6C4AA33E5}" type="slidenum">
              <a:rPr lang="tr-TR" smtClean="0"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233556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4046E8-57BD-42D9-8B1D-CFA6C4AA33E5}" type="slidenum">
              <a:rPr lang="tr-TR" smtClean="0"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927547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4046E8-57BD-42D9-8B1D-CFA6C4AA33E5}" type="slidenum">
              <a:rPr lang="tr-TR" smtClean="0"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469833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4046E8-57BD-42D9-8B1D-CFA6C4AA33E5}" type="slidenum">
              <a:rPr lang="tr-TR" smtClean="0"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222763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4046E8-57BD-42D9-8B1D-CFA6C4AA33E5}" type="slidenum">
              <a:rPr lang="tr-TR" smtClean="0"/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325821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4046E8-57BD-42D9-8B1D-CFA6C4AA33E5}" type="slidenum">
              <a:rPr lang="tr-TR" smtClean="0"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128123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4046E8-57BD-42D9-8B1D-CFA6C4AA33E5}" type="slidenum">
              <a:rPr lang="tr-TR" smtClean="0"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041474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483BA-27D4-46C2-9B85-387FEA014BF9}" type="datetime1">
              <a:rPr lang="tr-TR" smtClean="0"/>
              <a:t>02.12.2011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0E787-36D4-44FC-B124-9A29F4D0FA9C}" type="datetime1">
              <a:rPr lang="tr-TR" smtClean="0"/>
              <a:t>02.12.2011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07F47-97F6-45E9-8355-F0560921146D}" type="datetime1">
              <a:rPr lang="tr-TR" smtClean="0"/>
              <a:t>02.12.2011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B75B3-9040-4C5D-B703-CB4D09E56E2C}" type="datetime1">
              <a:rPr lang="tr-TR" smtClean="0"/>
              <a:t>02.12.2011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5C539F-E16C-4523-8FE6-28A643A2087C}" type="datetime1">
              <a:rPr lang="tr-TR" smtClean="0"/>
              <a:t>02.12.2011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18069-D94C-4B1B-B3E5-E8CDB01E1080}" type="datetime1">
              <a:rPr lang="tr-TR" smtClean="0"/>
              <a:t>02.12.2011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2" y="1812927"/>
            <a:ext cx="347127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280" y="1812927"/>
            <a:ext cx="347127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1798AC-F9CE-43C5-B72E-B81113BA9C09}" type="datetime1">
              <a:rPr lang="tr-TR" smtClean="0"/>
              <a:t>02.12.2011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7387D-8AE7-40E1-920B-6E9BE1F06705}" type="datetime1">
              <a:rPr lang="tr-TR" smtClean="0"/>
              <a:t>02.12.2011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DAFE5-C5AD-4FE9-A23F-52E693B4D67D}" type="datetime1">
              <a:rPr lang="tr-TR" smtClean="0"/>
              <a:t>02.12.2011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5048F-18D3-4A8B-AD51-AA1CB30CEBA8}" type="datetime1">
              <a:rPr lang="tr-TR" smtClean="0"/>
              <a:t>02.12.2011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1387058"/>
            <a:ext cx="3297953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3" y="2500312"/>
            <a:ext cx="3297954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DE626-14D1-4529-95DB-5D4D41758461}" type="datetime1">
              <a:rPr lang="tr-TR" smtClean="0"/>
              <a:t>02.12.2011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grpSp>
        <p:nvGrpSpPr>
          <p:cNvPr id="16" name="Group 15"/>
          <p:cNvGrpSpPr/>
          <p:nvPr/>
        </p:nvGrpSpPr>
        <p:grpSpPr>
          <a:xfrm>
            <a:off x="4516154" y="994387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674192" y="1601512"/>
            <a:ext cx="3429000" cy="3429000"/>
          </a:xfrm>
          <a:prstGeom prst="ellips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r>
              <a:rPr lang="tr-TR" smtClean="0"/>
              <a:t>Resim eklemek için simgeyi tıklatın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Oval 55"/>
          <p:cNvSpPr>
            <a:spLocks noChangeAspect="1"/>
          </p:cNvSpPr>
          <p:nvPr/>
        </p:nvSpPr>
        <p:spPr>
          <a:xfrm>
            <a:off x="-69625" y="4042576"/>
            <a:ext cx="1743945" cy="1909234"/>
          </a:xfrm>
          <a:custGeom>
            <a:avLst/>
            <a:gdLst/>
            <a:ahLst/>
            <a:cxnLst/>
            <a:rect l="l" t="t" r="r" b="b"/>
            <a:pathLst>
              <a:path w="1743945" h="1909234">
                <a:moveTo>
                  <a:pt x="789328" y="0"/>
                </a:moveTo>
                <a:cubicBezTo>
                  <a:pt x="1316548" y="0"/>
                  <a:pt x="1743945" y="427397"/>
                  <a:pt x="1743945" y="954617"/>
                </a:cubicBezTo>
                <a:cubicBezTo>
                  <a:pt x="1743945" y="1481837"/>
                  <a:pt x="1316548" y="1909234"/>
                  <a:pt x="789328" y="1909234"/>
                </a:cubicBezTo>
                <a:cubicBezTo>
                  <a:pt x="461080" y="1909234"/>
                  <a:pt x="171527" y="1743562"/>
                  <a:pt x="0" y="1491086"/>
                </a:cubicBezTo>
                <a:lnTo>
                  <a:pt x="0" y="418149"/>
                </a:lnTo>
                <a:cubicBezTo>
                  <a:pt x="171527" y="165673"/>
                  <a:pt x="461080" y="0"/>
                  <a:pt x="789328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3" name="Oval 52"/>
          <p:cNvSpPr>
            <a:spLocks noChangeAspect="1"/>
          </p:cNvSpPr>
          <p:nvPr/>
        </p:nvSpPr>
        <p:spPr>
          <a:xfrm>
            <a:off x="520638" y="1095310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2" name="Oval 51"/>
          <p:cNvSpPr>
            <a:spLocks noChangeAspect="1"/>
          </p:cNvSpPr>
          <p:nvPr/>
        </p:nvSpPr>
        <p:spPr>
          <a:xfrm>
            <a:off x="1878729" y="28293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4" name="Oval 53"/>
          <p:cNvSpPr>
            <a:spLocks noChangeAspect="1"/>
          </p:cNvSpPr>
          <p:nvPr/>
        </p:nvSpPr>
        <p:spPr>
          <a:xfrm>
            <a:off x="520637" y="5729135"/>
            <a:ext cx="1909234" cy="1193756"/>
          </a:xfrm>
          <a:custGeom>
            <a:avLst/>
            <a:gdLst/>
            <a:ahLst/>
            <a:cxnLst/>
            <a:rect l="l" t="t" r="r" b="b"/>
            <a:pathLst>
              <a:path w="1909234" h="1193756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037305"/>
                  <a:pt x="1898721" y="1117537"/>
                  <a:pt x="1877819" y="1193756"/>
                </a:cubicBezTo>
                <a:lnTo>
                  <a:pt x="31415" y="1193756"/>
                </a:lnTo>
                <a:cubicBezTo>
                  <a:pt x="10513" y="1117537"/>
                  <a:pt x="0" y="103730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0" name="Oval 129"/>
          <p:cNvSpPr>
            <a:spLocks noChangeAspect="1"/>
          </p:cNvSpPr>
          <p:nvPr/>
        </p:nvSpPr>
        <p:spPr>
          <a:xfrm>
            <a:off x="-46711" y="-61709"/>
            <a:ext cx="1449107" cy="1677064"/>
          </a:xfrm>
          <a:custGeom>
            <a:avLst/>
            <a:gdLst/>
            <a:ahLst/>
            <a:cxnLst/>
            <a:rect l="l" t="t" r="r" b="b"/>
            <a:pathLst>
              <a:path w="1449107" h="1677064">
                <a:moveTo>
                  <a:pt x="0" y="0"/>
                </a:moveTo>
                <a:lnTo>
                  <a:pt x="1112019" y="0"/>
                </a:lnTo>
                <a:cubicBezTo>
                  <a:pt x="1319407" y="171874"/>
                  <a:pt x="1449107" y="432014"/>
                  <a:pt x="1449107" y="722447"/>
                </a:cubicBezTo>
                <a:cubicBezTo>
                  <a:pt x="1449107" y="1249667"/>
                  <a:pt x="1021710" y="1677064"/>
                  <a:pt x="494490" y="1677064"/>
                </a:cubicBezTo>
                <a:cubicBezTo>
                  <a:pt x="313232" y="1677064"/>
                  <a:pt x="143772" y="1626546"/>
                  <a:pt x="0" y="1537872"/>
                </a:cubicBezTo>
                <a:close/>
              </a:path>
            </a:pathLst>
          </a:custGeom>
          <a:solidFill>
            <a:schemeClr val="tx2">
              <a:lumMod val="75000"/>
              <a:alpha val="14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1" name="Oval 130"/>
          <p:cNvSpPr>
            <a:spLocks noChangeAspect="1"/>
          </p:cNvSpPr>
          <p:nvPr/>
        </p:nvSpPr>
        <p:spPr>
          <a:xfrm>
            <a:off x="924113" y="-16162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2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2" name="Oval 131"/>
          <p:cNvSpPr>
            <a:spLocks noChangeAspect="1"/>
          </p:cNvSpPr>
          <p:nvPr/>
        </p:nvSpPr>
        <p:spPr>
          <a:xfrm>
            <a:off x="0" y="66073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3" name="Oval 132"/>
          <p:cNvSpPr>
            <a:spLocks noChangeAspect="1"/>
          </p:cNvSpPr>
          <p:nvPr/>
        </p:nvSpPr>
        <p:spPr>
          <a:xfrm>
            <a:off x="7497531" y="-61709"/>
            <a:ext cx="1694467" cy="1677064"/>
          </a:xfrm>
          <a:custGeom>
            <a:avLst/>
            <a:gdLst/>
            <a:ahLst/>
            <a:cxnLst/>
            <a:rect l="l" t="t" r="r" b="b"/>
            <a:pathLst>
              <a:path w="1694467" h="1677064">
                <a:moveTo>
                  <a:pt x="337088" y="0"/>
                </a:moveTo>
                <a:lnTo>
                  <a:pt x="1573463" y="0"/>
                </a:lnTo>
                <a:cubicBezTo>
                  <a:pt x="1618202" y="37449"/>
                  <a:pt x="1658454" y="79950"/>
                  <a:pt x="1694467" y="126010"/>
                </a:cubicBezTo>
                <a:lnTo>
                  <a:pt x="1694467" y="1318884"/>
                </a:lnTo>
                <a:cubicBezTo>
                  <a:pt x="1522840" y="1538397"/>
                  <a:pt x="1254922" y="1677064"/>
                  <a:pt x="954617" y="1677064"/>
                </a:cubicBezTo>
                <a:cubicBezTo>
                  <a:pt x="427397" y="1677064"/>
                  <a:pt x="0" y="1249667"/>
                  <a:pt x="0" y="722447"/>
                </a:cubicBezTo>
                <a:cubicBezTo>
                  <a:pt x="0" y="432014"/>
                  <a:pt x="129700" y="171874"/>
                  <a:pt x="337088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4" name="Oval 133"/>
          <p:cNvSpPr>
            <a:spLocks noChangeAspect="1"/>
          </p:cNvSpPr>
          <p:nvPr/>
        </p:nvSpPr>
        <p:spPr>
          <a:xfrm>
            <a:off x="6117502" y="-61708"/>
            <a:ext cx="1909234" cy="1705448"/>
          </a:xfrm>
          <a:custGeom>
            <a:avLst/>
            <a:gdLst/>
            <a:ahLst/>
            <a:cxnLst/>
            <a:rect l="l" t="t" r="r" b="b"/>
            <a:pathLst>
              <a:path w="1909234" h="1705448">
                <a:moveTo>
                  <a:pt x="371490" y="0"/>
                </a:moveTo>
                <a:lnTo>
                  <a:pt x="1537745" y="0"/>
                </a:lnTo>
                <a:cubicBezTo>
                  <a:pt x="1764760" y="171517"/>
                  <a:pt x="1909234" y="444302"/>
                  <a:pt x="1909234" y="750831"/>
                </a:cubicBezTo>
                <a:cubicBezTo>
                  <a:pt x="1909234" y="1278051"/>
                  <a:pt x="1481837" y="1705448"/>
                  <a:pt x="954617" y="1705448"/>
                </a:cubicBezTo>
                <a:cubicBezTo>
                  <a:pt x="427397" y="1705448"/>
                  <a:pt x="0" y="1278051"/>
                  <a:pt x="0" y="750831"/>
                </a:cubicBezTo>
                <a:cubicBezTo>
                  <a:pt x="0" y="444302"/>
                  <a:pt x="144474" y="171517"/>
                  <a:pt x="37149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5" name="Oval 134"/>
          <p:cNvSpPr>
            <a:spLocks noChangeAspect="1"/>
          </p:cNvSpPr>
          <p:nvPr/>
        </p:nvSpPr>
        <p:spPr>
          <a:xfrm>
            <a:off x="7494454" y="1095309"/>
            <a:ext cx="1697544" cy="1909234"/>
          </a:xfrm>
          <a:custGeom>
            <a:avLst/>
            <a:gdLst/>
            <a:ahLst/>
            <a:cxnLst/>
            <a:rect l="l" t="t" r="r" b="b"/>
            <a:pathLst>
              <a:path w="1697544" h="1909234">
                <a:moveTo>
                  <a:pt x="954617" y="0"/>
                </a:moveTo>
                <a:cubicBezTo>
                  <a:pt x="1256666" y="0"/>
                  <a:pt x="1525952" y="140283"/>
                  <a:pt x="1697544" y="361910"/>
                </a:cubicBezTo>
                <a:lnTo>
                  <a:pt x="1697544" y="1547324"/>
                </a:lnTo>
                <a:cubicBezTo>
                  <a:pt x="1525952" y="1768951"/>
                  <a:pt x="1256666" y="1909234"/>
                  <a:pt x="954617" y="1909234"/>
                </a:cubicBezTo>
                <a:cubicBezTo>
                  <a:pt x="427397" y="1909234"/>
                  <a:pt x="0" y="1481837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6" name="Oval 135"/>
          <p:cNvSpPr>
            <a:spLocks noChangeAspect="1"/>
          </p:cNvSpPr>
          <p:nvPr/>
        </p:nvSpPr>
        <p:spPr>
          <a:xfrm>
            <a:off x="8056674" y="5140346"/>
            <a:ext cx="1137194" cy="1759729"/>
          </a:xfrm>
          <a:custGeom>
            <a:avLst/>
            <a:gdLst/>
            <a:ahLst/>
            <a:cxnLst/>
            <a:rect l="l" t="t" r="r" b="b"/>
            <a:pathLst>
              <a:path w="1137194" h="1759729">
                <a:moveTo>
                  <a:pt x="954617" y="0"/>
                </a:moveTo>
                <a:cubicBezTo>
                  <a:pt x="1017088" y="0"/>
                  <a:pt x="1078157" y="6001"/>
                  <a:pt x="1137194" y="17897"/>
                </a:cubicBezTo>
                <a:lnTo>
                  <a:pt x="1137194" y="1759729"/>
                </a:lnTo>
                <a:lnTo>
                  <a:pt x="443151" y="1759729"/>
                </a:lnTo>
                <a:cubicBezTo>
                  <a:pt x="176544" y="1591075"/>
                  <a:pt x="0" y="1293463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7" name="Oval 136"/>
          <p:cNvSpPr>
            <a:spLocks noChangeAspect="1"/>
          </p:cNvSpPr>
          <p:nvPr/>
        </p:nvSpPr>
        <p:spPr>
          <a:xfrm>
            <a:off x="6661711" y="4362912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8" name="Oval 137"/>
          <p:cNvSpPr>
            <a:spLocks noChangeAspect="1"/>
          </p:cNvSpPr>
          <p:nvPr/>
        </p:nvSpPr>
        <p:spPr>
          <a:xfrm>
            <a:off x="-69625" y="4948766"/>
            <a:ext cx="1353860" cy="1909234"/>
          </a:xfrm>
          <a:custGeom>
            <a:avLst/>
            <a:gdLst/>
            <a:ahLst/>
            <a:cxnLst/>
            <a:rect l="l" t="t" r="r" b="b"/>
            <a:pathLst>
              <a:path w="1353860" h="1909234">
                <a:moveTo>
                  <a:pt x="399243" y="0"/>
                </a:moveTo>
                <a:cubicBezTo>
                  <a:pt x="926463" y="0"/>
                  <a:pt x="1353860" y="427397"/>
                  <a:pt x="1353860" y="954617"/>
                </a:cubicBezTo>
                <a:cubicBezTo>
                  <a:pt x="1353860" y="1481837"/>
                  <a:pt x="926463" y="1909234"/>
                  <a:pt x="399243" y="1909234"/>
                </a:cubicBezTo>
                <a:cubicBezTo>
                  <a:pt x="256544" y="1909234"/>
                  <a:pt x="121158" y="1877924"/>
                  <a:pt x="0" y="1820890"/>
                </a:cubicBezTo>
                <a:lnTo>
                  <a:pt x="0" y="88345"/>
                </a:lnTo>
                <a:cubicBezTo>
                  <a:pt x="121158" y="31311"/>
                  <a:pt x="256544" y="0"/>
                  <a:pt x="399243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9" name="Oval 138"/>
          <p:cNvSpPr>
            <a:spLocks noChangeAspect="1"/>
          </p:cNvSpPr>
          <p:nvPr/>
        </p:nvSpPr>
        <p:spPr>
          <a:xfrm>
            <a:off x="708471" y="479033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40" name="Oval 139"/>
          <p:cNvSpPr>
            <a:spLocks noChangeAspect="1"/>
          </p:cNvSpPr>
          <p:nvPr/>
        </p:nvSpPr>
        <p:spPr>
          <a:xfrm>
            <a:off x="6117503" y="78398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41" name="Oval 140"/>
          <p:cNvSpPr>
            <a:spLocks noChangeAspect="1"/>
          </p:cNvSpPr>
          <p:nvPr/>
        </p:nvSpPr>
        <p:spPr>
          <a:xfrm>
            <a:off x="6459053" y="514034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18" name="Oval 117"/>
          <p:cNvSpPr>
            <a:spLocks noChangeAspect="1"/>
          </p:cNvSpPr>
          <p:nvPr/>
        </p:nvSpPr>
        <p:spPr>
          <a:xfrm>
            <a:off x="8398204" y="597861"/>
            <a:ext cx="793794" cy="1252918"/>
          </a:xfrm>
          <a:custGeom>
            <a:avLst/>
            <a:gdLst/>
            <a:ahLst/>
            <a:cxnLst/>
            <a:rect l="l" t="t" r="r" b="b"/>
            <a:pathLst>
              <a:path w="793794" h="1252918">
                <a:moveTo>
                  <a:pt x="626459" y="0"/>
                </a:moveTo>
                <a:cubicBezTo>
                  <a:pt x="684682" y="0"/>
                  <a:pt x="741049" y="7943"/>
                  <a:pt x="793794" y="25480"/>
                </a:cubicBezTo>
                <a:lnTo>
                  <a:pt x="793794" y="1227438"/>
                </a:lnTo>
                <a:cubicBezTo>
                  <a:pt x="741049" y="1244975"/>
                  <a:pt x="684682" y="1252918"/>
                  <a:pt x="626459" y="1252918"/>
                </a:cubicBezTo>
                <a:cubicBezTo>
                  <a:pt x="280475" y="1252918"/>
                  <a:pt x="0" y="972443"/>
                  <a:pt x="0" y="626459"/>
                </a:cubicBezTo>
                <a:cubicBezTo>
                  <a:pt x="0" y="280475"/>
                  <a:pt x="280475" y="0"/>
                  <a:pt x="626459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Oval 118"/>
          <p:cNvSpPr>
            <a:spLocks noChangeAspect="1"/>
          </p:cNvSpPr>
          <p:nvPr/>
        </p:nvSpPr>
        <p:spPr>
          <a:xfrm>
            <a:off x="6350100" y="206512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Oval 119"/>
          <p:cNvSpPr>
            <a:spLocks noChangeAspect="1"/>
          </p:cNvSpPr>
          <p:nvPr/>
        </p:nvSpPr>
        <p:spPr>
          <a:xfrm>
            <a:off x="6872127" y="1450645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Oval 120"/>
          <p:cNvSpPr>
            <a:spLocks noChangeAspect="1"/>
          </p:cNvSpPr>
          <p:nvPr/>
        </p:nvSpPr>
        <p:spPr>
          <a:xfrm>
            <a:off x="7219068" y="2049927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Oval 121"/>
          <p:cNvSpPr>
            <a:spLocks noChangeAspect="1"/>
          </p:cNvSpPr>
          <p:nvPr/>
        </p:nvSpPr>
        <p:spPr>
          <a:xfrm>
            <a:off x="7749416" y="2661634"/>
            <a:ext cx="721308" cy="721308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Oval 122"/>
          <p:cNvSpPr>
            <a:spLocks noChangeAspect="1"/>
          </p:cNvSpPr>
          <p:nvPr/>
        </p:nvSpPr>
        <p:spPr>
          <a:xfrm>
            <a:off x="685054" y="-100976"/>
            <a:ext cx="1193676" cy="697815"/>
          </a:xfrm>
          <a:custGeom>
            <a:avLst/>
            <a:gdLst/>
            <a:ahLst/>
            <a:cxnLst/>
            <a:rect l="l" t="t" r="r" b="b"/>
            <a:pathLst>
              <a:path w="1193676" h="697815">
                <a:moveTo>
                  <a:pt x="10179" y="0"/>
                </a:moveTo>
                <a:lnTo>
                  <a:pt x="1183497" y="0"/>
                </a:lnTo>
                <a:cubicBezTo>
                  <a:pt x="1190746" y="32633"/>
                  <a:pt x="1193676" y="66463"/>
                  <a:pt x="1193676" y="100977"/>
                </a:cubicBezTo>
                <a:cubicBezTo>
                  <a:pt x="1193676" y="430602"/>
                  <a:pt x="926463" y="697815"/>
                  <a:pt x="596838" y="697815"/>
                </a:cubicBezTo>
                <a:cubicBezTo>
                  <a:pt x="267213" y="697815"/>
                  <a:pt x="0" y="430602"/>
                  <a:pt x="0" y="100977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Oval 123"/>
          <p:cNvSpPr>
            <a:spLocks noChangeAspect="1"/>
          </p:cNvSpPr>
          <p:nvPr/>
        </p:nvSpPr>
        <p:spPr>
          <a:xfrm>
            <a:off x="1502638" y="-100976"/>
            <a:ext cx="1029028" cy="459889"/>
          </a:xfrm>
          <a:custGeom>
            <a:avLst/>
            <a:gdLst/>
            <a:ahLst/>
            <a:cxnLst/>
            <a:rect l="l" t="t" r="r" b="b"/>
            <a:pathLst>
              <a:path w="1029028" h="459889">
                <a:moveTo>
                  <a:pt x="0" y="0"/>
                </a:moveTo>
                <a:lnTo>
                  <a:pt x="1029028" y="0"/>
                </a:lnTo>
                <a:cubicBezTo>
                  <a:pt x="1001386" y="259074"/>
                  <a:pt x="781401" y="459889"/>
                  <a:pt x="514514" y="459889"/>
                </a:cubicBezTo>
                <a:cubicBezTo>
                  <a:pt x="247627" y="459889"/>
                  <a:pt x="27642" y="259074"/>
                  <a:pt x="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Oval 124"/>
          <p:cNvSpPr>
            <a:spLocks noChangeAspect="1"/>
          </p:cNvSpPr>
          <p:nvPr/>
        </p:nvSpPr>
        <p:spPr>
          <a:xfrm>
            <a:off x="-69624" y="-100976"/>
            <a:ext cx="590263" cy="612289"/>
          </a:xfrm>
          <a:custGeom>
            <a:avLst/>
            <a:gdLst/>
            <a:ahLst/>
            <a:cxnLst/>
            <a:rect l="l" t="t" r="r" b="b"/>
            <a:pathLst>
              <a:path w="590263" h="612289">
                <a:moveTo>
                  <a:pt x="0" y="0"/>
                </a:moveTo>
                <a:lnTo>
                  <a:pt x="581024" y="0"/>
                </a:lnTo>
                <a:cubicBezTo>
                  <a:pt x="587493" y="29611"/>
                  <a:pt x="590263" y="60308"/>
                  <a:pt x="590263" y="91651"/>
                </a:cubicBezTo>
                <a:cubicBezTo>
                  <a:pt x="590263" y="379191"/>
                  <a:pt x="357165" y="612289"/>
                  <a:pt x="69625" y="612289"/>
                </a:cubicBezTo>
                <a:lnTo>
                  <a:pt x="0" y="605270"/>
                </a:ln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Oval 125"/>
          <p:cNvSpPr>
            <a:spLocks noChangeAspect="1"/>
          </p:cNvSpPr>
          <p:nvPr/>
        </p:nvSpPr>
        <p:spPr>
          <a:xfrm>
            <a:off x="277432" y="4321783"/>
            <a:ext cx="1396887" cy="1396887"/>
          </a:xfrm>
          <a:prstGeom prst="ellipse">
            <a:avLst/>
          </a:pr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Oval 126"/>
          <p:cNvSpPr>
            <a:spLocks noChangeAspect="1"/>
          </p:cNvSpPr>
          <p:nvPr/>
        </p:nvSpPr>
        <p:spPr>
          <a:xfrm>
            <a:off x="5792131" y="6489965"/>
            <a:ext cx="1115939" cy="443769"/>
          </a:xfrm>
          <a:custGeom>
            <a:avLst/>
            <a:gdLst/>
            <a:ahLst/>
            <a:cxnLst/>
            <a:rect l="l" t="t" r="r" b="b"/>
            <a:pathLst>
              <a:path w="1115939" h="443769">
                <a:moveTo>
                  <a:pt x="557969" y="0"/>
                </a:moveTo>
                <a:cubicBezTo>
                  <a:pt x="830120" y="0"/>
                  <a:pt x="1058049" y="189335"/>
                  <a:pt x="1115939" y="443769"/>
                </a:cubicBezTo>
                <a:lnTo>
                  <a:pt x="0" y="443769"/>
                </a:lnTo>
                <a:cubicBezTo>
                  <a:pt x="57889" y="189335"/>
                  <a:pt x="285818" y="0"/>
                  <a:pt x="55796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Oval 127"/>
          <p:cNvSpPr>
            <a:spLocks noChangeAspect="1"/>
          </p:cNvSpPr>
          <p:nvPr/>
        </p:nvSpPr>
        <p:spPr>
          <a:xfrm>
            <a:off x="6127999" y="6408840"/>
            <a:ext cx="1237019" cy="524894"/>
          </a:xfrm>
          <a:custGeom>
            <a:avLst/>
            <a:gdLst/>
            <a:ahLst/>
            <a:cxnLst/>
            <a:rect l="l" t="t" r="r" b="b"/>
            <a:pathLst>
              <a:path w="1237019" h="524894">
                <a:moveTo>
                  <a:pt x="618509" y="0"/>
                </a:moveTo>
                <a:cubicBezTo>
                  <a:pt x="930325" y="0"/>
                  <a:pt x="1189147" y="226891"/>
                  <a:pt x="1237019" y="524894"/>
                </a:cubicBezTo>
                <a:lnTo>
                  <a:pt x="0" y="524894"/>
                </a:lnTo>
                <a:cubicBezTo>
                  <a:pt x="47872" y="226891"/>
                  <a:pt x="306694" y="0"/>
                  <a:pt x="61850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Oval 128"/>
          <p:cNvSpPr>
            <a:spLocks noChangeAspect="1"/>
          </p:cNvSpPr>
          <p:nvPr/>
        </p:nvSpPr>
        <p:spPr>
          <a:xfrm>
            <a:off x="7577655" y="6408841"/>
            <a:ext cx="1211408" cy="524893"/>
          </a:xfrm>
          <a:custGeom>
            <a:avLst/>
            <a:gdLst/>
            <a:ahLst/>
            <a:cxnLst/>
            <a:rect l="l" t="t" r="r" b="b"/>
            <a:pathLst>
              <a:path w="1211408" h="524893">
                <a:moveTo>
                  <a:pt x="605704" y="0"/>
                </a:moveTo>
                <a:cubicBezTo>
                  <a:pt x="914574" y="0"/>
                  <a:pt x="1170243" y="227782"/>
                  <a:pt x="1211408" y="524893"/>
                </a:cubicBezTo>
                <a:lnTo>
                  <a:pt x="0" y="524893"/>
                </a:lnTo>
                <a:cubicBezTo>
                  <a:pt x="41165" y="227782"/>
                  <a:pt x="296834" y="0"/>
                  <a:pt x="605704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Oval 96"/>
          <p:cNvSpPr>
            <a:spLocks noChangeAspect="1"/>
          </p:cNvSpPr>
          <p:nvPr/>
        </p:nvSpPr>
        <p:spPr>
          <a:xfrm>
            <a:off x="11073" y="4941986"/>
            <a:ext cx="611230" cy="61123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Oval 97"/>
          <p:cNvSpPr>
            <a:spLocks noChangeAspect="1"/>
          </p:cNvSpPr>
          <p:nvPr/>
        </p:nvSpPr>
        <p:spPr>
          <a:xfrm>
            <a:off x="-69625" y="6172569"/>
            <a:ext cx="778097" cy="750322"/>
          </a:xfrm>
          <a:custGeom>
            <a:avLst/>
            <a:gdLst/>
            <a:ahLst/>
            <a:cxnLst/>
            <a:rect l="l" t="t" r="r" b="b"/>
            <a:pathLst>
              <a:path w="778097" h="750322">
                <a:moveTo>
                  <a:pt x="261411" y="0"/>
                </a:moveTo>
                <a:cubicBezTo>
                  <a:pt x="546769" y="0"/>
                  <a:pt x="778097" y="231328"/>
                  <a:pt x="778097" y="516686"/>
                </a:cubicBezTo>
                <a:cubicBezTo>
                  <a:pt x="778097" y="601179"/>
                  <a:pt x="757816" y="680934"/>
                  <a:pt x="719843" y="750322"/>
                </a:cubicBezTo>
                <a:lnTo>
                  <a:pt x="0" y="750322"/>
                </a:lnTo>
                <a:lnTo>
                  <a:pt x="0" y="73330"/>
                </a:lnTo>
                <a:cubicBezTo>
                  <a:pt x="75863" y="26083"/>
                  <a:pt x="165591" y="0"/>
                  <a:pt x="26141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Oval 98"/>
          <p:cNvSpPr>
            <a:spLocks noChangeAspect="1"/>
          </p:cNvSpPr>
          <p:nvPr/>
        </p:nvSpPr>
        <p:spPr>
          <a:xfrm>
            <a:off x="-69625" y="5158575"/>
            <a:ext cx="563524" cy="897560"/>
          </a:xfrm>
          <a:custGeom>
            <a:avLst/>
            <a:gdLst/>
            <a:ahLst/>
            <a:cxnLst/>
            <a:rect l="l" t="t" r="r" b="b"/>
            <a:pathLst>
              <a:path w="563524" h="897560">
                <a:moveTo>
                  <a:pt x="114744" y="0"/>
                </a:moveTo>
                <a:cubicBezTo>
                  <a:pt x="362598" y="0"/>
                  <a:pt x="563524" y="200926"/>
                  <a:pt x="563524" y="448780"/>
                </a:cubicBezTo>
                <a:cubicBezTo>
                  <a:pt x="563524" y="696634"/>
                  <a:pt x="362598" y="897560"/>
                  <a:pt x="114744" y="897560"/>
                </a:cubicBezTo>
                <a:cubicBezTo>
                  <a:pt x="74918" y="897560"/>
                  <a:pt x="36304" y="892373"/>
                  <a:pt x="0" y="880900"/>
                </a:cubicBezTo>
                <a:lnTo>
                  <a:pt x="0" y="16661"/>
                </a:lnTo>
                <a:cubicBezTo>
                  <a:pt x="36304" y="5188"/>
                  <a:pt x="74918" y="0"/>
                  <a:pt x="11474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Oval 99"/>
          <p:cNvSpPr>
            <a:spLocks noChangeAspect="1"/>
          </p:cNvSpPr>
          <p:nvPr/>
        </p:nvSpPr>
        <p:spPr>
          <a:xfrm>
            <a:off x="-25758" y="482386"/>
            <a:ext cx="598416" cy="905704"/>
          </a:xfrm>
          <a:custGeom>
            <a:avLst/>
            <a:gdLst/>
            <a:ahLst/>
            <a:cxnLst/>
            <a:rect l="l" t="t" r="r" b="b"/>
            <a:pathLst>
              <a:path w="598416" h="905704">
                <a:moveTo>
                  <a:pt x="145564" y="0"/>
                </a:moveTo>
                <a:cubicBezTo>
                  <a:pt x="395667" y="0"/>
                  <a:pt x="598416" y="202749"/>
                  <a:pt x="598416" y="452852"/>
                </a:cubicBezTo>
                <a:cubicBezTo>
                  <a:pt x="598416" y="702955"/>
                  <a:pt x="395667" y="905704"/>
                  <a:pt x="145564" y="905704"/>
                </a:cubicBezTo>
                <a:cubicBezTo>
                  <a:pt x="94398" y="905704"/>
                  <a:pt x="45214" y="897218"/>
                  <a:pt x="0" y="879648"/>
                </a:cubicBezTo>
                <a:lnTo>
                  <a:pt x="0" y="26056"/>
                </a:lnTo>
                <a:cubicBezTo>
                  <a:pt x="45214" y="8486"/>
                  <a:pt x="94398" y="0"/>
                  <a:pt x="14556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Oval 100"/>
          <p:cNvSpPr>
            <a:spLocks noChangeAspect="1"/>
          </p:cNvSpPr>
          <p:nvPr/>
        </p:nvSpPr>
        <p:spPr>
          <a:xfrm>
            <a:off x="474208" y="836793"/>
            <a:ext cx="910817" cy="91081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Oval 101"/>
          <p:cNvSpPr>
            <a:spLocks noChangeAspect="1"/>
          </p:cNvSpPr>
          <p:nvPr/>
        </p:nvSpPr>
        <p:spPr>
          <a:xfrm>
            <a:off x="319223" y="1452260"/>
            <a:ext cx="772993" cy="772993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Oval 102"/>
          <p:cNvSpPr>
            <a:spLocks noChangeAspect="1"/>
          </p:cNvSpPr>
          <p:nvPr/>
        </p:nvSpPr>
        <p:spPr>
          <a:xfrm>
            <a:off x="371257" y="1886983"/>
            <a:ext cx="610366" cy="610366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Oval 103"/>
          <p:cNvSpPr>
            <a:spLocks noChangeAspect="1"/>
          </p:cNvSpPr>
          <p:nvPr/>
        </p:nvSpPr>
        <p:spPr>
          <a:xfrm>
            <a:off x="154676" y="1919682"/>
            <a:ext cx="521764" cy="52176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Oval 104"/>
          <p:cNvSpPr>
            <a:spLocks noChangeAspect="1"/>
          </p:cNvSpPr>
          <p:nvPr/>
        </p:nvSpPr>
        <p:spPr>
          <a:xfrm>
            <a:off x="7302517" y="-61709"/>
            <a:ext cx="910818" cy="750833"/>
          </a:xfrm>
          <a:custGeom>
            <a:avLst/>
            <a:gdLst/>
            <a:ahLst/>
            <a:cxnLst/>
            <a:rect l="l" t="t" r="r" b="b"/>
            <a:pathLst>
              <a:path w="910818" h="750833">
                <a:moveTo>
                  <a:pt x="111441" y="0"/>
                </a:moveTo>
                <a:lnTo>
                  <a:pt x="799378" y="0"/>
                </a:lnTo>
                <a:cubicBezTo>
                  <a:pt x="869408" y="78400"/>
                  <a:pt x="910818" y="182076"/>
                  <a:pt x="910818" y="295424"/>
                </a:cubicBezTo>
                <a:cubicBezTo>
                  <a:pt x="910818" y="546939"/>
                  <a:pt x="706924" y="750833"/>
                  <a:pt x="455409" y="750833"/>
                </a:cubicBezTo>
                <a:cubicBezTo>
                  <a:pt x="203894" y="750833"/>
                  <a:pt x="0" y="546939"/>
                  <a:pt x="0" y="295424"/>
                </a:cubicBezTo>
                <a:cubicBezTo>
                  <a:pt x="0" y="182076"/>
                  <a:pt x="41410" y="78400"/>
                  <a:pt x="11144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Oval 105"/>
          <p:cNvSpPr>
            <a:spLocks noChangeAspect="1"/>
          </p:cNvSpPr>
          <p:nvPr/>
        </p:nvSpPr>
        <p:spPr>
          <a:xfrm>
            <a:off x="8718124" y="-61709"/>
            <a:ext cx="473874" cy="613011"/>
          </a:xfrm>
          <a:custGeom>
            <a:avLst/>
            <a:gdLst/>
            <a:ahLst/>
            <a:cxnLst/>
            <a:rect l="l" t="t" r="r" b="b"/>
            <a:pathLst>
              <a:path w="473874" h="613011">
                <a:moveTo>
                  <a:pt x="29684" y="0"/>
                </a:moveTo>
                <a:lnTo>
                  <a:pt x="473874" y="0"/>
                </a:lnTo>
                <a:lnTo>
                  <a:pt x="473874" y="611150"/>
                </a:lnTo>
                <a:cubicBezTo>
                  <a:pt x="467789" y="612887"/>
                  <a:pt x="461614" y="613011"/>
                  <a:pt x="455409" y="613011"/>
                </a:cubicBezTo>
                <a:cubicBezTo>
                  <a:pt x="203894" y="613011"/>
                  <a:pt x="0" y="409117"/>
                  <a:pt x="0" y="157602"/>
                </a:cubicBezTo>
                <a:cubicBezTo>
                  <a:pt x="0" y="101995"/>
                  <a:pt x="9966" y="48716"/>
                  <a:pt x="2968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Oval 106"/>
          <p:cNvSpPr>
            <a:spLocks noChangeAspect="1"/>
          </p:cNvSpPr>
          <p:nvPr/>
        </p:nvSpPr>
        <p:spPr>
          <a:xfrm>
            <a:off x="7748238" y="282933"/>
            <a:ext cx="1128521" cy="1128521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Oval 107"/>
          <p:cNvSpPr>
            <a:spLocks noChangeAspect="1"/>
          </p:cNvSpPr>
          <p:nvPr/>
        </p:nvSpPr>
        <p:spPr>
          <a:xfrm>
            <a:off x="8914718" y="749603"/>
            <a:ext cx="277280" cy="907992"/>
          </a:xfrm>
          <a:custGeom>
            <a:avLst/>
            <a:gdLst/>
            <a:ahLst/>
            <a:cxnLst/>
            <a:rect l="l" t="t" r="r" b="b"/>
            <a:pathLst>
              <a:path w="277280" h="907992">
                <a:moveTo>
                  <a:pt x="277280" y="0"/>
                </a:moveTo>
                <a:lnTo>
                  <a:pt x="277280" y="907992"/>
                </a:lnTo>
                <a:cubicBezTo>
                  <a:pt x="112021" y="824131"/>
                  <a:pt x="0" y="652146"/>
                  <a:pt x="0" y="453996"/>
                </a:cubicBezTo>
                <a:cubicBezTo>
                  <a:pt x="0" y="255847"/>
                  <a:pt x="112021" y="83861"/>
                  <a:pt x="277280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Oval 108"/>
          <p:cNvSpPr>
            <a:spLocks noChangeAspect="1"/>
          </p:cNvSpPr>
          <p:nvPr/>
        </p:nvSpPr>
        <p:spPr>
          <a:xfrm>
            <a:off x="7590871" y="728498"/>
            <a:ext cx="969734" cy="9697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Oval 109"/>
          <p:cNvSpPr>
            <a:spLocks noChangeAspect="1"/>
          </p:cNvSpPr>
          <p:nvPr/>
        </p:nvSpPr>
        <p:spPr>
          <a:xfrm>
            <a:off x="7470041" y="1326476"/>
            <a:ext cx="608190" cy="60819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Oval 110"/>
          <p:cNvSpPr>
            <a:spLocks noChangeAspect="1"/>
          </p:cNvSpPr>
          <p:nvPr/>
        </p:nvSpPr>
        <p:spPr>
          <a:xfrm>
            <a:off x="7629941" y="5611427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Oval 111"/>
          <p:cNvSpPr>
            <a:spLocks noChangeAspect="1"/>
          </p:cNvSpPr>
          <p:nvPr/>
        </p:nvSpPr>
        <p:spPr>
          <a:xfrm>
            <a:off x="6972882" y="5242254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Oval 112"/>
          <p:cNvSpPr>
            <a:spLocks noChangeAspect="1"/>
          </p:cNvSpPr>
          <p:nvPr/>
        </p:nvSpPr>
        <p:spPr>
          <a:xfrm>
            <a:off x="7494454" y="4928166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Oval 113"/>
          <p:cNvSpPr>
            <a:spLocks noChangeAspect="1"/>
          </p:cNvSpPr>
          <p:nvPr/>
        </p:nvSpPr>
        <p:spPr>
          <a:xfrm>
            <a:off x="8229034" y="5666511"/>
            <a:ext cx="605634" cy="6056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Oval 114"/>
          <p:cNvSpPr>
            <a:spLocks noChangeAspect="1"/>
          </p:cNvSpPr>
          <p:nvPr/>
        </p:nvSpPr>
        <p:spPr>
          <a:xfrm>
            <a:off x="8078231" y="4097842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Oval 115"/>
          <p:cNvSpPr>
            <a:spLocks noChangeAspect="1"/>
          </p:cNvSpPr>
          <p:nvPr/>
        </p:nvSpPr>
        <p:spPr>
          <a:xfrm>
            <a:off x="8411816" y="5057878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Oval 116"/>
          <p:cNvSpPr>
            <a:spLocks noChangeAspect="1"/>
          </p:cNvSpPr>
          <p:nvPr/>
        </p:nvSpPr>
        <p:spPr>
          <a:xfrm>
            <a:off x="8688590" y="4790335"/>
            <a:ext cx="503408" cy="553550"/>
          </a:xfrm>
          <a:custGeom>
            <a:avLst/>
            <a:gdLst/>
            <a:ahLst/>
            <a:cxnLst/>
            <a:rect l="l" t="t" r="r" b="b"/>
            <a:pathLst>
              <a:path w="503408" h="553550">
                <a:moveTo>
                  <a:pt x="276775" y="0"/>
                </a:moveTo>
                <a:cubicBezTo>
                  <a:pt x="370698" y="0"/>
                  <a:pt x="453694" y="46784"/>
                  <a:pt x="503408" y="118545"/>
                </a:cubicBezTo>
                <a:lnTo>
                  <a:pt x="503408" y="435005"/>
                </a:lnTo>
                <a:cubicBezTo>
                  <a:pt x="453694" y="506767"/>
                  <a:pt x="370698" y="553550"/>
                  <a:pt x="276775" y="553550"/>
                </a:cubicBezTo>
                <a:cubicBezTo>
                  <a:pt x="123916" y="553550"/>
                  <a:pt x="0" y="429634"/>
                  <a:pt x="0" y="276775"/>
                </a:cubicBezTo>
                <a:cubicBezTo>
                  <a:pt x="0" y="123916"/>
                  <a:pt x="123916" y="0"/>
                  <a:pt x="276775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24E7DB-829F-4EC1-BC84-6F0D510C0425}" type="datetime1">
              <a:rPr lang="tr-TR" smtClean="0"/>
              <a:t>02.12.2011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55" name="Oval 54"/>
          <p:cNvSpPr>
            <a:spLocks noChangeAspect="1"/>
          </p:cNvSpPr>
          <p:nvPr/>
        </p:nvSpPr>
        <p:spPr>
          <a:xfrm>
            <a:off x="1583172" y="5454223"/>
            <a:ext cx="1909234" cy="1468668"/>
          </a:xfrm>
          <a:custGeom>
            <a:avLst/>
            <a:gdLst/>
            <a:ahLst/>
            <a:cxnLst/>
            <a:rect l="l" t="t" r="r" b="b"/>
            <a:pathLst>
              <a:path w="1909234" h="1468668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144075"/>
                  <a:pt x="1854043" y="1320642"/>
                  <a:pt x="1758159" y="1468668"/>
                </a:cubicBezTo>
                <a:lnTo>
                  <a:pt x="151075" y="1468668"/>
                </a:lnTo>
                <a:cubicBezTo>
                  <a:pt x="55192" y="1320642"/>
                  <a:pt x="0" y="114407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7" name="Oval 56"/>
          <p:cNvSpPr>
            <a:spLocks noChangeAspect="1"/>
          </p:cNvSpPr>
          <p:nvPr/>
        </p:nvSpPr>
        <p:spPr>
          <a:xfrm>
            <a:off x="8570944" y="3382942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/>
          <p:cNvSpPr>
            <a:spLocks noChangeAspect="1"/>
          </p:cNvSpPr>
          <p:nvPr/>
        </p:nvSpPr>
        <p:spPr>
          <a:xfrm>
            <a:off x="8398204" y="35360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/>
          <p:cNvSpPr>
            <a:spLocks noChangeAspect="1"/>
          </p:cNvSpPr>
          <p:nvPr/>
        </p:nvSpPr>
        <p:spPr>
          <a:xfrm>
            <a:off x="8608408" y="36884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/>
          <p:cNvSpPr>
            <a:spLocks noChangeAspect="1"/>
          </p:cNvSpPr>
          <p:nvPr/>
        </p:nvSpPr>
        <p:spPr>
          <a:xfrm>
            <a:off x="154676" y="2698928"/>
            <a:ext cx="467627" cy="46762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/>
          <p:cNvSpPr>
            <a:spLocks noChangeAspect="1"/>
          </p:cNvSpPr>
          <p:nvPr/>
        </p:nvSpPr>
        <p:spPr>
          <a:xfrm>
            <a:off x="474208" y="3166555"/>
            <a:ext cx="458770" cy="45877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/>
          <p:cNvSpPr>
            <a:spLocks noChangeAspect="1"/>
          </p:cNvSpPr>
          <p:nvPr/>
        </p:nvSpPr>
        <p:spPr>
          <a:xfrm>
            <a:off x="270258" y="3382942"/>
            <a:ext cx="352045" cy="3520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/>
          <p:cNvSpPr>
            <a:spLocks noChangeAspect="1"/>
          </p:cNvSpPr>
          <p:nvPr/>
        </p:nvSpPr>
        <p:spPr>
          <a:xfrm>
            <a:off x="-86601" y="2581479"/>
            <a:ext cx="1360441" cy="1909234"/>
          </a:xfrm>
          <a:custGeom>
            <a:avLst/>
            <a:gdLst/>
            <a:ahLst/>
            <a:cxnLst/>
            <a:rect l="l" t="t" r="r" b="b"/>
            <a:pathLst>
              <a:path w="1360441" h="1909234">
                <a:moveTo>
                  <a:pt x="405824" y="0"/>
                </a:moveTo>
                <a:cubicBezTo>
                  <a:pt x="933044" y="0"/>
                  <a:pt x="1360441" y="427397"/>
                  <a:pt x="1360441" y="954617"/>
                </a:cubicBezTo>
                <a:cubicBezTo>
                  <a:pt x="1360441" y="1481837"/>
                  <a:pt x="933044" y="1909234"/>
                  <a:pt x="405824" y="1909234"/>
                </a:cubicBezTo>
                <a:cubicBezTo>
                  <a:pt x="260527" y="1909234"/>
                  <a:pt x="122812" y="1876773"/>
                  <a:pt x="0" y="1817719"/>
                </a:cubicBezTo>
                <a:lnTo>
                  <a:pt x="0" y="91515"/>
                </a:lnTo>
                <a:cubicBezTo>
                  <a:pt x="122812" y="32461"/>
                  <a:pt x="260527" y="0"/>
                  <a:pt x="405824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64" name="Oval 63"/>
          <p:cNvSpPr>
            <a:spLocks noChangeAspect="1"/>
          </p:cNvSpPr>
          <p:nvPr/>
        </p:nvSpPr>
        <p:spPr>
          <a:xfrm>
            <a:off x="6173123" y="2395416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0.wav"/><Relationship Id="rId1" Type="http://schemas.microsoft.com/office/2007/relationships/media" Target="../media/media10.wav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wav"/><Relationship Id="rId1" Type="http://schemas.microsoft.com/office/2007/relationships/media" Target="../media/media11.wav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2.wav"/><Relationship Id="rId1" Type="http://schemas.microsoft.com/office/2007/relationships/media" Target="../media/media12.wav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learnenglish.de/Sounds/Food/blackberry.rm" TargetMode="External"/><Relationship Id="rId13" Type="http://schemas.openxmlformats.org/officeDocument/2006/relationships/hyperlink" Target="http://www.learnenglish.de/Sounds/Food/pear.rm" TargetMode="External"/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learnenglish.de/Sounds/Food/banana.rm" TargetMode="External"/><Relationship Id="rId12" Type="http://schemas.openxmlformats.org/officeDocument/2006/relationships/hyperlink" Target="http://www.learnenglish.de/Sounds/Food/orange.rm" TargetMode="External"/><Relationship Id="rId2" Type="http://schemas.openxmlformats.org/officeDocument/2006/relationships/audio" Target="../media/media13.wav"/><Relationship Id="rId16" Type="http://schemas.openxmlformats.org/officeDocument/2006/relationships/image" Target="../media/image1.png"/><Relationship Id="rId1" Type="http://schemas.microsoft.com/office/2007/relationships/media" Target="../media/media13.wav"/><Relationship Id="rId6" Type="http://schemas.openxmlformats.org/officeDocument/2006/relationships/hyperlink" Target="http://www.learnenglish.de/Sounds/Food/apple.rm" TargetMode="External"/><Relationship Id="rId11" Type="http://schemas.openxmlformats.org/officeDocument/2006/relationships/hyperlink" Target="http://www.learnenglish.de/Sounds/Food/lemon.rm" TargetMode="External"/><Relationship Id="rId5" Type="http://schemas.openxmlformats.org/officeDocument/2006/relationships/hyperlink" Target="http://www.learnenglish.de/Sounds/Food/fruit.rm" TargetMode="External"/><Relationship Id="rId15" Type="http://schemas.openxmlformats.org/officeDocument/2006/relationships/hyperlink" Target="http://www.learnenglish.de/Sounds/Food/strawberry.rm" TargetMode="External"/><Relationship Id="rId10" Type="http://schemas.openxmlformats.org/officeDocument/2006/relationships/hyperlink" Target="http://www.learnenglish.de/Sounds/Food/grape.rm" TargetMode="External"/><Relationship Id="rId4" Type="http://schemas.openxmlformats.org/officeDocument/2006/relationships/notesSlide" Target="../notesSlides/notesSlide13.xml"/><Relationship Id="rId9" Type="http://schemas.openxmlformats.org/officeDocument/2006/relationships/hyperlink" Target="http://www.learnenglish.de/Sounds/Food/cherry.rm" TargetMode="External"/><Relationship Id="rId14" Type="http://schemas.openxmlformats.org/officeDocument/2006/relationships/hyperlink" Target="http://www.learnenglish.de/Sounds/Food/plum.rm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4.wav"/><Relationship Id="rId1" Type="http://schemas.microsoft.com/office/2007/relationships/media" Target="../media/media14.wav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.png"/><Relationship Id="rId2" Type="http://schemas.openxmlformats.org/officeDocument/2006/relationships/audio" Target="../media/media15.wav"/><Relationship Id="rId1" Type="http://schemas.microsoft.com/office/2007/relationships/media" Target="../media/media15.wav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.png"/><Relationship Id="rId2" Type="http://schemas.openxmlformats.org/officeDocument/2006/relationships/audio" Target="../media/media16.wav"/><Relationship Id="rId1" Type="http://schemas.microsoft.com/office/2007/relationships/media" Target="../media/media16.wav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.png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image" Target="../media/image1.pn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wav"/><Relationship Id="rId1" Type="http://schemas.microsoft.com/office/2007/relationships/media" Target="../media/media7.wav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8.wav"/><Relationship Id="rId1" Type="http://schemas.microsoft.com/office/2007/relationships/media" Target="../media/media8.wav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9.wav"/><Relationship Id="rId1" Type="http://schemas.microsoft.com/office/2007/relationships/media" Target="../media/media9.wav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43608" y="2204864"/>
            <a:ext cx="7200800" cy="1728192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SAYILAR</a:t>
            </a:r>
            <a:endParaRPr lang="tr-TR" dirty="0"/>
          </a:p>
        </p:txBody>
      </p:sp>
      <p:pic>
        <p:nvPicPr>
          <p:cNvPr id="7" name="Ses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7800308"/>
      </p:ext>
    </p:extLst>
  </p:cSld>
  <p:clrMapOvr>
    <a:masterClrMapping/>
  </p:clrMapOvr>
  <p:transition spd="slow" advTm="3209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title"/>
          </p:nvPr>
        </p:nvSpPr>
        <p:spPr>
          <a:xfrm>
            <a:off x="457200" y="1916832"/>
            <a:ext cx="8229600" cy="2520280"/>
          </a:xfrm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r>
              <a:rPr lang="tr-TR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AYLAR</a:t>
            </a:r>
            <a:endParaRPr lang="tr-TR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4" name="Ses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950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17"/>
    </mc:Choice>
    <mc:Fallback xmlns="">
      <p:transition spd="slow" advTm="161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o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8281980"/>
              </p:ext>
            </p:extLst>
          </p:nvPr>
        </p:nvGraphicFramePr>
        <p:xfrm>
          <a:off x="457200" y="2636361"/>
          <a:ext cx="8229600" cy="2453640"/>
        </p:xfrm>
        <a:graphic>
          <a:graphicData uri="http://schemas.openxmlformats.org/drawingml/2006/table">
            <a:tbl>
              <a:tblPr/>
              <a:tblGrid>
                <a:gridCol w="2057400"/>
                <a:gridCol w="2057400"/>
                <a:gridCol w="2057400"/>
                <a:gridCol w="2057400"/>
              </a:tblGrid>
              <a:tr h="0">
                <a:tc>
                  <a:txBody>
                    <a:bodyPr/>
                    <a:lstStyle/>
                    <a:p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İngilizce Aylar</a:t>
                      </a:r>
                      <a:endParaRPr lang="tr-TR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Türkçe Anlamı</a:t>
                      </a:r>
                      <a:endParaRPr lang="tr-TR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Aylar</a:t>
                      </a:r>
                      <a:endParaRPr lang="tr-TR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Türkçe Anlamı</a:t>
                      </a:r>
                      <a:endParaRPr lang="tr-TR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January</a:t>
                      </a:r>
                      <a:endParaRPr lang="tr-TR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Ocak</a:t>
                      </a: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July</a:t>
                      </a:r>
                      <a:endParaRPr lang="tr-TR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Temmuz</a:t>
                      </a: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February</a:t>
                      </a:r>
                      <a:endParaRPr lang="tr-TR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Şubat</a:t>
                      </a: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August</a:t>
                      </a:r>
                      <a:endParaRPr lang="tr-TR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Ağustos</a:t>
                      </a: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March</a:t>
                      </a:r>
                      <a:endParaRPr lang="tr-TR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Mart</a:t>
                      </a: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September</a:t>
                      </a:r>
                      <a:endParaRPr lang="tr-TR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Eylül</a:t>
                      </a: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April</a:t>
                      </a:r>
                      <a:endParaRPr lang="tr-TR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Nisan</a:t>
                      </a: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October</a:t>
                      </a:r>
                      <a:endParaRPr lang="tr-TR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Ekim</a:t>
                      </a: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May</a:t>
                      </a:r>
                      <a:endParaRPr lang="tr-TR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Mayıs</a:t>
                      </a: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November</a:t>
                      </a:r>
                      <a:endParaRPr lang="tr-TR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Kasım</a:t>
                      </a: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June</a:t>
                      </a:r>
                      <a:endParaRPr lang="tr-TR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Haziran</a:t>
                      </a: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December</a:t>
                      </a:r>
                      <a:endParaRPr lang="tr-TR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Aralık</a:t>
                      </a: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4" name="Ses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3946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068"/>
    </mc:Choice>
    <mc:Fallback xmlns="">
      <p:transition spd="slow" advTm="1606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1700808"/>
            <a:ext cx="8229600" cy="2304256"/>
          </a:xfr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r>
              <a:rPr lang="tr-TR" dirty="0" smtClean="0">
                <a:solidFill>
                  <a:schemeClr val="tx2">
                    <a:lumMod val="75000"/>
                  </a:schemeClr>
                </a:solidFill>
              </a:rPr>
              <a:t>MEYVELER</a:t>
            </a:r>
            <a:endParaRPr lang="tr-TR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Ses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502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01"/>
    </mc:Choice>
    <mc:Fallback xmlns="">
      <p:transition spd="slow" advTm="140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o 3"/>
          <p:cNvGraphicFramePr>
            <a:graphicFrameLocks noGrp="1"/>
          </p:cNvGraphicFramePr>
          <p:nvPr/>
        </p:nvGraphicFramePr>
        <p:xfrm>
          <a:off x="2850302" y="1600200"/>
          <a:ext cx="3443396" cy="4525963"/>
        </p:xfrm>
        <a:graphic>
          <a:graphicData uri="http://schemas.openxmlformats.org/drawingml/2006/table">
            <a:tbl>
              <a:tblPr/>
              <a:tblGrid>
                <a:gridCol w="1721698"/>
                <a:gridCol w="1721698"/>
              </a:tblGrid>
              <a:tr h="348151">
                <a:tc>
                  <a:txBody>
                    <a:bodyPr/>
                    <a:lstStyle/>
                    <a:p>
                      <a:pPr algn="ctr"/>
                      <a:r>
                        <a:rPr lang="tr-TR" sz="900" dirty="0" err="1">
                          <a:solidFill>
                            <a:srgbClr val="333333"/>
                          </a:solidFill>
                          <a:effectLst/>
                          <a:latin typeface="Arial"/>
                          <a:hlinkClick r:id="rId5"/>
                        </a:rPr>
                        <a:t>fruit</a:t>
                      </a:r>
                      <a:endParaRPr lang="tr-TR" sz="900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66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900">
                          <a:solidFill>
                            <a:srgbClr val="7E2954"/>
                          </a:solidFill>
                          <a:effectLst/>
                          <a:latin typeface="Arial"/>
                        </a:rPr>
                        <a:t>meyve</a:t>
                      </a:r>
                      <a:endParaRPr lang="tr-TR" sz="90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6666"/>
                    </a:solidFill>
                  </a:tcPr>
                </a:tc>
              </a:tr>
              <a:tr h="348151">
                <a:tc>
                  <a:txBody>
                    <a:bodyPr/>
                    <a:lstStyle/>
                    <a:p>
                      <a:pPr algn="ctr"/>
                      <a:r>
                        <a:rPr lang="tr-TR" sz="900">
                          <a:solidFill>
                            <a:srgbClr val="333333"/>
                          </a:solidFill>
                          <a:effectLst/>
                          <a:latin typeface="Arial"/>
                          <a:hlinkClick r:id="rId6"/>
                        </a:rPr>
                        <a:t>apple</a:t>
                      </a:r>
                      <a:endParaRPr lang="tr-TR" sz="90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66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900">
                          <a:solidFill>
                            <a:srgbClr val="7E2954"/>
                          </a:solidFill>
                          <a:effectLst/>
                          <a:latin typeface="Arial"/>
                        </a:rPr>
                        <a:t>elma</a:t>
                      </a:r>
                      <a:endParaRPr lang="tr-TR" sz="90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6666"/>
                    </a:solidFill>
                  </a:tcPr>
                </a:tc>
              </a:tr>
              <a:tr h="348151">
                <a:tc>
                  <a:txBody>
                    <a:bodyPr/>
                    <a:lstStyle/>
                    <a:p>
                      <a:pPr algn="ctr"/>
                      <a:r>
                        <a:rPr lang="tr-TR" sz="90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appricot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66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900">
                          <a:solidFill>
                            <a:srgbClr val="7E2954"/>
                          </a:solidFill>
                          <a:effectLst/>
                          <a:latin typeface="Arial"/>
                        </a:rPr>
                        <a:t>kayısı</a:t>
                      </a:r>
                      <a:endParaRPr lang="tr-TR" sz="90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6666"/>
                    </a:solidFill>
                  </a:tcPr>
                </a:tc>
              </a:tr>
              <a:tr h="348151">
                <a:tc>
                  <a:txBody>
                    <a:bodyPr/>
                    <a:lstStyle/>
                    <a:p>
                      <a:pPr algn="ctr"/>
                      <a:r>
                        <a:rPr lang="tr-TR" sz="900">
                          <a:solidFill>
                            <a:srgbClr val="333333"/>
                          </a:solidFill>
                          <a:effectLst/>
                          <a:latin typeface="Arial"/>
                          <a:hlinkClick r:id="rId7"/>
                        </a:rPr>
                        <a:t>banana</a:t>
                      </a:r>
                      <a:endParaRPr lang="tr-TR" sz="90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66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900" dirty="0">
                          <a:solidFill>
                            <a:srgbClr val="7E2954"/>
                          </a:solidFill>
                          <a:effectLst/>
                          <a:latin typeface="Arial"/>
                        </a:rPr>
                        <a:t>muz</a:t>
                      </a:r>
                      <a:endParaRPr lang="tr-TR" sz="900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6666"/>
                    </a:solidFill>
                  </a:tcPr>
                </a:tc>
              </a:tr>
              <a:tr h="348151">
                <a:tc>
                  <a:txBody>
                    <a:bodyPr/>
                    <a:lstStyle/>
                    <a:p>
                      <a:pPr algn="ctr"/>
                      <a:r>
                        <a:rPr lang="tr-TR" sz="900">
                          <a:solidFill>
                            <a:srgbClr val="333333"/>
                          </a:solidFill>
                          <a:effectLst/>
                          <a:latin typeface="Arial"/>
                          <a:hlinkClick r:id="rId8"/>
                        </a:rPr>
                        <a:t>blackberry</a:t>
                      </a:r>
                      <a:endParaRPr lang="tr-TR" sz="90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66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900">
                          <a:solidFill>
                            <a:srgbClr val="7E2954"/>
                          </a:solidFill>
                          <a:effectLst/>
                          <a:latin typeface="Arial"/>
                        </a:rPr>
                        <a:t>böğürtlen</a:t>
                      </a:r>
                      <a:endParaRPr lang="tr-TR" sz="90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6666"/>
                    </a:solidFill>
                  </a:tcPr>
                </a:tc>
              </a:tr>
              <a:tr h="348151">
                <a:tc>
                  <a:txBody>
                    <a:bodyPr/>
                    <a:lstStyle/>
                    <a:p>
                      <a:pPr algn="ctr"/>
                      <a:r>
                        <a:rPr lang="tr-TR" sz="900">
                          <a:solidFill>
                            <a:srgbClr val="333333"/>
                          </a:solidFill>
                          <a:effectLst/>
                          <a:latin typeface="Arial"/>
                          <a:hlinkClick r:id="rId9"/>
                        </a:rPr>
                        <a:t>cherry</a:t>
                      </a:r>
                      <a:endParaRPr lang="tr-TR" sz="90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66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900">
                          <a:solidFill>
                            <a:srgbClr val="7E2954"/>
                          </a:solidFill>
                          <a:effectLst/>
                          <a:latin typeface="Arial"/>
                        </a:rPr>
                        <a:t>kiraz</a:t>
                      </a:r>
                      <a:endParaRPr lang="tr-TR" sz="90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6666"/>
                    </a:solidFill>
                  </a:tcPr>
                </a:tc>
              </a:tr>
              <a:tr h="348151">
                <a:tc>
                  <a:txBody>
                    <a:bodyPr/>
                    <a:lstStyle/>
                    <a:p>
                      <a:pPr algn="ctr"/>
                      <a:r>
                        <a:rPr lang="tr-TR" sz="900">
                          <a:solidFill>
                            <a:srgbClr val="333333"/>
                          </a:solidFill>
                          <a:effectLst/>
                          <a:latin typeface="Arial"/>
                          <a:hlinkClick r:id="rId10"/>
                        </a:rPr>
                        <a:t>grape</a:t>
                      </a:r>
                      <a:endParaRPr lang="tr-TR" sz="90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66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900">
                          <a:solidFill>
                            <a:srgbClr val="7E2954"/>
                          </a:solidFill>
                          <a:effectLst/>
                          <a:latin typeface="Arial"/>
                        </a:rPr>
                        <a:t>üzüm</a:t>
                      </a:r>
                      <a:endParaRPr lang="tr-TR" sz="90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6666"/>
                    </a:solidFill>
                  </a:tcPr>
                </a:tc>
              </a:tr>
              <a:tr h="348151">
                <a:tc>
                  <a:txBody>
                    <a:bodyPr/>
                    <a:lstStyle/>
                    <a:p>
                      <a:pPr algn="ctr"/>
                      <a:r>
                        <a:rPr lang="tr-TR" sz="900">
                          <a:solidFill>
                            <a:srgbClr val="333333"/>
                          </a:solidFill>
                          <a:effectLst/>
                          <a:latin typeface="Arial"/>
                          <a:hlinkClick r:id="rId11"/>
                        </a:rPr>
                        <a:t>lemon</a:t>
                      </a:r>
                      <a:endParaRPr lang="tr-TR" sz="90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66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900">
                          <a:solidFill>
                            <a:srgbClr val="7E2954"/>
                          </a:solidFill>
                          <a:effectLst/>
                          <a:latin typeface="Arial"/>
                        </a:rPr>
                        <a:t>limon</a:t>
                      </a:r>
                      <a:endParaRPr lang="tr-TR" sz="90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6666"/>
                    </a:solidFill>
                  </a:tcPr>
                </a:tc>
              </a:tr>
              <a:tr h="348151">
                <a:tc>
                  <a:txBody>
                    <a:bodyPr/>
                    <a:lstStyle/>
                    <a:p>
                      <a:pPr algn="ctr"/>
                      <a:r>
                        <a:rPr lang="tr-TR" sz="900">
                          <a:solidFill>
                            <a:srgbClr val="333333"/>
                          </a:solidFill>
                          <a:effectLst/>
                          <a:latin typeface="Arial"/>
                          <a:hlinkClick r:id="rId12"/>
                        </a:rPr>
                        <a:t>orange</a:t>
                      </a:r>
                      <a:endParaRPr lang="tr-TR" sz="90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66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900">
                          <a:solidFill>
                            <a:srgbClr val="7E2954"/>
                          </a:solidFill>
                          <a:effectLst/>
                          <a:latin typeface="Arial"/>
                        </a:rPr>
                        <a:t>portakal</a:t>
                      </a:r>
                      <a:endParaRPr lang="tr-TR" sz="90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6666"/>
                    </a:solidFill>
                  </a:tcPr>
                </a:tc>
              </a:tr>
              <a:tr h="348151">
                <a:tc>
                  <a:txBody>
                    <a:bodyPr/>
                    <a:lstStyle/>
                    <a:p>
                      <a:pPr algn="ctr"/>
                      <a:r>
                        <a:rPr lang="tr-TR" sz="900">
                          <a:solidFill>
                            <a:srgbClr val="333333"/>
                          </a:solidFill>
                          <a:effectLst/>
                          <a:latin typeface="Verdana"/>
                          <a:hlinkClick r:id="rId13"/>
                        </a:rPr>
                        <a:t>peach</a:t>
                      </a:r>
                      <a:endParaRPr lang="tr-TR" sz="90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66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900">
                          <a:solidFill>
                            <a:srgbClr val="7E2954"/>
                          </a:solidFill>
                          <a:effectLst/>
                          <a:latin typeface="Arial"/>
                        </a:rPr>
                        <a:t>şeftali</a:t>
                      </a:r>
                      <a:endParaRPr lang="tr-TR" sz="90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6666"/>
                    </a:solidFill>
                  </a:tcPr>
                </a:tc>
              </a:tr>
              <a:tr h="348151">
                <a:tc>
                  <a:txBody>
                    <a:bodyPr/>
                    <a:lstStyle/>
                    <a:p>
                      <a:pPr algn="ctr"/>
                      <a:r>
                        <a:rPr lang="tr-TR" sz="900">
                          <a:solidFill>
                            <a:srgbClr val="333333"/>
                          </a:solidFill>
                          <a:effectLst/>
                          <a:latin typeface="Verdana"/>
                          <a:hlinkClick r:id="rId14"/>
                        </a:rPr>
                        <a:t>plum</a:t>
                      </a:r>
                      <a:endParaRPr lang="tr-TR" sz="90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66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900">
                          <a:solidFill>
                            <a:srgbClr val="7E2954"/>
                          </a:solidFill>
                          <a:effectLst/>
                          <a:latin typeface="Arial"/>
                        </a:rPr>
                        <a:t>erik</a:t>
                      </a:r>
                      <a:endParaRPr lang="tr-TR" sz="90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6666"/>
                    </a:solidFill>
                  </a:tcPr>
                </a:tc>
              </a:tr>
              <a:tr h="348151">
                <a:tc>
                  <a:txBody>
                    <a:bodyPr/>
                    <a:lstStyle/>
                    <a:p>
                      <a:pPr algn="ctr"/>
                      <a:r>
                        <a:rPr lang="tr-TR" sz="900">
                          <a:solidFill>
                            <a:srgbClr val="333333"/>
                          </a:solidFill>
                          <a:effectLst/>
                          <a:latin typeface="Verdana"/>
                          <a:hlinkClick r:id="rId15"/>
                        </a:rPr>
                        <a:t>strawberry</a:t>
                      </a:r>
                      <a:endParaRPr lang="tr-TR" sz="90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66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900">
                          <a:solidFill>
                            <a:srgbClr val="7E2954"/>
                          </a:solidFill>
                          <a:effectLst/>
                          <a:latin typeface="Arial"/>
                        </a:rPr>
                        <a:t>çilek</a:t>
                      </a:r>
                      <a:endParaRPr lang="tr-TR" sz="90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6666"/>
                    </a:solidFill>
                  </a:tcPr>
                </a:tc>
              </a:tr>
              <a:tr h="348151">
                <a:tc>
                  <a:txBody>
                    <a:bodyPr/>
                    <a:lstStyle/>
                    <a:p>
                      <a:pPr algn="ctr"/>
                      <a:r>
                        <a:rPr lang="tr-TR" sz="900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pear</a:t>
                      </a:r>
                      <a:endParaRPr lang="tr-TR" sz="90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66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900" dirty="0">
                          <a:solidFill>
                            <a:srgbClr val="7E2954"/>
                          </a:solidFill>
                          <a:effectLst/>
                          <a:latin typeface="Arial"/>
                        </a:rPr>
                        <a:t>armut</a:t>
                      </a:r>
                      <a:endParaRPr lang="tr-TR" sz="900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6666"/>
                    </a:solidFill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849563" y="1600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tr-T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3" name="Ses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9158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524"/>
    </mc:Choice>
    <mc:Fallback xmlns="">
      <p:transition spd="slow" advTm="135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11560" y="1988840"/>
            <a:ext cx="8352927" cy="1872208"/>
          </a:xfrm>
          <a:solidFill>
            <a:schemeClr val="tx2">
              <a:lumMod val="60000"/>
              <a:lumOff val="4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tr-TR" dirty="0" smtClean="0">
                <a:solidFill>
                  <a:schemeClr val="accent5"/>
                </a:solidFill>
              </a:rPr>
              <a:t>MY FAMİLY</a:t>
            </a:r>
            <a:endParaRPr lang="tr-TR" dirty="0">
              <a:solidFill>
                <a:schemeClr val="accent5"/>
              </a:solidFill>
            </a:endParaRPr>
          </a:p>
        </p:txBody>
      </p:sp>
      <p:pic>
        <p:nvPicPr>
          <p:cNvPr id="4" name="Ses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165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316"/>
    </mc:Choice>
    <mc:Fallback xmlns="">
      <p:transition spd="slow" advTm="331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BROTHER-FATHER</a:t>
            </a:r>
            <a:endParaRPr lang="tr-TR" dirty="0"/>
          </a:p>
        </p:txBody>
      </p:sp>
      <p:pic>
        <p:nvPicPr>
          <p:cNvPr id="6" name="İçerik Yer Tutucusu 5"/>
          <p:cNvPicPr>
            <a:picLocks noGrp="1" noChangeAspect="1"/>
          </p:cNvPicPr>
          <p:nvPr>
            <p:ph sz="half"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6344" y="1809750"/>
            <a:ext cx="3038475" cy="4051300"/>
          </a:xfrm>
        </p:spPr>
      </p:pic>
      <p:pic>
        <p:nvPicPr>
          <p:cNvPr id="7" name="İçerik Yer Tutucusu 6"/>
          <p:cNvPicPr>
            <a:picLocks noGrp="1" noChangeAspect="1"/>
          </p:cNvPicPr>
          <p:nvPr>
            <p:ph sz="half" idx="2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2488" y="2534047"/>
            <a:ext cx="3470275" cy="2602706"/>
          </a:xfrm>
        </p:spPr>
      </p:pic>
      <p:pic>
        <p:nvPicPr>
          <p:cNvPr id="4" name="Ses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945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177"/>
    </mc:Choice>
    <mc:Fallback xmlns="">
      <p:transition spd="slow" advTm="317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MOTHER-GRANDMOTHER</a:t>
            </a:r>
            <a:endParaRPr lang="tr-TR" dirty="0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sz="half"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50" y="2533451"/>
            <a:ext cx="3471863" cy="2603897"/>
          </a:xfrm>
        </p:spPr>
      </p:pic>
      <p:pic>
        <p:nvPicPr>
          <p:cNvPr id="6" name="İçerik Yer Tutucusu 5"/>
          <p:cNvPicPr>
            <a:picLocks noGrp="1" noChangeAspect="1"/>
          </p:cNvPicPr>
          <p:nvPr>
            <p:ph sz="half" idx="2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2492896"/>
            <a:ext cx="3470275" cy="2602706"/>
          </a:xfrm>
        </p:spPr>
      </p:pic>
      <p:pic>
        <p:nvPicPr>
          <p:cNvPr id="4" name="Ses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6932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782"/>
    </mc:Choice>
    <mc:Fallback xmlns="">
      <p:transition spd="slow" advTm="278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yagram 3"/>
          <p:cNvGraphicFramePr/>
          <p:nvPr>
            <p:extLst>
              <p:ext uri="{D42A27DB-BD31-4B8C-83A1-F6EECF244321}">
                <p14:modId xmlns:p14="http://schemas.microsoft.com/office/powerpoint/2010/main" val="1707873380"/>
              </p:ext>
            </p:extLst>
          </p:nvPr>
        </p:nvGraphicFramePr>
        <p:xfrm>
          <a:off x="1619672" y="1484784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377714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Dikdörtgen 6"/>
          <p:cNvSpPr/>
          <p:nvPr/>
        </p:nvSpPr>
        <p:spPr>
          <a:xfrm rot="10800000">
            <a:off x="683568" y="2420888"/>
            <a:ext cx="6858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tr-TR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152400" y="-1035737"/>
            <a:ext cx="6858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tr-TR" dirty="0"/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855" y="165013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52400" y="-1035737"/>
            <a:ext cx="6858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2286000" y="-1187648"/>
            <a:ext cx="4572000" cy="784830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tr-TR" dirty="0"/>
          </a:p>
          <a:p>
            <a:r>
              <a:rPr lang="tr-TR" dirty="0"/>
              <a:t>İngilizce birden ona kadar rakamlar ve </a:t>
            </a:r>
            <a:r>
              <a:rPr lang="tr-TR" dirty="0" err="1"/>
              <a:t>türkçe</a:t>
            </a:r>
            <a:r>
              <a:rPr lang="tr-TR" dirty="0"/>
              <a:t> karşılıkları şöyledir:</a:t>
            </a:r>
          </a:p>
          <a:p>
            <a:endParaRPr lang="tr-TR" dirty="0"/>
          </a:p>
          <a:p>
            <a:r>
              <a:rPr lang="tr-TR" dirty="0"/>
              <a:t>Rakam	İngilizce Yazılışı	Türkçe Anlam</a:t>
            </a:r>
          </a:p>
          <a:p>
            <a:r>
              <a:rPr lang="tr-TR" dirty="0"/>
              <a:t>0	Zero, </a:t>
            </a:r>
            <a:r>
              <a:rPr lang="tr-TR" dirty="0" err="1"/>
              <a:t>Null</a:t>
            </a:r>
            <a:r>
              <a:rPr lang="tr-TR" dirty="0"/>
              <a:t>	</a:t>
            </a:r>
            <a:r>
              <a:rPr lang="tr-TR" dirty="0" err="1"/>
              <a:t>Sfır</a:t>
            </a:r>
            <a:endParaRPr lang="tr-TR" dirty="0"/>
          </a:p>
          <a:p>
            <a:r>
              <a:rPr lang="tr-TR" dirty="0"/>
              <a:t>1	</a:t>
            </a:r>
            <a:r>
              <a:rPr lang="tr-TR" dirty="0" err="1"/>
              <a:t>One</a:t>
            </a:r>
            <a:r>
              <a:rPr lang="tr-TR" dirty="0"/>
              <a:t>	Bir</a:t>
            </a:r>
          </a:p>
          <a:p>
            <a:r>
              <a:rPr lang="tr-TR" dirty="0"/>
              <a:t>2	</a:t>
            </a:r>
            <a:r>
              <a:rPr lang="tr-TR" dirty="0" err="1"/>
              <a:t>Two</a:t>
            </a:r>
            <a:r>
              <a:rPr lang="tr-TR" dirty="0"/>
              <a:t>	İki</a:t>
            </a:r>
          </a:p>
          <a:p>
            <a:r>
              <a:rPr lang="tr-TR" dirty="0"/>
              <a:t>3	Three	Üç</a:t>
            </a:r>
          </a:p>
          <a:p>
            <a:r>
              <a:rPr lang="tr-TR" dirty="0"/>
              <a:t>4	</a:t>
            </a:r>
            <a:r>
              <a:rPr lang="tr-TR" dirty="0" err="1"/>
              <a:t>Four</a:t>
            </a:r>
            <a:r>
              <a:rPr lang="tr-TR" dirty="0"/>
              <a:t>	Dört</a:t>
            </a:r>
          </a:p>
          <a:p>
            <a:r>
              <a:rPr lang="tr-TR" dirty="0"/>
              <a:t>5	</a:t>
            </a:r>
            <a:r>
              <a:rPr lang="tr-TR" dirty="0" err="1"/>
              <a:t>Five</a:t>
            </a:r>
            <a:r>
              <a:rPr lang="tr-TR" dirty="0"/>
              <a:t>	Beş</a:t>
            </a:r>
          </a:p>
          <a:p>
            <a:r>
              <a:rPr lang="tr-TR" dirty="0"/>
              <a:t>6	</a:t>
            </a:r>
            <a:r>
              <a:rPr lang="tr-TR" dirty="0" err="1"/>
              <a:t>Six</a:t>
            </a:r>
            <a:r>
              <a:rPr lang="tr-TR" dirty="0"/>
              <a:t>	Altı</a:t>
            </a:r>
          </a:p>
          <a:p>
            <a:r>
              <a:rPr lang="tr-TR" dirty="0"/>
              <a:t>7	Seven	Yedi</a:t>
            </a:r>
          </a:p>
          <a:p>
            <a:r>
              <a:rPr lang="tr-TR" dirty="0"/>
              <a:t>8	</a:t>
            </a:r>
            <a:r>
              <a:rPr lang="tr-TR" dirty="0" err="1"/>
              <a:t>Eight</a:t>
            </a:r>
            <a:r>
              <a:rPr lang="tr-TR" dirty="0"/>
              <a:t>	Sekiz</a:t>
            </a:r>
          </a:p>
          <a:p>
            <a:r>
              <a:rPr lang="tr-TR" dirty="0"/>
              <a:t>9	Nine	Dokuz</a:t>
            </a:r>
          </a:p>
          <a:p>
            <a:pPr marL="342900" indent="-342900">
              <a:buAutoNum type="arabicPlain" startAt="10"/>
            </a:pPr>
            <a:r>
              <a:rPr lang="tr-TR" dirty="0"/>
              <a:t> </a:t>
            </a:r>
            <a:r>
              <a:rPr lang="tr-TR" dirty="0" smtClean="0"/>
              <a:t>          Ten           On</a:t>
            </a:r>
            <a:endParaRPr lang="tr-TR" dirty="0"/>
          </a:p>
          <a:p>
            <a:r>
              <a:rPr lang="tr-TR" dirty="0"/>
              <a:t>Sayı	İngilizce Yazılışı	Türkçe Anlam</a:t>
            </a:r>
          </a:p>
          <a:p>
            <a:r>
              <a:rPr lang="tr-TR" dirty="0"/>
              <a:t>11	</a:t>
            </a:r>
            <a:r>
              <a:rPr lang="tr-TR" dirty="0" err="1"/>
              <a:t>Eleven</a:t>
            </a:r>
            <a:r>
              <a:rPr lang="tr-TR" dirty="0"/>
              <a:t>	</a:t>
            </a:r>
            <a:r>
              <a:rPr lang="tr-TR" dirty="0" err="1"/>
              <a:t>Onbir</a:t>
            </a:r>
            <a:endParaRPr lang="tr-TR" dirty="0"/>
          </a:p>
          <a:p>
            <a:r>
              <a:rPr lang="tr-TR" dirty="0"/>
              <a:t>12	</a:t>
            </a:r>
            <a:r>
              <a:rPr lang="tr-TR" dirty="0" err="1"/>
              <a:t>Twelve</a:t>
            </a:r>
            <a:r>
              <a:rPr lang="tr-TR" dirty="0"/>
              <a:t>	</a:t>
            </a:r>
            <a:r>
              <a:rPr lang="tr-TR" dirty="0" err="1"/>
              <a:t>Oniki</a:t>
            </a:r>
            <a:endParaRPr lang="tr-TR" dirty="0"/>
          </a:p>
          <a:p>
            <a:r>
              <a:rPr lang="tr-TR" dirty="0"/>
              <a:t>13	</a:t>
            </a:r>
            <a:r>
              <a:rPr lang="tr-TR" dirty="0" err="1"/>
              <a:t>Thirteen</a:t>
            </a:r>
            <a:r>
              <a:rPr lang="tr-TR" dirty="0"/>
              <a:t>	</a:t>
            </a:r>
            <a:r>
              <a:rPr lang="tr-TR" dirty="0" err="1"/>
              <a:t>Onüç</a:t>
            </a:r>
            <a:endParaRPr lang="tr-TR" dirty="0"/>
          </a:p>
          <a:p>
            <a:r>
              <a:rPr lang="tr-TR" dirty="0"/>
              <a:t>14	</a:t>
            </a:r>
            <a:r>
              <a:rPr lang="tr-TR" dirty="0" err="1"/>
              <a:t>Fourteen</a:t>
            </a:r>
            <a:r>
              <a:rPr lang="tr-TR" dirty="0"/>
              <a:t>	</a:t>
            </a:r>
            <a:r>
              <a:rPr lang="tr-TR" dirty="0" err="1"/>
              <a:t>Ondört</a:t>
            </a:r>
            <a:endParaRPr lang="tr-TR" dirty="0"/>
          </a:p>
          <a:p>
            <a:r>
              <a:rPr lang="tr-TR" dirty="0"/>
              <a:t>15	</a:t>
            </a:r>
            <a:r>
              <a:rPr lang="tr-TR" dirty="0" err="1"/>
              <a:t>Fifteen</a:t>
            </a:r>
            <a:r>
              <a:rPr lang="tr-TR" dirty="0"/>
              <a:t>	</a:t>
            </a:r>
            <a:r>
              <a:rPr lang="tr-TR" dirty="0" err="1"/>
              <a:t>Onbeş</a:t>
            </a:r>
            <a:endParaRPr lang="tr-TR" dirty="0"/>
          </a:p>
          <a:p>
            <a:r>
              <a:rPr lang="tr-TR" dirty="0"/>
              <a:t>16	</a:t>
            </a:r>
            <a:r>
              <a:rPr lang="tr-TR" dirty="0" err="1"/>
              <a:t>Sixteen</a:t>
            </a:r>
            <a:r>
              <a:rPr lang="tr-TR" dirty="0"/>
              <a:t>	</a:t>
            </a:r>
            <a:r>
              <a:rPr lang="tr-TR" dirty="0" err="1"/>
              <a:t>Onaltı</a:t>
            </a:r>
            <a:endParaRPr lang="tr-TR" dirty="0"/>
          </a:p>
          <a:p>
            <a:r>
              <a:rPr lang="tr-TR" dirty="0"/>
              <a:t>17	</a:t>
            </a:r>
            <a:r>
              <a:rPr lang="tr-TR" dirty="0" err="1"/>
              <a:t>Seventeen</a:t>
            </a:r>
            <a:r>
              <a:rPr lang="tr-TR" dirty="0"/>
              <a:t>	</a:t>
            </a:r>
            <a:r>
              <a:rPr lang="tr-TR" dirty="0" err="1"/>
              <a:t>Onyedi</a:t>
            </a:r>
            <a:endParaRPr lang="tr-TR" dirty="0"/>
          </a:p>
          <a:p>
            <a:r>
              <a:rPr lang="tr-TR" dirty="0"/>
              <a:t>18	</a:t>
            </a:r>
            <a:r>
              <a:rPr lang="tr-TR" dirty="0" err="1"/>
              <a:t>Eighteen</a:t>
            </a:r>
            <a:r>
              <a:rPr lang="tr-TR" dirty="0"/>
              <a:t>	</a:t>
            </a:r>
            <a:r>
              <a:rPr lang="tr-TR" dirty="0" err="1"/>
              <a:t>Onsekiz</a:t>
            </a:r>
            <a:endParaRPr lang="tr-TR" dirty="0"/>
          </a:p>
          <a:p>
            <a:r>
              <a:rPr lang="tr-TR" dirty="0"/>
              <a:t>19	</a:t>
            </a:r>
            <a:r>
              <a:rPr lang="tr-TR" dirty="0" err="1"/>
              <a:t>Nineteen</a:t>
            </a:r>
            <a:r>
              <a:rPr lang="tr-TR" dirty="0"/>
              <a:t>	</a:t>
            </a:r>
            <a:r>
              <a:rPr lang="tr-TR" dirty="0" err="1"/>
              <a:t>Ondokuz</a:t>
            </a:r>
            <a:endParaRPr lang="tr-TR" dirty="0"/>
          </a:p>
          <a:p>
            <a:r>
              <a:rPr lang="tr-TR" dirty="0"/>
              <a:t>20	</a:t>
            </a:r>
            <a:r>
              <a:rPr lang="tr-TR" dirty="0" err="1"/>
              <a:t>Twenty</a:t>
            </a:r>
            <a:r>
              <a:rPr lang="tr-TR" dirty="0"/>
              <a:t>	Yirmi</a:t>
            </a:r>
          </a:p>
        </p:txBody>
      </p:sp>
      <p:pic>
        <p:nvPicPr>
          <p:cNvPr id="8" name="Ses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533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893"/>
    </mc:Choice>
    <mc:Fallback xmlns="">
      <p:transition spd="slow" advTm="1389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09650" y="3336929"/>
            <a:ext cx="7124700" cy="992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0" y="-79653"/>
            <a:ext cx="6858000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/>
              <a:t>İngilizcede 20,30,40 gibi 10`un katları olan sayılar bilinirse 20 den 100e kadar saymak çok kolaylaşır.10`un katları olan sayılar şunlardır:</a:t>
            </a:r>
          </a:p>
          <a:p>
            <a:endParaRPr lang="tr-TR" dirty="0"/>
          </a:p>
          <a:p>
            <a:r>
              <a:rPr lang="tr-TR" dirty="0"/>
              <a:t>Sayı	İngilizce Yazılışı	Türkçe Anlam</a:t>
            </a:r>
          </a:p>
          <a:p>
            <a:r>
              <a:rPr lang="tr-TR" dirty="0"/>
              <a:t>20	</a:t>
            </a:r>
            <a:r>
              <a:rPr lang="tr-TR" dirty="0" err="1"/>
              <a:t>Twelve</a:t>
            </a:r>
            <a:r>
              <a:rPr lang="tr-TR" dirty="0"/>
              <a:t>	Yirmi</a:t>
            </a:r>
          </a:p>
          <a:p>
            <a:r>
              <a:rPr lang="tr-TR" dirty="0"/>
              <a:t>30	</a:t>
            </a:r>
            <a:r>
              <a:rPr lang="tr-TR" dirty="0" err="1"/>
              <a:t>Thirty</a:t>
            </a:r>
            <a:r>
              <a:rPr lang="tr-TR" dirty="0"/>
              <a:t>	Otuz</a:t>
            </a:r>
          </a:p>
          <a:p>
            <a:r>
              <a:rPr lang="tr-TR" dirty="0"/>
              <a:t>40	</a:t>
            </a:r>
            <a:r>
              <a:rPr lang="tr-TR" dirty="0" err="1"/>
              <a:t>Forty</a:t>
            </a:r>
            <a:r>
              <a:rPr lang="tr-TR" dirty="0"/>
              <a:t>	Kırk</a:t>
            </a:r>
          </a:p>
          <a:p>
            <a:r>
              <a:rPr lang="tr-TR" dirty="0"/>
              <a:t>50	</a:t>
            </a:r>
            <a:r>
              <a:rPr lang="tr-TR" dirty="0" err="1"/>
              <a:t>Fifty</a:t>
            </a:r>
            <a:r>
              <a:rPr lang="tr-TR" dirty="0"/>
              <a:t>	Elli</a:t>
            </a:r>
          </a:p>
          <a:p>
            <a:r>
              <a:rPr lang="tr-TR" dirty="0"/>
              <a:t>60	</a:t>
            </a:r>
            <a:r>
              <a:rPr lang="tr-TR" dirty="0" err="1"/>
              <a:t>Sixty</a:t>
            </a:r>
            <a:r>
              <a:rPr lang="tr-TR" dirty="0"/>
              <a:t>	Altmış</a:t>
            </a:r>
          </a:p>
          <a:p>
            <a:r>
              <a:rPr lang="tr-TR" dirty="0"/>
              <a:t>70	</a:t>
            </a:r>
            <a:r>
              <a:rPr lang="tr-TR" dirty="0" err="1"/>
              <a:t>Seventy</a:t>
            </a:r>
            <a:r>
              <a:rPr lang="tr-TR" dirty="0"/>
              <a:t>	Yetmiş</a:t>
            </a:r>
          </a:p>
          <a:p>
            <a:r>
              <a:rPr lang="tr-TR" dirty="0"/>
              <a:t>80	</a:t>
            </a:r>
            <a:r>
              <a:rPr lang="tr-TR" dirty="0" err="1"/>
              <a:t>Eighty</a:t>
            </a:r>
            <a:r>
              <a:rPr lang="tr-TR" dirty="0"/>
              <a:t>	Seksen</a:t>
            </a:r>
          </a:p>
          <a:p>
            <a:r>
              <a:rPr lang="tr-TR" dirty="0"/>
              <a:t>90	</a:t>
            </a:r>
            <a:r>
              <a:rPr lang="tr-TR" dirty="0" err="1"/>
              <a:t>Ninety</a:t>
            </a:r>
            <a:r>
              <a:rPr lang="tr-TR" dirty="0"/>
              <a:t>	Doksan</a:t>
            </a:r>
          </a:p>
          <a:p>
            <a:r>
              <a:rPr lang="tr-TR" dirty="0"/>
              <a:t>100	A/</a:t>
            </a:r>
            <a:r>
              <a:rPr lang="tr-TR" dirty="0" err="1"/>
              <a:t>one</a:t>
            </a:r>
            <a:r>
              <a:rPr lang="tr-TR" dirty="0"/>
              <a:t> </a:t>
            </a:r>
            <a:r>
              <a:rPr lang="tr-TR" dirty="0" err="1"/>
              <a:t>hundred</a:t>
            </a:r>
            <a:r>
              <a:rPr lang="tr-TR" dirty="0"/>
              <a:t>	Yüz</a:t>
            </a:r>
          </a:p>
          <a:p>
            <a:r>
              <a:rPr lang="tr-TR" dirty="0"/>
              <a:t>Bu sayıların arasındaki sayılar ise, ilk basamağı yukarıdaki onun katı olan sayılardan, ikinci basamağı ise birden ona kadar olan rakamlardan alınarak yapılır. Örneğin:</a:t>
            </a:r>
          </a:p>
          <a:p>
            <a:endParaRPr lang="tr-TR" dirty="0"/>
          </a:p>
          <a:p>
            <a:r>
              <a:rPr lang="tr-TR" dirty="0"/>
              <a:t>21 = </a:t>
            </a:r>
            <a:r>
              <a:rPr lang="tr-TR" dirty="0" err="1"/>
              <a:t>Twenty</a:t>
            </a:r>
            <a:r>
              <a:rPr lang="tr-TR" dirty="0"/>
              <a:t> </a:t>
            </a:r>
            <a:r>
              <a:rPr lang="tr-TR" dirty="0" err="1"/>
              <a:t>One</a:t>
            </a:r>
            <a:endParaRPr lang="tr-TR" dirty="0"/>
          </a:p>
          <a:p>
            <a:r>
              <a:rPr lang="tr-TR" dirty="0"/>
              <a:t>36 = </a:t>
            </a:r>
            <a:r>
              <a:rPr lang="tr-TR" dirty="0" err="1"/>
              <a:t>Thirty</a:t>
            </a:r>
            <a:r>
              <a:rPr lang="tr-TR" dirty="0"/>
              <a:t> </a:t>
            </a:r>
            <a:r>
              <a:rPr lang="tr-TR" dirty="0" err="1"/>
              <a:t>Six</a:t>
            </a:r>
            <a:endParaRPr lang="tr-TR" dirty="0"/>
          </a:p>
          <a:p>
            <a:r>
              <a:rPr lang="tr-TR" dirty="0"/>
              <a:t>42 = </a:t>
            </a:r>
            <a:r>
              <a:rPr lang="tr-TR" dirty="0" err="1"/>
              <a:t>Forthy</a:t>
            </a:r>
            <a:r>
              <a:rPr lang="tr-TR" dirty="0"/>
              <a:t> </a:t>
            </a:r>
            <a:r>
              <a:rPr lang="tr-TR" dirty="0" err="1"/>
              <a:t>Two</a:t>
            </a:r>
            <a:endParaRPr lang="tr-TR" dirty="0"/>
          </a:p>
          <a:p>
            <a:r>
              <a:rPr lang="tr-TR" dirty="0"/>
              <a:t>78 = </a:t>
            </a:r>
            <a:r>
              <a:rPr lang="tr-TR" dirty="0" err="1"/>
              <a:t>Seventy</a:t>
            </a:r>
            <a:r>
              <a:rPr lang="tr-TR" dirty="0"/>
              <a:t> </a:t>
            </a:r>
            <a:r>
              <a:rPr lang="tr-TR" dirty="0" err="1"/>
              <a:t>Eight</a:t>
            </a:r>
            <a:endParaRPr lang="tr-TR" dirty="0"/>
          </a:p>
          <a:p>
            <a:r>
              <a:rPr lang="tr-TR" dirty="0"/>
              <a:t>93 = </a:t>
            </a:r>
            <a:r>
              <a:rPr lang="tr-TR" dirty="0" err="1"/>
              <a:t>Ninety</a:t>
            </a:r>
            <a:r>
              <a:rPr lang="tr-TR" dirty="0"/>
              <a:t> Three</a:t>
            </a:r>
          </a:p>
          <a:p>
            <a:r>
              <a:rPr lang="tr-TR" dirty="0"/>
              <a:t>54 = </a:t>
            </a:r>
            <a:r>
              <a:rPr lang="tr-TR" dirty="0" err="1"/>
              <a:t>Fifty</a:t>
            </a:r>
            <a:r>
              <a:rPr lang="tr-TR" dirty="0"/>
              <a:t> </a:t>
            </a:r>
            <a:r>
              <a:rPr lang="tr-TR" dirty="0" err="1"/>
              <a:t>Four</a:t>
            </a:r>
            <a:endParaRPr lang="tr-TR" dirty="0"/>
          </a:p>
        </p:txBody>
      </p:sp>
      <p:pic>
        <p:nvPicPr>
          <p:cNvPr id="5" name="Ses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0456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703"/>
    </mc:Choice>
    <mc:Fallback xmlns="">
      <p:transition spd="slow" advTm="870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1844824"/>
            <a:ext cx="8229600" cy="2448272"/>
          </a:xfrm>
          <a:solidFill>
            <a:srgbClr val="FF0000"/>
          </a:solidFill>
        </p:spPr>
        <p:txBody>
          <a:bodyPr/>
          <a:lstStyle/>
          <a:p>
            <a:r>
              <a:rPr lang="tr-T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RENKLER</a:t>
            </a:r>
            <a:endParaRPr lang="tr-TR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4" name="Ses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3576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47"/>
    </mc:Choice>
    <mc:Fallback xmlns="">
      <p:transition spd="slow" advTm="264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286000" y="1166843"/>
            <a:ext cx="4572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dirty="0"/>
              <a:t>Sarı = </a:t>
            </a:r>
            <a:r>
              <a:rPr lang="tr-TR" dirty="0" err="1"/>
              <a:t>Yellow</a:t>
            </a:r>
            <a:endParaRPr lang="tr-TR" dirty="0"/>
          </a:p>
          <a:p>
            <a:r>
              <a:rPr lang="tr-TR" dirty="0"/>
              <a:t>Gri = </a:t>
            </a:r>
            <a:r>
              <a:rPr lang="tr-TR" dirty="0" err="1"/>
              <a:t>Grey</a:t>
            </a:r>
            <a:endParaRPr lang="tr-TR" dirty="0"/>
          </a:p>
          <a:p>
            <a:r>
              <a:rPr lang="tr-TR" dirty="0"/>
              <a:t>Turuncu = </a:t>
            </a:r>
            <a:r>
              <a:rPr lang="tr-TR" dirty="0" err="1"/>
              <a:t>Orange</a:t>
            </a:r>
            <a:endParaRPr lang="tr-TR" dirty="0"/>
          </a:p>
          <a:p>
            <a:r>
              <a:rPr lang="tr-TR" dirty="0"/>
              <a:t>Kırmızı = </a:t>
            </a:r>
            <a:r>
              <a:rPr lang="tr-TR" dirty="0" err="1"/>
              <a:t>Red</a:t>
            </a:r>
            <a:endParaRPr lang="tr-TR" dirty="0"/>
          </a:p>
          <a:p>
            <a:r>
              <a:rPr lang="tr-TR" dirty="0"/>
              <a:t>Pembe = Pink</a:t>
            </a:r>
          </a:p>
          <a:p>
            <a:r>
              <a:rPr lang="tr-TR" dirty="0"/>
              <a:t>Yeşil = </a:t>
            </a:r>
            <a:r>
              <a:rPr lang="tr-TR" dirty="0" err="1"/>
              <a:t>Green</a:t>
            </a:r>
            <a:endParaRPr lang="tr-TR" dirty="0"/>
          </a:p>
          <a:p>
            <a:r>
              <a:rPr lang="tr-TR" dirty="0"/>
              <a:t>Mavi = Blue</a:t>
            </a:r>
          </a:p>
          <a:p>
            <a:r>
              <a:rPr lang="tr-TR" dirty="0"/>
              <a:t>Turkuaz = </a:t>
            </a:r>
            <a:r>
              <a:rPr lang="tr-TR" dirty="0" err="1"/>
              <a:t>Turquoise</a:t>
            </a:r>
            <a:endParaRPr lang="tr-TR" dirty="0"/>
          </a:p>
          <a:p>
            <a:r>
              <a:rPr lang="tr-TR" dirty="0"/>
              <a:t>Kahverengi = Brown</a:t>
            </a:r>
          </a:p>
          <a:p>
            <a:r>
              <a:rPr lang="tr-TR" dirty="0"/>
              <a:t>Siyah = Black</a:t>
            </a:r>
          </a:p>
          <a:p>
            <a:endParaRPr lang="tr-TR" dirty="0"/>
          </a:p>
          <a:p>
            <a:r>
              <a:rPr lang="tr-TR" dirty="0"/>
              <a:t>Renklerin açık veya koyu olduğunu belirtmek için, </a:t>
            </a:r>
            <a:r>
              <a:rPr lang="tr-TR" dirty="0" err="1"/>
              <a:t>Light</a:t>
            </a:r>
            <a:r>
              <a:rPr lang="tr-TR" dirty="0"/>
              <a:t> ve Dark kelimelerini kullanırız:</a:t>
            </a:r>
          </a:p>
          <a:p>
            <a:endParaRPr lang="tr-TR" dirty="0"/>
          </a:p>
          <a:p>
            <a:r>
              <a:rPr lang="tr-TR" dirty="0"/>
              <a:t>Dark </a:t>
            </a:r>
            <a:r>
              <a:rPr lang="tr-TR" dirty="0" err="1"/>
              <a:t>blue</a:t>
            </a:r>
            <a:r>
              <a:rPr lang="tr-TR" dirty="0"/>
              <a:t> = Koyu mavi</a:t>
            </a:r>
          </a:p>
          <a:p>
            <a:r>
              <a:rPr lang="tr-TR" dirty="0" err="1"/>
              <a:t>Light</a:t>
            </a:r>
            <a:r>
              <a:rPr lang="tr-TR" dirty="0"/>
              <a:t> </a:t>
            </a:r>
            <a:r>
              <a:rPr lang="tr-TR" dirty="0" err="1"/>
              <a:t>blue</a:t>
            </a:r>
            <a:r>
              <a:rPr lang="tr-TR" dirty="0"/>
              <a:t> = Açık mavi</a:t>
            </a:r>
          </a:p>
        </p:txBody>
      </p:sp>
      <p:pic>
        <p:nvPicPr>
          <p:cNvPr id="4" name="Ses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7173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769"/>
    </mc:Choice>
    <mc:Fallback xmlns="">
      <p:transition spd="slow" advTm="1176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1916832"/>
            <a:ext cx="8229600" cy="2376264"/>
          </a:xfrm>
          <a:solidFill>
            <a:srgbClr val="00B050"/>
          </a:solidFill>
        </p:spPr>
        <p:txBody>
          <a:bodyPr/>
          <a:lstStyle/>
          <a:p>
            <a:r>
              <a:rPr lang="tr-TR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ALFABE</a:t>
            </a:r>
            <a:endParaRPr lang="tr-TR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4" name="Ses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652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41"/>
    </mc:Choice>
    <mc:Fallback xmlns="">
      <p:transition spd="slow" advTm="144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286000" y="-218152"/>
            <a:ext cx="4572000" cy="729430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b="1" dirty="0">
                <a:solidFill>
                  <a:srgbClr val="000000"/>
                </a:solidFill>
                <a:latin typeface="Tahoma"/>
              </a:rPr>
              <a:t>A – a (ey)</a:t>
            </a:r>
            <a:br>
              <a:rPr lang="tr-TR" b="1" dirty="0">
                <a:solidFill>
                  <a:srgbClr val="000000"/>
                </a:solidFill>
                <a:latin typeface="Tahoma"/>
              </a:rPr>
            </a:br>
            <a:r>
              <a:rPr lang="tr-TR" b="1" dirty="0">
                <a:solidFill>
                  <a:srgbClr val="000000"/>
                </a:solidFill>
                <a:latin typeface="Tahoma"/>
              </a:rPr>
              <a:t>B – b (</a:t>
            </a:r>
            <a:r>
              <a:rPr lang="tr-TR" b="1" dirty="0" err="1">
                <a:solidFill>
                  <a:srgbClr val="000000"/>
                </a:solidFill>
                <a:latin typeface="Tahoma"/>
              </a:rPr>
              <a:t>bi</a:t>
            </a:r>
            <a:r>
              <a:rPr lang="tr-TR" b="1" dirty="0">
                <a:solidFill>
                  <a:srgbClr val="000000"/>
                </a:solidFill>
                <a:latin typeface="Tahoma"/>
              </a:rPr>
              <a:t>)</a:t>
            </a:r>
            <a:br>
              <a:rPr lang="tr-TR" b="1" dirty="0">
                <a:solidFill>
                  <a:srgbClr val="000000"/>
                </a:solidFill>
                <a:latin typeface="Tahoma"/>
              </a:rPr>
            </a:br>
            <a:r>
              <a:rPr lang="tr-TR" b="1" dirty="0">
                <a:solidFill>
                  <a:srgbClr val="000000"/>
                </a:solidFill>
                <a:latin typeface="Tahoma"/>
              </a:rPr>
              <a:t>C – c (si)</a:t>
            </a:r>
            <a:br>
              <a:rPr lang="tr-TR" b="1" dirty="0">
                <a:solidFill>
                  <a:srgbClr val="000000"/>
                </a:solidFill>
                <a:latin typeface="Tahoma"/>
              </a:rPr>
            </a:br>
            <a:r>
              <a:rPr lang="tr-TR" b="1" dirty="0">
                <a:solidFill>
                  <a:srgbClr val="000000"/>
                </a:solidFill>
                <a:latin typeface="Tahoma"/>
              </a:rPr>
              <a:t>D – d (</a:t>
            </a:r>
            <a:r>
              <a:rPr lang="tr-TR" b="1" dirty="0" err="1">
                <a:solidFill>
                  <a:srgbClr val="000000"/>
                </a:solidFill>
                <a:latin typeface="Tahoma"/>
              </a:rPr>
              <a:t>di</a:t>
            </a:r>
            <a:r>
              <a:rPr lang="tr-TR" b="1" dirty="0">
                <a:solidFill>
                  <a:srgbClr val="000000"/>
                </a:solidFill>
                <a:latin typeface="Tahoma"/>
              </a:rPr>
              <a:t>)</a:t>
            </a:r>
            <a:br>
              <a:rPr lang="tr-TR" b="1" dirty="0">
                <a:solidFill>
                  <a:srgbClr val="000000"/>
                </a:solidFill>
                <a:latin typeface="Tahoma"/>
              </a:rPr>
            </a:br>
            <a:r>
              <a:rPr lang="tr-TR" b="1" dirty="0">
                <a:solidFill>
                  <a:srgbClr val="000000"/>
                </a:solidFill>
                <a:latin typeface="Tahoma"/>
              </a:rPr>
              <a:t>E – e (i)</a:t>
            </a:r>
            <a:br>
              <a:rPr lang="tr-TR" b="1" dirty="0">
                <a:solidFill>
                  <a:srgbClr val="000000"/>
                </a:solidFill>
                <a:latin typeface="Tahoma"/>
              </a:rPr>
            </a:br>
            <a:r>
              <a:rPr lang="tr-TR" b="1" dirty="0">
                <a:solidFill>
                  <a:srgbClr val="000000"/>
                </a:solidFill>
                <a:latin typeface="Tahoma"/>
              </a:rPr>
              <a:t>F – f (f)</a:t>
            </a:r>
            <a:br>
              <a:rPr lang="tr-TR" b="1" dirty="0">
                <a:solidFill>
                  <a:srgbClr val="000000"/>
                </a:solidFill>
                <a:latin typeface="Tahoma"/>
              </a:rPr>
            </a:br>
            <a:r>
              <a:rPr lang="tr-TR" b="1" dirty="0">
                <a:solidFill>
                  <a:srgbClr val="000000"/>
                </a:solidFill>
                <a:latin typeface="Tahoma"/>
              </a:rPr>
              <a:t>G – g (</a:t>
            </a:r>
            <a:r>
              <a:rPr lang="tr-TR" b="1" dirty="0" err="1">
                <a:solidFill>
                  <a:srgbClr val="000000"/>
                </a:solidFill>
                <a:latin typeface="Tahoma"/>
              </a:rPr>
              <a:t>ci</a:t>
            </a:r>
            <a:r>
              <a:rPr lang="tr-TR" b="1" dirty="0">
                <a:solidFill>
                  <a:srgbClr val="000000"/>
                </a:solidFill>
                <a:latin typeface="Tahoma"/>
              </a:rPr>
              <a:t>)</a:t>
            </a:r>
            <a:br>
              <a:rPr lang="tr-TR" b="1" dirty="0">
                <a:solidFill>
                  <a:srgbClr val="000000"/>
                </a:solidFill>
                <a:latin typeface="Tahoma"/>
              </a:rPr>
            </a:br>
            <a:r>
              <a:rPr lang="tr-TR" b="1" dirty="0">
                <a:solidFill>
                  <a:srgbClr val="000000"/>
                </a:solidFill>
                <a:latin typeface="Tahoma"/>
              </a:rPr>
              <a:t>H – h (</a:t>
            </a:r>
            <a:r>
              <a:rPr lang="tr-TR" b="1" dirty="0" err="1">
                <a:solidFill>
                  <a:srgbClr val="000000"/>
                </a:solidFill>
                <a:latin typeface="Tahoma"/>
              </a:rPr>
              <a:t>eyç</a:t>
            </a:r>
            <a:r>
              <a:rPr lang="tr-TR" b="1" dirty="0">
                <a:solidFill>
                  <a:srgbClr val="000000"/>
                </a:solidFill>
                <a:latin typeface="Tahoma"/>
              </a:rPr>
              <a:t>)</a:t>
            </a:r>
            <a:br>
              <a:rPr lang="tr-TR" b="1" dirty="0">
                <a:solidFill>
                  <a:srgbClr val="000000"/>
                </a:solidFill>
                <a:latin typeface="Tahoma"/>
              </a:rPr>
            </a:br>
            <a:r>
              <a:rPr lang="tr-TR" b="1" dirty="0">
                <a:solidFill>
                  <a:srgbClr val="000000"/>
                </a:solidFill>
                <a:latin typeface="Tahoma"/>
              </a:rPr>
              <a:t>I – i (ay)</a:t>
            </a:r>
            <a:br>
              <a:rPr lang="tr-TR" b="1" dirty="0">
                <a:solidFill>
                  <a:srgbClr val="000000"/>
                </a:solidFill>
                <a:latin typeface="Tahoma"/>
              </a:rPr>
            </a:br>
            <a:r>
              <a:rPr lang="tr-TR" b="1" dirty="0">
                <a:solidFill>
                  <a:srgbClr val="000000"/>
                </a:solidFill>
                <a:latin typeface="Tahoma"/>
              </a:rPr>
              <a:t>J – j (</a:t>
            </a:r>
            <a:r>
              <a:rPr lang="tr-TR" b="1" dirty="0" err="1">
                <a:solidFill>
                  <a:srgbClr val="000000"/>
                </a:solidFill>
                <a:latin typeface="Tahoma"/>
              </a:rPr>
              <a:t>cey</a:t>
            </a:r>
            <a:r>
              <a:rPr lang="tr-TR" b="1" dirty="0">
                <a:solidFill>
                  <a:srgbClr val="000000"/>
                </a:solidFill>
                <a:latin typeface="Tahoma"/>
              </a:rPr>
              <a:t>)</a:t>
            </a:r>
            <a:br>
              <a:rPr lang="tr-TR" b="1" dirty="0">
                <a:solidFill>
                  <a:srgbClr val="000000"/>
                </a:solidFill>
                <a:latin typeface="Tahoma"/>
              </a:rPr>
            </a:br>
            <a:r>
              <a:rPr lang="tr-TR" b="1" dirty="0">
                <a:solidFill>
                  <a:srgbClr val="000000"/>
                </a:solidFill>
                <a:latin typeface="Tahoma"/>
              </a:rPr>
              <a:t>K – k (</a:t>
            </a:r>
            <a:r>
              <a:rPr lang="tr-TR" b="1" dirty="0" err="1">
                <a:solidFill>
                  <a:srgbClr val="000000"/>
                </a:solidFill>
                <a:latin typeface="Tahoma"/>
              </a:rPr>
              <a:t>key</a:t>
            </a:r>
            <a:r>
              <a:rPr lang="tr-TR" b="1" dirty="0">
                <a:solidFill>
                  <a:srgbClr val="000000"/>
                </a:solidFill>
                <a:latin typeface="Tahoma"/>
              </a:rPr>
              <a:t>)</a:t>
            </a:r>
            <a:br>
              <a:rPr lang="tr-TR" b="1" dirty="0">
                <a:solidFill>
                  <a:srgbClr val="000000"/>
                </a:solidFill>
                <a:latin typeface="Tahoma"/>
              </a:rPr>
            </a:br>
            <a:r>
              <a:rPr lang="tr-TR" b="1" dirty="0">
                <a:solidFill>
                  <a:srgbClr val="000000"/>
                </a:solidFill>
                <a:latin typeface="Tahoma"/>
              </a:rPr>
              <a:t>L – l (el)</a:t>
            </a:r>
            <a:br>
              <a:rPr lang="tr-TR" b="1" dirty="0">
                <a:solidFill>
                  <a:srgbClr val="000000"/>
                </a:solidFill>
                <a:latin typeface="Tahoma"/>
              </a:rPr>
            </a:br>
            <a:r>
              <a:rPr lang="tr-TR" b="1" dirty="0">
                <a:solidFill>
                  <a:srgbClr val="000000"/>
                </a:solidFill>
                <a:latin typeface="Tahoma"/>
              </a:rPr>
              <a:t>M – m (em)</a:t>
            </a:r>
            <a:br>
              <a:rPr lang="tr-TR" b="1" dirty="0">
                <a:solidFill>
                  <a:srgbClr val="000000"/>
                </a:solidFill>
                <a:latin typeface="Tahoma"/>
              </a:rPr>
            </a:br>
            <a:r>
              <a:rPr lang="tr-TR" b="1" dirty="0">
                <a:solidFill>
                  <a:srgbClr val="000000"/>
                </a:solidFill>
                <a:latin typeface="Tahoma"/>
              </a:rPr>
              <a:t>N –n (en)</a:t>
            </a:r>
            <a:br>
              <a:rPr lang="tr-TR" b="1" dirty="0">
                <a:solidFill>
                  <a:srgbClr val="000000"/>
                </a:solidFill>
                <a:latin typeface="Tahoma"/>
              </a:rPr>
            </a:br>
            <a:r>
              <a:rPr lang="tr-TR" b="1" dirty="0">
                <a:solidFill>
                  <a:srgbClr val="000000"/>
                </a:solidFill>
                <a:latin typeface="Tahoma"/>
              </a:rPr>
              <a:t>O – o (</a:t>
            </a:r>
            <a:r>
              <a:rPr lang="tr-TR" b="1" dirty="0" err="1">
                <a:solidFill>
                  <a:srgbClr val="000000"/>
                </a:solidFill>
                <a:latin typeface="Tahoma"/>
              </a:rPr>
              <a:t>ouğ</a:t>
            </a:r>
            <a:r>
              <a:rPr lang="tr-TR" b="1" dirty="0">
                <a:solidFill>
                  <a:srgbClr val="000000"/>
                </a:solidFill>
                <a:latin typeface="Tahoma"/>
              </a:rPr>
              <a:t>)</a:t>
            </a:r>
            <a:br>
              <a:rPr lang="tr-TR" b="1" dirty="0">
                <a:solidFill>
                  <a:srgbClr val="000000"/>
                </a:solidFill>
                <a:latin typeface="Tahoma"/>
              </a:rPr>
            </a:br>
            <a:r>
              <a:rPr lang="tr-TR" b="1" dirty="0">
                <a:solidFill>
                  <a:srgbClr val="000000"/>
                </a:solidFill>
                <a:latin typeface="Tahoma"/>
              </a:rPr>
              <a:t>P – p (pi)</a:t>
            </a:r>
            <a:br>
              <a:rPr lang="tr-TR" b="1" dirty="0">
                <a:solidFill>
                  <a:srgbClr val="000000"/>
                </a:solidFill>
                <a:latin typeface="Tahoma"/>
              </a:rPr>
            </a:br>
            <a:r>
              <a:rPr lang="tr-TR" b="1" dirty="0">
                <a:solidFill>
                  <a:srgbClr val="000000"/>
                </a:solidFill>
                <a:latin typeface="Tahoma"/>
              </a:rPr>
              <a:t>Q – q (</a:t>
            </a:r>
            <a:r>
              <a:rPr lang="tr-TR" b="1" dirty="0" err="1">
                <a:solidFill>
                  <a:srgbClr val="000000"/>
                </a:solidFill>
                <a:latin typeface="Tahoma"/>
              </a:rPr>
              <a:t>küuğ</a:t>
            </a:r>
            <a:r>
              <a:rPr lang="tr-TR" b="1" dirty="0">
                <a:solidFill>
                  <a:srgbClr val="000000"/>
                </a:solidFill>
                <a:latin typeface="Tahoma"/>
              </a:rPr>
              <a:t>)</a:t>
            </a:r>
            <a:br>
              <a:rPr lang="tr-TR" b="1" dirty="0">
                <a:solidFill>
                  <a:srgbClr val="000000"/>
                </a:solidFill>
                <a:latin typeface="Tahoma"/>
              </a:rPr>
            </a:br>
            <a:r>
              <a:rPr lang="tr-TR" b="1" dirty="0">
                <a:solidFill>
                  <a:srgbClr val="000000"/>
                </a:solidFill>
                <a:latin typeface="Tahoma"/>
              </a:rPr>
              <a:t>R – r (</a:t>
            </a:r>
            <a:r>
              <a:rPr lang="tr-TR" b="1" dirty="0" err="1">
                <a:solidFill>
                  <a:srgbClr val="000000"/>
                </a:solidFill>
                <a:latin typeface="Tahoma"/>
              </a:rPr>
              <a:t>ağr</a:t>
            </a:r>
            <a:r>
              <a:rPr lang="tr-TR" b="1" dirty="0">
                <a:solidFill>
                  <a:srgbClr val="000000"/>
                </a:solidFill>
                <a:latin typeface="Tahoma"/>
              </a:rPr>
              <a:t>)</a:t>
            </a:r>
            <a:br>
              <a:rPr lang="tr-TR" b="1" dirty="0">
                <a:solidFill>
                  <a:srgbClr val="000000"/>
                </a:solidFill>
                <a:latin typeface="Tahoma"/>
              </a:rPr>
            </a:br>
            <a:r>
              <a:rPr lang="tr-TR" b="1" dirty="0">
                <a:solidFill>
                  <a:srgbClr val="000000"/>
                </a:solidFill>
                <a:latin typeface="Tahoma"/>
              </a:rPr>
              <a:t>S – s (es)</a:t>
            </a:r>
            <a:br>
              <a:rPr lang="tr-TR" b="1" dirty="0">
                <a:solidFill>
                  <a:srgbClr val="000000"/>
                </a:solidFill>
                <a:latin typeface="Tahoma"/>
              </a:rPr>
            </a:br>
            <a:r>
              <a:rPr lang="tr-TR" b="1" dirty="0">
                <a:solidFill>
                  <a:srgbClr val="000000"/>
                </a:solidFill>
                <a:latin typeface="Tahoma"/>
              </a:rPr>
              <a:t>T – t (ti)</a:t>
            </a:r>
            <a:br>
              <a:rPr lang="tr-TR" b="1" dirty="0">
                <a:solidFill>
                  <a:srgbClr val="000000"/>
                </a:solidFill>
                <a:latin typeface="Tahoma"/>
              </a:rPr>
            </a:br>
            <a:r>
              <a:rPr lang="tr-TR" b="1" dirty="0">
                <a:solidFill>
                  <a:srgbClr val="000000"/>
                </a:solidFill>
                <a:latin typeface="Tahoma"/>
              </a:rPr>
              <a:t>U – u (yuğ)</a:t>
            </a:r>
            <a:br>
              <a:rPr lang="tr-TR" b="1" dirty="0">
                <a:solidFill>
                  <a:srgbClr val="000000"/>
                </a:solidFill>
                <a:latin typeface="Tahoma"/>
              </a:rPr>
            </a:br>
            <a:r>
              <a:rPr lang="tr-TR" b="1" dirty="0">
                <a:solidFill>
                  <a:srgbClr val="000000"/>
                </a:solidFill>
                <a:latin typeface="Tahoma"/>
              </a:rPr>
              <a:t>V – v (vi)</a:t>
            </a:r>
            <a:br>
              <a:rPr lang="tr-TR" b="1" dirty="0">
                <a:solidFill>
                  <a:srgbClr val="000000"/>
                </a:solidFill>
                <a:latin typeface="Tahoma"/>
              </a:rPr>
            </a:br>
            <a:r>
              <a:rPr lang="tr-TR" b="1" dirty="0">
                <a:solidFill>
                  <a:srgbClr val="000000"/>
                </a:solidFill>
                <a:latin typeface="Tahoma"/>
              </a:rPr>
              <a:t>W – w (</a:t>
            </a:r>
            <a:r>
              <a:rPr lang="tr-TR" b="1" dirty="0" err="1">
                <a:solidFill>
                  <a:srgbClr val="000000"/>
                </a:solidFill>
                <a:latin typeface="Tahoma"/>
              </a:rPr>
              <a:t>dabılyuğ</a:t>
            </a:r>
            <a:r>
              <a:rPr lang="tr-TR" b="1" dirty="0">
                <a:solidFill>
                  <a:srgbClr val="000000"/>
                </a:solidFill>
                <a:latin typeface="Tahoma"/>
              </a:rPr>
              <a:t>)</a:t>
            </a:r>
            <a:br>
              <a:rPr lang="tr-TR" b="1" dirty="0">
                <a:solidFill>
                  <a:srgbClr val="000000"/>
                </a:solidFill>
                <a:latin typeface="Tahoma"/>
              </a:rPr>
            </a:br>
            <a:r>
              <a:rPr lang="tr-TR" b="1" dirty="0">
                <a:solidFill>
                  <a:srgbClr val="000000"/>
                </a:solidFill>
                <a:latin typeface="Tahoma"/>
              </a:rPr>
              <a:t>X – x (</a:t>
            </a:r>
            <a:r>
              <a:rPr lang="tr-TR" b="1" dirty="0" err="1">
                <a:solidFill>
                  <a:srgbClr val="000000"/>
                </a:solidFill>
                <a:latin typeface="Tahoma"/>
              </a:rPr>
              <a:t>ekz</a:t>
            </a:r>
            <a:r>
              <a:rPr lang="tr-TR" b="1" dirty="0">
                <a:solidFill>
                  <a:srgbClr val="000000"/>
                </a:solidFill>
                <a:latin typeface="Tahoma"/>
              </a:rPr>
              <a:t>)</a:t>
            </a:r>
            <a:br>
              <a:rPr lang="tr-TR" b="1" dirty="0">
                <a:solidFill>
                  <a:srgbClr val="000000"/>
                </a:solidFill>
                <a:latin typeface="Tahoma"/>
              </a:rPr>
            </a:br>
            <a:r>
              <a:rPr lang="tr-TR" b="1" dirty="0">
                <a:solidFill>
                  <a:srgbClr val="000000"/>
                </a:solidFill>
                <a:latin typeface="Tahoma"/>
              </a:rPr>
              <a:t>Y – y (vay)</a:t>
            </a:r>
            <a:br>
              <a:rPr lang="tr-TR" b="1" dirty="0">
                <a:solidFill>
                  <a:srgbClr val="000000"/>
                </a:solidFill>
                <a:latin typeface="Tahoma"/>
              </a:rPr>
            </a:br>
            <a:r>
              <a:rPr lang="tr-TR" b="1" dirty="0">
                <a:solidFill>
                  <a:srgbClr val="000000"/>
                </a:solidFill>
                <a:latin typeface="Tahoma"/>
              </a:rPr>
              <a:t>Z – z (</a:t>
            </a:r>
            <a:r>
              <a:rPr lang="tr-TR" b="1" dirty="0" err="1">
                <a:solidFill>
                  <a:srgbClr val="000000"/>
                </a:solidFill>
                <a:latin typeface="Tahoma"/>
              </a:rPr>
              <a:t>zed</a:t>
            </a:r>
            <a:r>
              <a:rPr lang="tr-TR" b="1" dirty="0">
                <a:solidFill>
                  <a:srgbClr val="000000"/>
                </a:solidFill>
                <a:latin typeface="Tahoma"/>
              </a:rPr>
              <a:t>)</a:t>
            </a:r>
            <a:endParaRPr lang="tr-TR" dirty="0"/>
          </a:p>
        </p:txBody>
      </p:sp>
      <p:pic>
        <p:nvPicPr>
          <p:cNvPr id="4" name="Ses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850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589"/>
    </mc:Choice>
    <mc:Fallback xmlns="">
      <p:transition spd="slow" advTm="1458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aşlık 6"/>
          <p:cNvSpPr>
            <a:spLocks noGrp="1"/>
          </p:cNvSpPr>
          <p:nvPr>
            <p:ph type="title"/>
          </p:nvPr>
        </p:nvSpPr>
        <p:spPr>
          <a:xfrm>
            <a:off x="457200" y="2348880"/>
            <a:ext cx="8229600" cy="2232248"/>
          </a:xfrm>
          <a:solidFill>
            <a:schemeClr val="accent1">
              <a:lumMod val="75000"/>
            </a:schemeClr>
          </a:solidFill>
        </p:spPr>
        <p:txBody>
          <a:bodyPr/>
          <a:lstStyle/>
          <a:p>
            <a:r>
              <a:rPr lang="tr-TR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GÜNLER</a:t>
            </a:r>
            <a:endParaRPr lang="tr-TR" dirty="0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3" name="Ses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17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21"/>
    </mc:Choice>
    <mc:Fallback xmlns="">
      <p:transition spd="slow" advTm="182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2286000" y="889844"/>
            <a:ext cx="4572000" cy="59093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dirty="0">
                <a:solidFill>
                  <a:srgbClr val="000000"/>
                </a:solidFill>
                <a:latin typeface="Arial"/>
              </a:rPr>
              <a:t/>
            </a:r>
            <a:br>
              <a:rPr lang="tr-TR" dirty="0">
                <a:solidFill>
                  <a:srgbClr val="000000"/>
                </a:solidFill>
                <a:latin typeface="Arial"/>
              </a:rPr>
            </a:br>
            <a:r>
              <a:rPr lang="tr-TR" dirty="0">
                <a:solidFill>
                  <a:srgbClr val="000000"/>
                </a:solidFill>
                <a:latin typeface="Arial"/>
              </a:rPr>
              <a:t>Sunday </a:t>
            </a:r>
            <a:r>
              <a:rPr lang="tr-TR" dirty="0" smtClean="0">
                <a:solidFill>
                  <a:srgbClr val="000000"/>
                </a:solidFill>
                <a:latin typeface="Arial"/>
              </a:rPr>
              <a:t>Pazar</a:t>
            </a:r>
          </a:p>
          <a:p>
            <a:r>
              <a:rPr lang="tr-TR" dirty="0">
                <a:solidFill>
                  <a:srgbClr val="000000"/>
                </a:solidFill>
                <a:latin typeface="Arial"/>
              </a:rPr>
              <a:t/>
            </a:r>
            <a:br>
              <a:rPr lang="tr-TR" dirty="0">
                <a:solidFill>
                  <a:srgbClr val="000000"/>
                </a:solidFill>
                <a:latin typeface="Arial"/>
              </a:rPr>
            </a:br>
            <a:r>
              <a:rPr lang="tr-TR" dirty="0" err="1">
                <a:solidFill>
                  <a:srgbClr val="000000"/>
                </a:solidFill>
                <a:latin typeface="Arial"/>
              </a:rPr>
              <a:t>Monday</a:t>
            </a:r>
            <a:r>
              <a:rPr lang="tr-TR" dirty="0">
                <a:solidFill>
                  <a:srgbClr val="000000"/>
                </a:solidFill>
                <a:latin typeface="Arial"/>
              </a:rPr>
              <a:t> </a:t>
            </a:r>
            <a:r>
              <a:rPr lang="tr-TR" dirty="0" smtClean="0">
                <a:solidFill>
                  <a:srgbClr val="000000"/>
                </a:solidFill>
                <a:latin typeface="Arial"/>
              </a:rPr>
              <a:t>Pazartesi</a:t>
            </a:r>
          </a:p>
          <a:p>
            <a:r>
              <a:rPr lang="tr-TR" dirty="0">
                <a:solidFill>
                  <a:srgbClr val="000000"/>
                </a:solidFill>
                <a:latin typeface="Arial"/>
              </a:rPr>
              <a:t/>
            </a:r>
            <a:br>
              <a:rPr lang="tr-TR" dirty="0">
                <a:solidFill>
                  <a:srgbClr val="000000"/>
                </a:solidFill>
                <a:latin typeface="Arial"/>
              </a:rPr>
            </a:br>
            <a:r>
              <a:rPr lang="tr-TR" dirty="0" err="1">
                <a:solidFill>
                  <a:srgbClr val="000000"/>
                </a:solidFill>
                <a:latin typeface="Arial"/>
              </a:rPr>
              <a:t>Tuesday</a:t>
            </a:r>
            <a:r>
              <a:rPr lang="tr-TR" dirty="0">
                <a:solidFill>
                  <a:srgbClr val="000000"/>
                </a:solidFill>
                <a:latin typeface="Arial"/>
              </a:rPr>
              <a:t> </a:t>
            </a:r>
            <a:r>
              <a:rPr lang="tr-TR" dirty="0" smtClean="0">
                <a:solidFill>
                  <a:srgbClr val="000000"/>
                </a:solidFill>
                <a:latin typeface="Arial"/>
              </a:rPr>
              <a:t>Salı</a:t>
            </a:r>
          </a:p>
          <a:p>
            <a:r>
              <a:rPr lang="tr-TR" dirty="0">
                <a:solidFill>
                  <a:srgbClr val="000000"/>
                </a:solidFill>
                <a:latin typeface="Arial"/>
              </a:rPr>
              <a:t/>
            </a:r>
            <a:br>
              <a:rPr lang="tr-TR" dirty="0">
                <a:solidFill>
                  <a:srgbClr val="000000"/>
                </a:solidFill>
                <a:latin typeface="Arial"/>
              </a:rPr>
            </a:br>
            <a:r>
              <a:rPr lang="tr-TR" dirty="0" err="1">
                <a:solidFill>
                  <a:srgbClr val="000000"/>
                </a:solidFill>
                <a:latin typeface="Arial"/>
              </a:rPr>
              <a:t>Wednesday</a:t>
            </a:r>
            <a:r>
              <a:rPr lang="tr-TR" dirty="0">
                <a:solidFill>
                  <a:srgbClr val="000000"/>
                </a:solidFill>
                <a:latin typeface="Arial"/>
              </a:rPr>
              <a:t> </a:t>
            </a:r>
            <a:r>
              <a:rPr lang="tr-TR" dirty="0" smtClean="0">
                <a:solidFill>
                  <a:srgbClr val="000000"/>
                </a:solidFill>
                <a:latin typeface="Arial"/>
              </a:rPr>
              <a:t>Çarşamba</a:t>
            </a:r>
          </a:p>
          <a:p>
            <a:r>
              <a:rPr lang="tr-TR" dirty="0">
                <a:solidFill>
                  <a:srgbClr val="000000"/>
                </a:solidFill>
                <a:latin typeface="Arial"/>
              </a:rPr>
              <a:t/>
            </a:r>
            <a:br>
              <a:rPr lang="tr-TR" dirty="0">
                <a:solidFill>
                  <a:srgbClr val="000000"/>
                </a:solidFill>
                <a:latin typeface="Arial"/>
              </a:rPr>
            </a:br>
            <a:r>
              <a:rPr lang="tr-TR" dirty="0" err="1">
                <a:solidFill>
                  <a:srgbClr val="000000"/>
                </a:solidFill>
                <a:latin typeface="Arial"/>
              </a:rPr>
              <a:t>Thursday</a:t>
            </a:r>
            <a:r>
              <a:rPr lang="tr-TR" dirty="0">
                <a:solidFill>
                  <a:srgbClr val="000000"/>
                </a:solidFill>
                <a:latin typeface="Arial"/>
              </a:rPr>
              <a:t> </a:t>
            </a:r>
            <a:r>
              <a:rPr lang="tr-TR" dirty="0" smtClean="0">
                <a:solidFill>
                  <a:srgbClr val="000000"/>
                </a:solidFill>
                <a:latin typeface="Arial"/>
              </a:rPr>
              <a:t>Perşembe</a:t>
            </a:r>
          </a:p>
          <a:p>
            <a:r>
              <a:rPr lang="tr-TR" dirty="0">
                <a:solidFill>
                  <a:srgbClr val="000000"/>
                </a:solidFill>
                <a:latin typeface="Arial"/>
              </a:rPr>
              <a:t/>
            </a:r>
            <a:br>
              <a:rPr lang="tr-TR" dirty="0">
                <a:solidFill>
                  <a:srgbClr val="000000"/>
                </a:solidFill>
                <a:latin typeface="Arial"/>
              </a:rPr>
            </a:br>
            <a:r>
              <a:rPr lang="tr-TR" dirty="0" err="1">
                <a:solidFill>
                  <a:srgbClr val="000000"/>
                </a:solidFill>
                <a:latin typeface="Arial"/>
              </a:rPr>
              <a:t>Friday</a:t>
            </a:r>
            <a:r>
              <a:rPr lang="tr-TR" dirty="0">
                <a:solidFill>
                  <a:srgbClr val="000000"/>
                </a:solidFill>
                <a:latin typeface="Arial"/>
              </a:rPr>
              <a:t> </a:t>
            </a:r>
            <a:r>
              <a:rPr lang="tr-TR" dirty="0" smtClean="0">
                <a:solidFill>
                  <a:srgbClr val="000000"/>
                </a:solidFill>
                <a:latin typeface="Arial"/>
              </a:rPr>
              <a:t>Cuma</a:t>
            </a:r>
          </a:p>
          <a:p>
            <a:r>
              <a:rPr lang="tr-TR" dirty="0">
                <a:solidFill>
                  <a:srgbClr val="000000"/>
                </a:solidFill>
                <a:latin typeface="Arial"/>
              </a:rPr>
              <a:t/>
            </a:r>
            <a:br>
              <a:rPr lang="tr-TR" dirty="0">
                <a:solidFill>
                  <a:srgbClr val="000000"/>
                </a:solidFill>
                <a:latin typeface="Arial"/>
              </a:rPr>
            </a:br>
            <a:r>
              <a:rPr lang="tr-TR" dirty="0" err="1">
                <a:solidFill>
                  <a:srgbClr val="000000"/>
                </a:solidFill>
                <a:latin typeface="Arial"/>
              </a:rPr>
              <a:t>Saturday</a:t>
            </a:r>
            <a:r>
              <a:rPr lang="tr-TR" dirty="0">
                <a:solidFill>
                  <a:srgbClr val="000000"/>
                </a:solidFill>
                <a:latin typeface="Arial"/>
              </a:rPr>
              <a:t> </a:t>
            </a:r>
            <a:r>
              <a:rPr lang="tr-TR" dirty="0" smtClean="0">
                <a:solidFill>
                  <a:srgbClr val="000000"/>
                </a:solidFill>
                <a:latin typeface="Arial"/>
              </a:rPr>
              <a:t>Cumartesi</a:t>
            </a:r>
          </a:p>
          <a:p>
            <a:r>
              <a:rPr lang="tr-TR" dirty="0">
                <a:solidFill>
                  <a:srgbClr val="000000"/>
                </a:solidFill>
                <a:latin typeface="Arial"/>
              </a:rPr>
              <a:t/>
            </a:r>
            <a:br>
              <a:rPr lang="tr-TR" dirty="0">
                <a:solidFill>
                  <a:srgbClr val="000000"/>
                </a:solidFill>
                <a:latin typeface="Arial"/>
              </a:rPr>
            </a:br>
            <a:r>
              <a:rPr lang="tr-TR" dirty="0">
                <a:solidFill>
                  <a:srgbClr val="000000"/>
                </a:solidFill>
                <a:latin typeface="Arial"/>
              </a:rPr>
              <a:t>‘</a:t>
            </a:r>
            <a:r>
              <a:rPr lang="tr-TR" dirty="0" err="1">
                <a:solidFill>
                  <a:srgbClr val="000000"/>
                </a:solidFill>
                <a:latin typeface="Arial"/>
              </a:rPr>
              <a:t>a.m</a:t>
            </a:r>
            <a:r>
              <a:rPr lang="tr-TR" dirty="0">
                <a:solidFill>
                  <a:srgbClr val="000000"/>
                </a:solidFill>
                <a:latin typeface="Arial"/>
              </a:rPr>
              <a:t>’ (</a:t>
            </a:r>
            <a:r>
              <a:rPr lang="tr-TR" dirty="0" err="1">
                <a:solidFill>
                  <a:srgbClr val="000000"/>
                </a:solidFill>
                <a:latin typeface="Arial"/>
              </a:rPr>
              <a:t>ante</a:t>
            </a:r>
            <a:r>
              <a:rPr lang="tr-TR" dirty="0">
                <a:solidFill>
                  <a:srgbClr val="000000"/>
                </a:solidFill>
                <a:latin typeface="Arial"/>
              </a:rPr>
              <a:t> </a:t>
            </a:r>
            <a:r>
              <a:rPr lang="tr-TR" dirty="0" err="1">
                <a:solidFill>
                  <a:srgbClr val="000000"/>
                </a:solidFill>
                <a:latin typeface="Arial"/>
              </a:rPr>
              <a:t>meridiem</a:t>
            </a:r>
            <a:r>
              <a:rPr lang="tr-TR" dirty="0">
                <a:solidFill>
                  <a:srgbClr val="000000"/>
                </a:solidFill>
                <a:latin typeface="Arial"/>
              </a:rPr>
              <a:t>), öğleden önce demektir. </a:t>
            </a:r>
            <a:r>
              <a:rPr lang="tr-TR" dirty="0" err="1">
                <a:solidFill>
                  <a:srgbClr val="000000"/>
                </a:solidFill>
                <a:latin typeface="Arial"/>
              </a:rPr>
              <a:t>p.m</a:t>
            </a:r>
            <a:r>
              <a:rPr lang="tr-TR" dirty="0">
                <a:solidFill>
                  <a:srgbClr val="000000"/>
                </a:solidFill>
                <a:latin typeface="Arial"/>
              </a:rPr>
              <a:t> (post </a:t>
            </a:r>
            <a:r>
              <a:rPr lang="tr-TR" dirty="0" err="1">
                <a:solidFill>
                  <a:srgbClr val="000000"/>
                </a:solidFill>
                <a:latin typeface="Arial"/>
              </a:rPr>
              <a:t>meridiem</a:t>
            </a:r>
            <a:r>
              <a:rPr lang="tr-TR" dirty="0">
                <a:solidFill>
                  <a:srgbClr val="000000"/>
                </a:solidFill>
                <a:latin typeface="Arial"/>
              </a:rPr>
              <a:t>) ise öğleden sonra anlamına gelir. Günün içindeki zaman dilimleri şu şekilde söyleyebiliriz</a:t>
            </a:r>
            <a:r>
              <a:rPr lang="tr-TR" dirty="0" smtClean="0">
                <a:solidFill>
                  <a:srgbClr val="000000"/>
                </a:solidFill>
                <a:latin typeface="Arial"/>
              </a:rPr>
              <a:t>:</a:t>
            </a:r>
          </a:p>
          <a:p>
            <a:endParaRPr lang="tr-TR" dirty="0">
              <a:solidFill>
                <a:srgbClr val="000000"/>
              </a:solidFill>
              <a:latin typeface="Arial"/>
            </a:endParaRPr>
          </a:p>
          <a:p>
            <a:endParaRPr lang="tr-TR" b="0" i="0" dirty="0">
              <a:solidFill>
                <a:srgbClr val="000000"/>
              </a:solidFill>
              <a:effectLst/>
              <a:latin typeface="Arial"/>
            </a:endParaRPr>
          </a:p>
        </p:txBody>
      </p:sp>
      <p:pic>
        <p:nvPicPr>
          <p:cNvPr id="5" name="Ses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5198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944"/>
    </mc:Choice>
    <mc:Fallback xmlns="">
      <p:transition spd="slow" advTm="1294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Summer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Summer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ummer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2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30000"/>
                <a:lumMod val="10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TC101972873[[fn=Yaz]]</Template>
  <TotalTime>99</TotalTime>
  <Words>182</Words>
  <Application>Microsoft Office PowerPoint</Application>
  <PresentationFormat>Ekran Gösterisi (4:3)</PresentationFormat>
  <Paragraphs>157</Paragraphs>
  <Slides>17</Slides>
  <Notes>17</Notes>
  <HiddenSlides>0</HiddenSlides>
  <MMClips>16</MMClips>
  <ScaleCrop>false</ScaleCrop>
  <HeadingPairs>
    <vt:vector size="6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17</vt:i4>
      </vt:variant>
      <vt:variant>
        <vt:lpstr>Özel Gösteriler</vt:lpstr>
      </vt:variant>
      <vt:variant>
        <vt:i4>9</vt:i4>
      </vt:variant>
    </vt:vector>
  </HeadingPairs>
  <TitlesOfParts>
    <vt:vector size="27" baseType="lpstr">
      <vt:lpstr>Summer</vt:lpstr>
      <vt:lpstr>SAYILAR</vt:lpstr>
      <vt:lpstr>PowerPoint Sunusu</vt:lpstr>
      <vt:lpstr>PowerPoint Sunusu</vt:lpstr>
      <vt:lpstr>RENKLER</vt:lpstr>
      <vt:lpstr>PowerPoint Sunusu</vt:lpstr>
      <vt:lpstr>ALFABE</vt:lpstr>
      <vt:lpstr>PowerPoint Sunusu</vt:lpstr>
      <vt:lpstr>GÜNLER</vt:lpstr>
      <vt:lpstr>PowerPoint Sunusu</vt:lpstr>
      <vt:lpstr>AYLAR</vt:lpstr>
      <vt:lpstr>PowerPoint Sunusu</vt:lpstr>
      <vt:lpstr>MEYVELER</vt:lpstr>
      <vt:lpstr>PowerPoint Sunusu</vt:lpstr>
      <vt:lpstr>MY FAMİLY</vt:lpstr>
      <vt:lpstr>BROTHER-FATHER</vt:lpstr>
      <vt:lpstr>MOTHER-GRANDMOTHER</vt:lpstr>
      <vt:lpstr>PowerPoint Sunusu</vt:lpstr>
      <vt:lpstr>Özel Gösteri 1</vt:lpstr>
      <vt:lpstr>Kopya / Özel Gösteri 1</vt:lpstr>
      <vt:lpstr>Kopya 2 / Özel Gösteri 1</vt:lpstr>
      <vt:lpstr>Kopya 3 / Özel Gösteri 1</vt:lpstr>
      <vt:lpstr>Kopya 4 / Özel Gösteri 1</vt:lpstr>
      <vt:lpstr>Kopya 5 / Özel Gösteri 1</vt:lpstr>
      <vt:lpstr>Kopya 6 / Özel Gösteri 1</vt:lpstr>
      <vt:lpstr>Kopya 7 / Özel Gösteri 1</vt:lpstr>
      <vt:lpstr>Kopya 8 / Özel Gösteri 1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cp:lastModifiedBy>Normal XP Sp3</cp:lastModifiedBy>
  <cp:revision>13</cp:revision>
  <dcterms:modified xsi:type="dcterms:W3CDTF">2011-12-02T19:49:10Z</dcterms:modified>
</cp:coreProperties>
</file>