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CC0099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05.10.2011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>
                <a:latin typeface="Algerian" pitchFamily="82" charset="0"/>
              </a:rPr>
              <a:t>DÖRTGENLER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                        </a:t>
            </a:r>
            <a:br>
              <a:rPr lang="tr-TR" dirty="0" smtClean="0"/>
            </a:br>
            <a:r>
              <a:rPr lang="tr-TR" dirty="0" smtClean="0"/>
              <a:t>                      </a:t>
            </a:r>
            <a:r>
              <a:rPr lang="tr-TR" dirty="0" smtClean="0">
                <a:latin typeface="Algerian" pitchFamily="82" charset="0"/>
              </a:rPr>
              <a:t>KARE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Örnek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1921892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tr-TR" dirty="0" smtClean="0"/>
              <a:t>Kare ; bütün kenarları eşit, köşegenleri 2 tane olan ve birbirine eşit olan,açılarının hepsi 90 derece ve toplamı 360 derece olan bir geometrik şekildir.</a:t>
            </a:r>
            <a:endParaRPr lang="tr-TR" dirty="0"/>
          </a:p>
        </p:txBody>
      </p:sp>
      <p:pic>
        <p:nvPicPr>
          <p:cNvPr id="1026" name="Picture 2" descr="http://t2.gstatic.com/images?q=tbn:ANd9GcS_bxeEh3DMk-ZbbpR5dpWpIhA9sLi7IxhMwXbE21jm3COEOJUU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2722" y="1628800"/>
            <a:ext cx="2748519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</a:t>
            </a:r>
            <a:r>
              <a:rPr lang="tr-TR" dirty="0" err="1" smtClean="0">
                <a:latin typeface="Algerian" pitchFamily="82" charset="0"/>
              </a:rPr>
              <a:t>Dİkdörtgen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Örnek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95536" y="1628800"/>
            <a:ext cx="3008313" cy="18498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Dikdörtgen karşılıklı kenarları birbirine eşit olan, iki köşegeni olan, açıları 90, açıları toplamı 360 derece olan dörtgensel bir şekildir.</a:t>
            </a:r>
            <a:endParaRPr lang="tr-TR" dirty="0"/>
          </a:p>
        </p:txBody>
      </p:sp>
      <p:pic>
        <p:nvPicPr>
          <p:cNvPr id="15362" name="Picture 2" descr="http://t0.gstatic.com/images?q=tbn:ANd9GcTWnSPjRj39VIwFzodtWT2zm9TnVrgOq_nTO9ppQoGh6q_VM08b7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7" y="1628800"/>
            <a:ext cx="2852333" cy="1598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Eşkenar</a:t>
            </a:r>
            <a:r>
              <a:rPr lang="tr-TR" dirty="0" smtClean="0"/>
              <a:t> </a:t>
            </a:r>
            <a:r>
              <a:rPr lang="tr-TR" dirty="0" smtClean="0">
                <a:latin typeface="Algerian" pitchFamily="82" charset="0"/>
              </a:rPr>
              <a:t>Dörtgen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Örnek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95536" y="1772816"/>
            <a:ext cx="3008313" cy="242594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Eşkenar dörtgenin kenar uzunlukları aynıdır,köşegenleri eşit değildir ,iki köşegeni olan bir geometrik şekildir.</a:t>
            </a:r>
            <a:endParaRPr lang="tr-TR" dirty="0"/>
          </a:p>
        </p:txBody>
      </p:sp>
      <p:pic>
        <p:nvPicPr>
          <p:cNvPr id="16386" name="Picture 2" descr="http://t2.gstatic.com/images?q=tbn:ANd9GcQEzuuMhZBl1A5Cmu4R0cV3MFjOe0H1l_a8Nhwv-BotUC1Zph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060848"/>
            <a:ext cx="2562225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             </a:t>
            </a:r>
            <a:r>
              <a:rPr lang="tr-TR" dirty="0" smtClean="0">
                <a:latin typeface="Algerian" pitchFamily="82" charset="0"/>
              </a:rPr>
              <a:t>Yamuk</a:t>
            </a:r>
            <a:r>
              <a:rPr lang="tr-TR" dirty="0" smtClean="0"/>
              <a:t> 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              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lgerian" pitchFamily="82" charset="0"/>
              </a:rPr>
              <a:t>Örnek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95536" y="1628800"/>
            <a:ext cx="3008313" cy="17058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Yamuğun iki kenarı paralel, diğer iki kenarı ise  uzatıldığında birbiriyle çakışır,iki köşegeni vardır, açıları eşit değildir.</a:t>
            </a:r>
            <a:endParaRPr lang="tr-TR" dirty="0"/>
          </a:p>
        </p:txBody>
      </p:sp>
      <p:pic>
        <p:nvPicPr>
          <p:cNvPr id="17410" name="Picture 2" descr="http://t1.gstatic.com/images?q=tbn:ANd9GcQ92IjbgPD3nq_chowgsvuzooiEVpX7JeEm0yqto2hYk77X3MntZ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2143125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36096" y="620688"/>
            <a:ext cx="3008313" cy="1162050"/>
          </a:xfrm>
        </p:spPr>
        <p:txBody>
          <a:bodyPr/>
          <a:lstStyle/>
          <a:p>
            <a:r>
              <a:rPr lang="tr-TR" dirty="0" smtClean="0">
                <a:latin typeface="Algerian" pitchFamily="82" charset="0"/>
              </a:rPr>
              <a:t>Paralelkenar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60648"/>
            <a:ext cx="2077070" cy="851694"/>
          </a:xfrm>
        </p:spPr>
        <p:txBody>
          <a:bodyPr/>
          <a:lstStyle/>
          <a:p>
            <a:r>
              <a:rPr lang="tr-TR" dirty="0" smtClean="0">
                <a:latin typeface="Algerian" pitchFamily="82" charset="0"/>
              </a:rPr>
              <a:t>Örnek</a:t>
            </a:r>
            <a:r>
              <a:rPr lang="tr-TR" dirty="0" smtClean="0"/>
              <a:t>:</a:t>
            </a:r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08104" y="2132856"/>
            <a:ext cx="3008313" cy="1800200"/>
          </a:xfrm>
        </p:spPr>
        <p:txBody>
          <a:bodyPr/>
          <a:lstStyle/>
          <a:p>
            <a:r>
              <a:rPr lang="tr-TR" dirty="0" smtClean="0"/>
              <a:t>Paralelkenar karşılıklı kenarları birbirine eşit, iki köşegeni olan ,karşılıklı açıları eşit  olan dörtgensel bir geometrik şekildir.</a:t>
            </a:r>
            <a:endParaRPr lang="tr-TR" dirty="0"/>
          </a:p>
        </p:txBody>
      </p:sp>
      <p:pic>
        <p:nvPicPr>
          <p:cNvPr id="18434" name="Picture 2" descr="http://t3.gstatic.com/images?q=tbn:ANd9GcROef4IHH9uwEkrlbITVzB9-z9VlAK6f4UUWeSivoFDU3wMe1_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253365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504" y="260648"/>
            <a:ext cx="6192688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FF"/>
                </a:solidFill>
              </a:rPr>
              <a:t>BENİ DİNLEDİĞİNİZ İÇİN TEŞEKKÜR EDERİMM </a:t>
            </a:r>
            <a:r>
              <a:rPr lang="tr-TR" dirty="0" smtClean="0">
                <a:solidFill>
                  <a:srgbClr val="FF00FF"/>
                </a:solidFill>
                <a:sym typeface="Wingdings" pitchFamily="2" charset="2"/>
              </a:rPr>
              <a:t>!!!</a:t>
            </a:r>
            <a:endParaRPr lang="tr-TR" dirty="0">
              <a:solidFill>
                <a:srgbClr val="FF00FF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556792"/>
            <a:ext cx="5040560" cy="4525963"/>
          </a:xfr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HAZIRLAYAN:</a:t>
            </a:r>
            <a:r>
              <a:rPr lang="tr-TR" dirty="0" smtClean="0">
                <a:solidFill>
                  <a:srgbClr val="CC0099"/>
                </a:solidFill>
              </a:rPr>
              <a:t>ŞEVVAL ALKAN</a:t>
            </a:r>
          </a:p>
          <a:p>
            <a:pPr>
              <a:buNone/>
            </a:pPr>
            <a:r>
              <a:rPr lang="tr-TR" dirty="0" smtClean="0">
                <a:solidFill>
                  <a:srgbClr val="CC0099"/>
                </a:solidFill>
              </a:rPr>
              <a:t> SINIF:</a:t>
            </a:r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5/G</a:t>
            </a:r>
          </a:p>
          <a:p>
            <a:pPr>
              <a:buNone/>
            </a:pPr>
            <a:r>
              <a:rPr lang="tr-TR" dirty="0" smtClean="0"/>
              <a:t>NO:</a:t>
            </a:r>
            <a:r>
              <a:rPr lang="tr-TR" dirty="0" smtClean="0">
                <a:solidFill>
                  <a:srgbClr val="99FF66"/>
                </a:solidFill>
              </a:rPr>
              <a:t>1237</a:t>
            </a: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SINIF ÖĞRETMENİ:</a:t>
            </a:r>
            <a:r>
              <a:rPr lang="tr-T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MUHARREM ARSLAN</a:t>
            </a:r>
            <a:endParaRPr lang="tr-TR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60" name="Picture 4" descr="http://t0.gstatic.com/images?q=tbn:ANd9GcSc1hVphKVv1tinr3teAYOfoJNbYZEIAUe_eV0Z3IzFQOCBvGB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3855">
            <a:off x="6444208" y="692696"/>
            <a:ext cx="2457450" cy="2160240"/>
          </a:xfrm>
          <a:prstGeom prst="rect">
            <a:avLst/>
          </a:prstGeom>
          <a:noFill/>
        </p:spPr>
      </p:pic>
      <p:pic>
        <p:nvPicPr>
          <p:cNvPr id="19462" name="Picture 6" descr="http://t0.gstatic.com/images?q=tbn:ANd9GcTfPAgJIMJN-zcMs-YcKXpwdE9djzPqY4fA1JZ9EN_4yAOegkEHh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64461">
            <a:off x="5653833" y="4441909"/>
            <a:ext cx="2682999" cy="184785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135</Words>
  <Application>Microsoft Office PowerPoint</Application>
  <PresentationFormat>Ekran Gösterisi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DÖRTGENLER</vt:lpstr>
      <vt:lpstr>                                                KARE  </vt:lpstr>
      <vt:lpstr>       Dİkdörtgen  </vt:lpstr>
      <vt:lpstr>Eşkenar Dörtgen</vt:lpstr>
      <vt:lpstr>                     Yamuk                          </vt:lpstr>
      <vt:lpstr>Paralelkenar</vt:lpstr>
      <vt:lpstr>BENİ DİNLEDİĞİNİZ İÇİN TEŞEKKÜR EDERİMM !!!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DÖRTGENLER</dc:title>
  <cp:lastModifiedBy>Şevval</cp:lastModifiedBy>
  <cp:revision>15</cp:revision>
  <dcterms:modified xsi:type="dcterms:W3CDTF">2011-10-05T17:45:31Z</dcterms:modified>
</cp:coreProperties>
</file>