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4" r:id="rId6"/>
    <p:sldId id="260" r:id="rId7"/>
    <p:sldId id="261" r:id="rId8"/>
    <p:sldId id="262" r:id="rId9"/>
    <p:sldId id="263" r:id="rId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94660"/>
  </p:normalViewPr>
  <p:slideViewPr>
    <p:cSldViewPr>
      <p:cViewPr varScale="1">
        <p:scale>
          <a:sx n="101" d="100"/>
          <a:sy n="101" d="100"/>
        </p:scale>
        <p:origin x="-24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42"/>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0" y="0"/>
              <a:ext cx="9144000" cy="6858000"/>
              <a:chOff x="0" y="0"/>
              <a:chExt cx="9144000" cy="6858000"/>
            </a:xfrm>
          </p:grpSpPr>
          <p:grpSp>
            <p:nvGrpSpPr>
              <p:cNvPr id="28" name="Group 4"/>
              <p:cNvGrpSpPr>
                <a:grpSpLocks/>
              </p:cNvGrpSpPr>
              <p:nvPr/>
            </p:nvGrpSpPr>
            <p:grpSpPr bwMode="auto">
              <a:xfrm>
                <a:off x="0" y="0"/>
                <a:ext cx="2514600" cy="6858000"/>
                <a:chOff x="0" y="0"/>
                <a:chExt cx="2514600" cy="6858000"/>
              </a:xfrm>
            </p:grpSpPr>
            <p:sp>
              <p:nvSpPr>
                <p:cNvPr id="40" name="Rectangle 114"/>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5"/>
              <p:cNvGrpSpPr>
                <a:grpSpLocks/>
              </p:cNvGrpSpPr>
              <p:nvPr/>
            </p:nvGrpSpPr>
            <p:grpSpPr bwMode="auto">
              <a:xfrm>
                <a:off x="422910" y="0"/>
                <a:ext cx="2514600" cy="6858000"/>
                <a:chOff x="0" y="0"/>
                <a:chExt cx="2514600" cy="6858000"/>
              </a:xfrm>
            </p:grpSpPr>
            <p:sp>
              <p:nvSpPr>
                <p:cNvPr id="37" name="Rectangle 84"/>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Rectangle 8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113"/>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9"/>
              <p:cNvGrpSpPr>
                <a:grpSpLocks/>
              </p:cNvGrpSpPr>
              <p:nvPr/>
            </p:nvGrpSpPr>
            <p:grpSpPr bwMode="auto">
              <a:xfrm rot="10800000">
                <a:off x="6629400" y="0"/>
                <a:ext cx="2514600" cy="6858000"/>
                <a:chOff x="0" y="0"/>
                <a:chExt cx="2514600" cy="6858000"/>
              </a:xfrm>
            </p:grpSpPr>
            <p:sp>
              <p:nvSpPr>
                <p:cNvPr id="34"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0"/>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1"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 name="Freeform 44"/>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50"/>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51"/>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Hexagon 52"/>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Hexagon 53"/>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4"/>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5"/>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6"/>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Freeform 57"/>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Hexagon 58"/>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0"/>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1"/>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2"/>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3"/>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4"/>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5"/>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6"/>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Freeform 67"/>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8"/>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3"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ectangle 46"/>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9"/>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88"/>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smtClean="0"/>
            </a:lvl1pPr>
          </a:lstStyle>
          <a:p>
            <a:pPr>
              <a:defRPr/>
            </a:pPr>
            <a:fld id="{A8BBE56F-0752-4776-BAD9-71B5AA980021}" type="datetimeFigureOut">
              <a:rPr lang="tr-TR"/>
              <a:pPr>
                <a:defRPr/>
              </a:pPr>
              <a:t>25.12.2011</a:t>
            </a:fld>
            <a:endParaRPr lang="tr-TR"/>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solidFill>
                  <a:schemeClr val="accent1"/>
                </a:solidFill>
              </a:defRPr>
            </a:lvl1pPr>
          </a:lstStyle>
          <a:p>
            <a:pPr>
              <a:defRPr/>
            </a:pPr>
            <a:endParaRPr lang="tr-TR"/>
          </a:p>
        </p:txBody>
      </p:sp>
      <p:sp>
        <p:nvSpPr>
          <p:cNvPr id="49" name="Slide Number Placeholder 5"/>
          <p:cNvSpPr>
            <a:spLocks noGrp="1"/>
          </p:cNvSpPr>
          <p:nvPr>
            <p:ph type="sldNum" sz="quarter" idx="12"/>
          </p:nvPr>
        </p:nvSpPr>
        <p:spPr>
          <a:xfrm>
            <a:off x="4649788" y="5719763"/>
            <a:ext cx="642937" cy="365125"/>
          </a:xfrm>
        </p:spPr>
        <p:txBody>
          <a:bodyPr/>
          <a:lstStyle>
            <a:lvl1pPr>
              <a:defRPr smtClean="0">
                <a:solidFill>
                  <a:schemeClr val="accent1"/>
                </a:solidFill>
              </a:defRPr>
            </a:lvl1pPr>
          </a:lstStyle>
          <a:p>
            <a:pPr>
              <a:defRPr/>
            </a:pPr>
            <a:fld id="{D8215104-B572-4DE8-AB02-33A91C4248D3}" type="slidenum">
              <a:rPr lang="tr-TR"/>
              <a:pPr>
                <a:defRPr/>
              </a:pPr>
              <a:t>‹#›</a:t>
            </a:fld>
            <a:endParaRPr lang="tr-TR"/>
          </a:p>
        </p:txBody>
      </p:sp>
    </p:spTree>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DD9F5B02-A62C-405A-894B-4838C6D2A712}" type="datetimeFigureOut">
              <a:rPr lang="tr-TR"/>
              <a:pPr>
                <a:defRPr/>
              </a:pPr>
              <a:t>25.12.2011</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1672E9C8-0B9E-46A2-9740-7CDCFE203805}" type="slidenum">
              <a:rPr lang="tr-TR"/>
              <a:pPr>
                <a:defRPr/>
              </a:pPr>
              <a:t>‹#›</a:t>
            </a:fld>
            <a:endParaRPr lang="tr-TR"/>
          </a:p>
        </p:txBody>
      </p:sp>
    </p:spTree>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12545155-BD09-4133-9028-15F4A4B0A1B1}" type="datetimeFigureOut">
              <a:rPr lang="tr-TR"/>
              <a:pPr>
                <a:defRPr/>
              </a:pPr>
              <a:t>25.12.2011</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C017F724-8C35-45BA-AE64-8BAAB9454207}" type="slidenum">
              <a:rPr lang="tr-TR"/>
              <a:pPr>
                <a:defRPr/>
              </a:pPr>
              <a:t>‹#›</a:t>
            </a:fld>
            <a:endParaRPr lang="tr-TR"/>
          </a:p>
        </p:txBody>
      </p:sp>
    </p:spTree>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lvl1pPr>
              <a:defRPr/>
            </a:lvl1pPr>
          </a:lstStyle>
          <a:p>
            <a:pPr>
              <a:defRPr/>
            </a:pPr>
            <a:fld id="{0FFF2306-5593-4734-BE08-17487514D131}" type="datetimeFigureOut">
              <a:rPr lang="tr-TR"/>
              <a:pPr>
                <a:defRPr/>
              </a:pPr>
              <a:t>25.12.2011</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19E24D51-A337-4144-A6B3-1BABCAB5F3A5}" type="slidenum">
              <a:rPr lang="tr-TR"/>
              <a:pPr>
                <a:defRPr/>
              </a:pPr>
              <a:t>‹#›</a:t>
            </a:fld>
            <a:endParaRPr lang="tr-TR"/>
          </a:p>
        </p:txBody>
      </p:sp>
    </p:spTree>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a:defRPr/>
            </a:lvl1pPr>
          </a:lstStyle>
          <a:p>
            <a:pPr>
              <a:defRPr/>
            </a:pPr>
            <a:fld id="{4E922C7F-1239-4C31-9998-5AC09A174427}" type="datetimeFigureOut">
              <a:rPr lang="tr-TR"/>
              <a:pPr>
                <a:defRPr/>
              </a:pPr>
              <a:t>25.12.2011</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CA24CF42-8292-42CD-82FF-0B5A2F5CBBBC}" type="slidenum">
              <a:rPr lang="tr-TR"/>
              <a:pPr>
                <a:defRPr/>
              </a:pPr>
              <a:t>‹#›</a:t>
            </a:fld>
            <a:endParaRPr lang="tr-TR"/>
          </a:p>
        </p:txBody>
      </p:sp>
    </p:spTree>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3"/>
          <p:cNvSpPr>
            <a:spLocks noGrp="1"/>
          </p:cNvSpPr>
          <p:nvPr>
            <p:ph type="dt" sz="half" idx="15"/>
          </p:nvPr>
        </p:nvSpPr>
        <p:spPr/>
        <p:txBody>
          <a:bodyPr/>
          <a:lstStyle>
            <a:lvl1pPr>
              <a:defRPr/>
            </a:lvl1pPr>
          </a:lstStyle>
          <a:p>
            <a:pPr>
              <a:defRPr/>
            </a:pPr>
            <a:fld id="{C20D15F5-2F41-47A5-B7C6-1222B6D1740A}" type="datetimeFigureOut">
              <a:rPr lang="tr-TR"/>
              <a:pPr>
                <a:defRPr/>
              </a:pPr>
              <a:t>25.12.2011</a:t>
            </a:fld>
            <a:endParaRPr lang="tr-TR"/>
          </a:p>
        </p:txBody>
      </p:sp>
      <p:sp>
        <p:nvSpPr>
          <p:cNvPr id="6" name="Footer Placeholder 4"/>
          <p:cNvSpPr>
            <a:spLocks noGrp="1"/>
          </p:cNvSpPr>
          <p:nvPr>
            <p:ph type="ftr" sz="quarter" idx="16"/>
          </p:nvPr>
        </p:nvSpPr>
        <p:spPr/>
        <p:txBody>
          <a:bodyPr/>
          <a:lstStyle>
            <a:lvl1pPr>
              <a:defRPr/>
            </a:lvl1pPr>
          </a:lstStyle>
          <a:p>
            <a:pPr>
              <a:defRPr/>
            </a:pPr>
            <a:endParaRPr lang="tr-TR"/>
          </a:p>
        </p:txBody>
      </p:sp>
      <p:sp>
        <p:nvSpPr>
          <p:cNvPr id="7" name="Slide Number Placeholder 5"/>
          <p:cNvSpPr>
            <a:spLocks noGrp="1"/>
          </p:cNvSpPr>
          <p:nvPr>
            <p:ph type="sldNum" sz="quarter" idx="17"/>
          </p:nvPr>
        </p:nvSpPr>
        <p:spPr/>
        <p:txBody>
          <a:bodyPr/>
          <a:lstStyle>
            <a:lvl1pPr>
              <a:defRPr/>
            </a:lvl1pPr>
          </a:lstStyle>
          <a:p>
            <a:pPr>
              <a:defRPr/>
            </a:pPr>
            <a:fld id="{D286929F-4449-4CB9-A98C-26EE252D278E}" type="slidenum">
              <a:rPr lang="tr-TR"/>
              <a:pPr>
                <a:defRPr/>
              </a:pPr>
              <a:t>‹#›</a:t>
            </a:fld>
            <a:endParaRPr lang="tr-TR"/>
          </a:p>
        </p:txBody>
      </p:sp>
    </p:spTree>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lvl1pPr>
              <a:defRPr/>
            </a:lvl1pPr>
          </a:lstStyle>
          <a:p>
            <a:pPr>
              <a:defRPr/>
            </a:pPr>
            <a:fld id="{A325EBBA-25FD-4700-94A5-C4E96BCFB0DD}" type="datetimeFigureOut">
              <a:rPr lang="tr-TR"/>
              <a:pPr>
                <a:defRPr/>
              </a:pPr>
              <a:t>25.12.2011</a:t>
            </a:fld>
            <a:endParaRPr lang="tr-TR"/>
          </a:p>
        </p:txBody>
      </p:sp>
      <p:sp>
        <p:nvSpPr>
          <p:cNvPr id="8" name="Footer Placeholder 4"/>
          <p:cNvSpPr>
            <a:spLocks noGrp="1"/>
          </p:cNvSpPr>
          <p:nvPr>
            <p:ph type="ftr" sz="quarter" idx="11"/>
          </p:nvPr>
        </p:nvSpPr>
        <p:spPr/>
        <p:txBody>
          <a:bodyPr/>
          <a:lstStyle>
            <a:lvl1pPr>
              <a:defRPr/>
            </a:lvl1pPr>
          </a:lstStyle>
          <a:p>
            <a:pPr>
              <a:defRPr/>
            </a:pPr>
            <a:endParaRPr lang="tr-TR"/>
          </a:p>
        </p:txBody>
      </p:sp>
      <p:sp>
        <p:nvSpPr>
          <p:cNvPr id="9" name="Slide Number Placeholder 5"/>
          <p:cNvSpPr>
            <a:spLocks noGrp="1"/>
          </p:cNvSpPr>
          <p:nvPr>
            <p:ph type="sldNum" sz="quarter" idx="12"/>
          </p:nvPr>
        </p:nvSpPr>
        <p:spPr/>
        <p:txBody>
          <a:bodyPr/>
          <a:lstStyle>
            <a:lvl1pPr>
              <a:defRPr/>
            </a:lvl1pPr>
          </a:lstStyle>
          <a:p>
            <a:pPr>
              <a:defRPr/>
            </a:pPr>
            <a:fld id="{3668C063-1326-471A-9200-CC3F8A150794}" type="slidenum">
              <a:rPr lang="tr-TR"/>
              <a:pPr>
                <a:defRPr/>
              </a:pPr>
              <a:t>‹#›</a:t>
            </a:fld>
            <a:endParaRPr lang="tr-TR"/>
          </a:p>
        </p:txBody>
      </p:sp>
    </p:spTree>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3"/>
          <p:cNvSpPr>
            <a:spLocks noGrp="1"/>
          </p:cNvSpPr>
          <p:nvPr>
            <p:ph type="dt" sz="half" idx="10"/>
          </p:nvPr>
        </p:nvSpPr>
        <p:spPr/>
        <p:txBody>
          <a:bodyPr/>
          <a:lstStyle>
            <a:lvl1pPr>
              <a:defRPr/>
            </a:lvl1pPr>
          </a:lstStyle>
          <a:p>
            <a:pPr>
              <a:defRPr/>
            </a:pPr>
            <a:fld id="{0D11324A-9179-4CA4-9FA2-06BB35F162EB}" type="datetimeFigureOut">
              <a:rPr lang="tr-TR"/>
              <a:pPr>
                <a:defRPr/>
              </a:pPr>
              <a:t>25.12.2011</a:t>
            </a:fld>
            <a:endParaRPr lang="tr-TR"/>
          </a:p>
        </p:txBody>
      </p:sp>
      <p:sp>
        <p:nvSpPr>
          <p:cNvPr id="4" name="Footer Placeholder 4"/>
          <p:cNvSpPr>
            <a:spLocks noGrp="1"/>
          </p:cNvSpPr>
          <p:nvPr>
            <p:ph type="ftr" sz="quarter" idx="11"/>
          </p:nvPr>
        </p:nvSpPr>
        <p:spPr/>
        <p:txBody>
          <a:bodyPr/>
          <a:lstStyle>
            <a:lvl1pPr>
              <a:defRPr/>
            </a:lvl1pPr>
          </a:lstStyle>
          <a:p>
            <a:pPr>
              <a:defRPr/>
            </a:pPr>
            <a:endParaRPr lang="tr-TR"/>
          </a:p>
        </p:txBody>
      </p:sp>
      <p:sp>
        <p:nvSpPr>
          <p:cNvPr id="5" name="Slide Number Placeholder 5"/>
          <p:cNvSpPr>
            <a:spLocks noGrp="1"/>
          </p:cNvSpPr>
          <p:nvPr>
            <p:ph type="sldNum" sz="quarter" idx="12"/>
          </p:nvPr>
        </p:nvSpPr>
        <p:spPr/>
        <p:txBody>
          <a:bodyPr/>
          <a:lstStyle>
            <a:lvl1pPr>
              <a:defRPr/>
            </a:lvl1pPr>
          </a:lstStyle>
          <a:p>
            <a:pPr>
              <a:defRPr/>
            </a:pPr>
            <a:fld id="{D8F5B420-5707-4DB9-9B06-4A59D3E393D4}" type="slidenum">
              <a:rPr lang="tr-TR"/>
              <a:pPr>
                <a:defRPr/>
              </a:pPr>
              <a:t>‹#›</a:t>
            </a:fld>
            <a:endParaRPr lang="tr-TR"/>
          </a:p>
        </p:txBody>
      </p:sp>
    </p:spTree>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7C0EEC-5E8C-4FDB-9BED-F6B633D2DFC7}" type="datetimeFigureOut">
              <a:rPr lang="tr-TR"/>
              <a:pPr>
                <a:defRPr/>
              </a:pPr>
              <a:t>25.12.2011</a:t>
            </a:fld>
            <a:endParaRPr lang="tr-TR"/>
          </a:p>
        </p:txBody>
      </p:sp>
      <p:sp>
        <p:nvSpPr>
          <p:cNvPr id="3" name="Footer Placeholder 4"/>
          <p:cNvSpPr>
            <a:spLocks noGrp="1"/>
          </p:cNvSpPr>
          <p:nvPr>
            <p:ph type="ftr" sz="quarter" idx="11"/>
          </p:nvPr>
        </p:nvSpPr>
        <p:spPr/>
        <p:txBody>
          <a:bodyPr/>
          <a:lstStyle>
            <a:lvl1pPr>
              <a:defRPr/>
            </a:lvl1pPr>
          </a:lstStyle>
          <a:p>
            <a:pPr>
              <a:defRPr/>
            </a:pPr>
            <a:endParaRPr lang="tr-TR"/>
          </a:p>
        </p:txBody>
      </p:sp>
      <p:sp>
        <p:nvSpPr>
          <p:cNvPr id="4" name="Slide Number Placeholder 5"/>
          <p:cNvSpPr>
            <a:spLocks noGrp="1"/>
          </p:cNvSpPr>
          <p:nvPr>
            <p:ph type="sldNum" sz="quarter" idx="12"/>
          </p:nvPr>
        </p:nvSpPr>
        <p:spPr/>
        <p:txBody>
          <a:bodyPr/>
          <a:lstStyle>
            <a:lvl1pPr>
              <a:defRPr/>
            </a:lvl1pPr>
          </a:lstStyle>
          <a:p>
            <a:pPr>
              <a:defRPr/>
            </a:pPr>
            <a:fld id="{6DDE9B03-AA87-40EA-820E-EBC0B0931296}" type="slidenum">
              <a:rPr lang="tr-TR"/>
              <a:pPr>
                <a:defRPr/>
              </a:pPr>
              <a:t>‹#›</a:t>
            </a:fld>
            <a:endParaRPr lang="tr-TR"/>
          </a:p>
        </p:txBody>
      </p:sp>
    </p:spTree>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83"/>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80"/>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1"/>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2"/>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79"/>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5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5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58"/>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1"/>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2"/>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3"/>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4"/>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5"/>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6"/>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7"/>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68"/>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9"/>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0"/>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56"/>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57"/>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60"/>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8" name="Date Placeholder 4"/>
          <p:cNvSpPr>
            <a:spLocks noGrp="1"/>
          </p:cNvSpPr>
          <p:nvPr>
            <p:ph type="dt" sz="half" idx="10"/>
          </p:nvPr>
        </p:nvSpPr>
        <p:spPr/>
        <p:txBody>
          <a:bodyPr/>
          <a:lstStyle>
            <a:lvl1pPr>
              <a:defRPr/>
            </a:lvl1pPr>
          </a:lstStyle>
          <a:p>
            <a:pPr>
              <a:defRPr/>
            </a:pPr>
            <a:fld id="{40564859-0976-4641-BE94-074228B61B95}" type="datetimeFigureOut">
              <a:rPr lang="tr-TR"/>
              <a:pPr>
                <a:defRPr/>
              </a:pPr>
              <a:t>25.12.2011</a:t>
            </a:fld>
            <a:endParaRPr lang="tr-TR"/>
          </a:p>
        </p:txBody>
      </p:sp>
      <p:sp>
        <p:nvSpPr>
          <p:cNvPr id="49" name="Slide Number Placeholder 6"/>
          <p:cNvSpPr>
            <a:spLocks noGrp="1"/>
          </p:cNvSpPr>
          <p:nvPr>
            <p:ph type="sldNum" sz="quarter" idx="11"/>
          </p:nvPr>
        </p:nvSpPr>
        <p:spPr/>
        <p:txBody>
          <a:bodyPr/>
          <a:lstStyle>
            <a:lvl1pPr>
              <a:defRPr/>
            </a:lvl1pPr>
          </a:lstStyle>
          <a:p>
            <a:pPr>
              <a:defRPr/>
            </a:pPr>
            <a:fld id="{74F296B9-BE36-46F2-BE71-F9F854F35C8F}" type="slidenum">
              <a:rPr lang="tr-TR"/>
              <a:pPr>
                <a:defRPr/>
              </a:pPr>
              <a:t>‹#›</a:t>
            </a:fld>
            <a:endParaRPr lang="tr-TR"/>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tr-TR"/>
          </a:p>
        </p:txBody>
      </p:sp>
    </p:spTree>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86"/>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83"/>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4"/>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5"/>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80"/>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1"/>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82"/>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7"/>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8"/>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9"/>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4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9"/>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60"/>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61"/>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62"/>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63"/>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4"/>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5"/>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6"/>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7"/>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8"/>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9"/>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70"/>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71"/>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72"/>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3"/>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9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10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101"/>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10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8" name="Date Placeholder 4"/>
          <p:cNvSpPr>
            <a:spLocks noGrp="1"/>
          </p:cNvSpPr>
          <p:nvPr>
            <p:ph type="dt" sz="half" idx="10"/>
          </p:nvPr>
        </p:nvSpPr>
        <p:spPr/>
        <p:txBody>
          <a:bodyPr/>
          <a:lstStyle>
            <a:lvl1pPr>
              <a:defRPr/>
            </a:lvl1pPr>
          </a:lstStyle>
          <a:p>
            <a:pPr>
              <a:defRPr/>
            </a:pPr>
            <a:fld id="{F59DF962-A2D7-40BC-ACFD-77595CF1A4D9}" type="datetimeFigureOut">
              <a:rPr lang="tr-TR"/>
              <a:pPr>
                <a:defRPr/>
              </a:pPr>
              <a:t>25.12.2011</a:t>
            </a:fld>
            <a:endParaRPr lang="tr-TR"/>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tr-TR"/>
          </a:p>
        </p:txBody>
      </p:sp>
      <p:sp>
        <p:nvSpPr>
          <p:cNvPr id="50" name="Slide Number Placeholder 6"/>
          <p:cNvSpPr>
            <a:spLocks noGrp="1"/>
          </p:cNvSpPr>
          <p:nvPr>
            <p:ph type="sldNum" sz="quarter" idx="12"/>
          </p:nvPr>
        </p:nvSpPr>
        <p:spPr/>
        <p:txBody>
          <a:bodyPr/>
          <a:lstStyle>
            <a:lvl1pPr>
              <a:defRPr/>
            </a:lvl1pPr>
          </a:lstStyle>
          <a:p>
            <a:pPr>
              <a:defRPr/>
            </a:pPr>
            <a:fld id="{E02A8103-FEF0-4C4A-992D-6B9E8FD088C3}" type="slidenum">
              <a:rPr lang="tr-TR"/>
              <a:pPr>
                <a:defRPr/>
              </a:pPr>
              <a:t>‹#›</a:t>
            </a:fld>
            <a:endParaRPr lang="tr-TR"/>
          </a:p>
        </p:txBody>
      </p:sp>
    </p:spTree>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304800" y="0"/>
            <a:ext cx="9932988"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0" name="Title Placeholder 1"/>
          <p:cNvSpPr>
            <a:spLocks noGrp="1"/>
          </p:cNvSpPr>
          <p:nvPr>
            <p:ph type="title"/>
          </p:nvPr>
        </p:nvSpPr>
        <p:spPr bwMode="auto">
          <a:xfrm>
            <a:off x="1042988" y="1027113"/>
            <a:ext cx="70246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Asıl başlık stili için tıklatın</a:t>
            </a:r>
            <a:endParaRPr lang="en-US" smtClean="0"/>
          </a:p>
        </p:txBody>
      </p:sp>
      <p:sp>
        <p:nvSpPr>
          <p:cNvPr id="1031" name="Text Placeholder 2"/>
          <p:cNvSpPr>
            <a:spLocks noGrp="1"/>
          </p:cNvSpPr>
          <p:nvPr>
            <p:ph type="body" idx="1"/>
          </p:nvPr>
        </p:nvSpPr>
        <p:spPr bwMode="auto">
          <a:xfrm>
            <a:off x="1042988" y="2324100"/>
            <a:ext cx="6777037" cy="350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Date Placeholder 3"/>
          <p:cNvSpPr>
            <a:spLocks noGrp="1"/>
          </p:cNvSpPr>
          <p:nvPr>
            <p:ph type="dt" sz="half" idx="2"/>
          </p:nvPr>
        </p:nvSpPr>
        <p:spPr>
          <a:xfrm>
            <a:off x="5997575" y="223838"/>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rgbClr val="FEFEFE"/>
                </a:solidFill>
                <a:latin typeface="+mn-lt"/>
                <a:cs typeface="+mn-cs"/>
              </a:defRPr>
            </a:lvl1pPr>
          </a:lstStyle>
          <a:p>
            <a:pPr>
              <a:defRPr/>
            </a:pPr>
            <a:fld id="{324C3870-5279-434F-8F9F-AC92404CB744}" type="datetimeFigureOut">
              <a:rPr lang="tr-TR"/>
              <a:pPr>
                <a:defRPr/>
              </a:pPr>
              <a:t>25.12.2011</a:t>
            </a:fld>
            <a:endParaRPr lang="tr-TR"/>
          </a:p>
        </p:txBody>
      </p:sp>
      <p:sp>
        <p:nvSpPr>
          <p:cNvPr id="5" name="Footer Placeholder 4"/>
          <p:cNvSpPr>
            <a:spLocks noGrp="1"/>
          </p:cNvSpPr>
          <p:nvPr>
            <p:ph type="ftr" sz="quarter" idx="3"/>
          </p:nvPr>
        </p:nvSpPr>
        <p:spPr>
          <a:xfrm>
            <a:off x="4641850" y="5851525"/>
            <a:ext cx="3502025" cy="365125"/>
          </a:xfrm>
          <a:prstGeom prst="rect">
            <a:avLst/>
          </a:prstGeom>
        </p:spPr>
        <p:txBody>
          <a:bodyPr vert="horz" lIns="91440" tIns="45720" rIns="91440" bIns="45720" rtlCol="0" anchor="ctr"/>
          <a:lstStyle>
            <a:lvl1pPr algn="r" fontAlgn="auto">
              <a:spcBef>
                <a:spcPts val="0"/>
              </a:spcBef>
              <a:spcAft>
                <a:spcPts val="0"/>
              </a:spcAft>
              <a:defRPr sz="1200">
                <a:solidFill>
                  <a:schemeClr val="accent1"/>
                </a:solidFill>
                <a:latin typeface="+mn-lt"/>
                <a:cs typeface="+mn-cs"/>
              </a:defRPr>
            </a:lvl1pPr>
          </a:lstStyle>
          <a:p>
            <a:pPr>
              <a:defRPr/>
            </a:pPr>
            <a:endParaRPr lang="tr-TR"/>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lIns="91440" tIns="45720" rIns="91440" bIns="45720" rtlCol="0" anchor="ctr"/>
          <a:lstStyle>
            <a:lvl1pPr algn="l" fontAlgn="auto">
              <a:spcBef>
                <a:spcPts val="0"/>
              </a:spcBef>
              <a:spcAft>
                <a:spcPts val="0"/>
              </a:spcAft>
              <a:defRPr sz="1200" smtClean="0">
                <a:solidFill>
                  <a:srgbClr val="FEFEFE"/>
                </a:solidFill>
                <a:latin typeface="+mn-lt"/>
                <a:cs typeface="+mn-cs"/>
              </a:defRPr>
            </a:lvl1pPr>
          </a:lstStyle>
          <a:p>
            <a:pPr>
              <a:defRPr/>
            </a:pPr>
            <a:fld id="{E7C6651F-8F58-4945-A382-F2616C86AB98}"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2" r:id="rId3"/>
    <p:sldLayoutId id="2147483681" r:id="rId4"/>
    <p:sldLayoutId id="2147483680" r:id="rId5"/>
    <p:sldLayoutId id="2147483679" r:id="rId6"/>
    <p:sldLayoutId id="2147483678" r:id="rId7"/>
    <p:sldLayoutId id="2147483685" r:id="rId8"/>
    <p:sldLayoutId id="2147483686" r:id="rId9"/>
    <p:sldLayoutId id="2147483677" r:id="rId10"/>
    <p:sldLayoutId id="2147483676" r:id="rId11"/>
  </p:sldLayoutIdLst>
  <p:transition spd="slow">
    <p:circle/>
  </p:transition>
  <p:txStyles>
    <p:titleStyle>
      <a:lvl1pPr algn="l" rtl="0" fontAlgn="base">
        <a:spcBef>
          <a:spcPct val="0"/>
        </a:spcBef>
        <a:spcAft>
          <a:spcPct val="0"/>
        </a:spcAft>
        <a:defRPr sz="4000" kern="1200">
          <a:solidFill>
            <a:schemeClr val="accent1"/>
          </a:solidFill>
          <a:latin typeface="+mj-lt"/>
          <a:ea typeface="+mj-ea"/>
          <a:cs typeface="+mj-cs"/>
        </a:defRPr>
      </a:lvl1pPr>
      <a:lvl2pPr algn="l" rtl="0" fontAlgn="base">
        <a:spcBef>
          <a:spcPct val="0"/>
        </a:spcBef>
        <a:spcAft>
          <a:spcPct val="0"/>
        </a:spcAft>
        <a:defRPr sz="4000">
          <a:solidFill>
            <a:schemeClr val="accent1"/>
          </a:solidFill>
          <a:latin typeface="Century Gothic" pitchFamily="34" charset="0"/>
        </a:defRPr>
      </a:lvl2pPr>
      <a:lvl3pPr algn="l" rtl="0" fontAlgn="base">
        <a:spcBef>
          <a:spcPct val="0"/>
        </a:spcBef>
        <a:spcAft>
          <a:spcPct val="0"/>
        </a:spcAft>
        <a:defRPr sz="4000">
          <a:solidFill>
            <a:schemeClr val="accent1"/>
          </a:solidFill>
          <a:latin typeface="Century Gothic" pitchFamily="34" charset="0"/>
        </a:defRPr>
      </a:lvl3pPr>
      <a:lvl4pPr algn="l" rtl="0" fontAlgn="base">
        <a:spcBef>
          <a:spcPct val="0"/>
        </a:spcBef>
        <a:spcAft>
          <a:spcPct val="0"/>
        </a:spcAft>
        <a:defRPr sz="4000">
          <a:solidFill>
            <a:schemeClr val="accent1"/>
          </a:solidFill>
          <a:latin typeface="Century Gothic" pitchFamily="34" charset="0"/>
        </a:defRPr>
      </a:lvl4pPr>
      <a:lvl5pPr algn="l" rtl="0" fontAlgn="base">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fontAlgn="base">
        <a:spcBef>
          <a:spcPct val="20000"/>
        </a:spcBef>
        <a:spcAft>
          <a:spcPct val="0"/>
        </a:spcAft>
        <a:buClr>
          <a:schemeClr val="accent1"/>
        </a:buClr>
        <a:buSzPct val="76000"/>
        <a:buFont typeface="Wingdings 2" pitchFamily="18" charset="2"/>
        <a:buChar char=""/>
        <a:defRPr sz="2400" kern="1200">
          <a:solidFill>
            <a:schemeClr val="tx2"/>
          </a:solidFill>
          <a:latin typeface="+mn-lt"/>
          <a:ea typeface="+mn-ea"/>
          <a:cs typeface="+mn-cs"/>
        </a:defRPr>
      </a:lvl1pPr>
      <a:lvl2pPr marL="639763" indent="-273050" algn="l" rtl="0" fontAlgn="base">
        <a:spcBef>
          <a:spcPct val="20000"/>
        </a:spcBef>
        <a:spcAft>
          <a:spcPct val="0"/>
        </a:spcAft>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rtl="0" fontAlgn="base">
        <a:spcBef>
          <a:spcPct val="20000"/>
        </a:spcBef>
        <a:spcAft>
          <a:spcPct val="0"/>
        </a:spcAft>
        <a:buClr>
          <a:schemeClr val="accent1"/>
        </a:buClr>
        <a:buSzPct val="76000"/>
        <a:buFont typeface="Wingdings 2" pitchFamily="18" charset="2"/>
        <a:buChar char=""/>
        <a:defRPr sz="2000" kern="1200">
          <a:solidFill>
            <a:schemeClr val="tx2"/>
          </a:solidFill>
          <a:latin typeface="+mn-lt"/>
          <a:ea typeface="+mn-ea"/>
          <a:cs typeface="+mn-cs"/>
        </a:defRPr>
      </a:lvl3pPr>
      <a:lvl4pPr marL="1123950" indent="-228600" algn="l" rtl="0" fontAlgn="base">
        <a:spcBef>
          <a:spcPct val="20000"/>
        </a:spcBef>
        <a:spcAft>
          <a:spcPct val="0"/>
        </a:spcAft>
        <a:buClr>
          <a:schemeClr val="accent1"/>
        </a:buClr>
        <a:buSzPct val="76000"/>
        <a:buFont typeface="Wingdings 2" pitchFamily="18" charset="2"/>
        <a:buChar char=""/>
        <a:defRPr kern="1200">
          <a:solidFill>
            <a:schemeClr val="tx2"/>
          </a:solidFill>
          <a:latin typeface="+mn-lt"/>
          <a:ea typeface="+mn-ea"/>
          <a:cs typeface="+mn-cs"/>
        </a:defRPr>
      </a:lvl4pPr>
      <a:lvl5pPr marL="1325563" indent="-228600" algn="l" rtl="0" fontAlgn="base">
        <a:spcBef>
          <a:spcPct val="20000"/>
        </a:spcBef>
        <a:spcAft>
          <a:spcPct val="0"/>
        </a:spcAft>
        <a:buClr>
          <a:schemeClr val="accent1"/>
        </a:buClr>
        <a:buSzPct val="76000"/>
        <a:buFont typeface="Wingdings 2"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hyperlink" Target="http://www.yenibilgiler.com/akarsular-nedir/" TargetMode="External"/><Relationship Id="rId3" Type="http://schemas.openxmlformats.org/officeDocument/2006/relationships/hyperlink" Target="http://www.yenibilgiler.com/arazi-nedir/" TargetMode="External"/><Relationship Id="rId7" Type="http://schemas.openxmlformats.org/officeDocument/2006/relationships/hyperlink" Target="http://www.yenibilgiler.com/vadi-nedir/" TargetMode="External"/><Relationship Id="rId2" Type="http://schemas.openxmlformats.org/officeDocument/2006/relationships/hyperlink" Target="http://www.yenibilgiler.com/su-nedir/" TargetMode="External"/><Relationship Id="rId1" Type="http://schemas.openxmlformats.org/officeDocument/2006/relationships/slideLayout" Target="../slideLayouts/slideLayout8.xml"/><Relationship Id="rId6" Type="http://schemas.openxmlformats.org/officeDocument/2006/relationships/hyperlink" Target="http://www.yenibilgiler.com/cografya-nedir/" TargetMode="External"/><Relationship Id="rId5" Type="http://schemas.openxmlformats.org/officeDocument/2006/relationships/hyperlink" Target="http://www.yenibilgiler.com/kare-nedir/" TargetMode="External"/><Relationship Id="rId10" Type="http://schemas.openxmlformats.org/officeDocument/2006/relationships/image" Target="../media/image5.jpeg"/><Relationship Id="rId4" Type="http://schemas.openxmlformats.org/officeDocument/2006/relationships/hyperlink" Target="http://www.yenibilgiler.com/ve-nedir/" TargetMode="External"/><Relationship Id="rId9" Type="http://schemas.openxmlformats.org/officeDocument/2006/relationships/hyperlink" Target="http://www.yenibilgiler.com/sonucu-nedir/"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Başlık 1"/>
          <p:cNvSpPr>
            <a:spLocks noGrp="1"/>
          </p:cNvSpPr>
          <p:nvPr>
            <p:ph type="ctrTitle"/>
          </p:nvPr>
        </p:nvSpPr>
        <p:spPr>
          <a:xfrm>
            <a:off x="4733925" y="2708275"/>
            <a:ext cx="3313113" cy="1701800"/>
          </a:xfrm>
        </p:spPr>
        <p:txBody>
          <a:bodyPr/>
          <a:lstStyle/>
          <a:p>
            <a:r>
              <a:rPr lang="tr-TR" smtClean="0"/>
              <a:t>BÖLGEMİZİ </a:t>
            </a:r>
            <a:r>
              <a:rPr lang="tr-TR" sz="4400" smtClean="0">
                <a:solidFill>
                  <a:srgbClr val="002060"/>
                </a:solidFill>
              </a:rPr>
              <a:t>TANIYALIM</a:t>
            </a:r>
          </a:p>
        </p:txBody>
      </p:sp>
      <p:sp>
        <p:nvSpPr>
          <p:cNvPr id="3" name="Alt Başlık 2"/>
          <p:cNvSpPr>
            <a:spLocks noGrp="1"/>
          </p:cNvSpPr>
          <p:nvPr>
            <p:ph type="subTitle" idx="1"/>
          </p:nvPr>
        </p:nvSpPr>
        <p:spPr>
          <a:xfrm>
            <a:off x="4733925" y="4421188"/>
            <a:ext cx="3309938" cy="1260475"/>
          </a:xfrm>
        </p:spPr>
        <p:txBody>
          <a:bodyPr/>
          <a:lstStyle/>
          <a:p>
            <a:pPr>
              <a:lnSpc>
                <a:spcPct val="80000"/>
              </a:lnSpc>
            </a:pPr>
            <a:r>
              <a:rPr lang="tr-TR" sz="3200" smtClean="0">
                <a:solidFill>
                  <a:srgbClr val="00B0F0"/>
                </a:solidFill>
              </a:rPr>
              <a:t>YER YÜZÜ </a:t>
            </a:r>
            <a:r>
              <a:rPr lang="tr-TR" sz="3600" smtClean="0">
                <a:solidFill>
                  <a:srgbClr val="FF0000"/>
                </a:solidFill>
              </a:rPr>
              <a:t>ŞEKİLLERİ</a:t>
            </a:r>
            <a:endParaRPr lang="tr-TR" sz="3600" smtClean="0">
              <a:solidFill>
                <a:srgbClr val="FF0000"/>
              </a:solidFill>
              <a:latin typeface="Arial" charset="0"/>
            </a:endParaRPr>
          </a:p>
          <a:p>
            <a:pPr>
              <a:lnSpc>
                <a:spcPct val="80000"/>
              </a:lnSpc>
            </a:pPr>
            <a:r>
              <a:rPr lang="tr-TR" b="1" smtClean="0">
                <a:solidFill>
                  <a:schemeClr val="tx2"/>
                </a:solidFill>
                <a:hlinkClick r:id="rId3"/>
              </a:rPr>
              <a:t>www.sorubak.com</a:t>
            </a:r>
            <a:r>
              <a:rPr lang="tr-TR" b="1" smtClean="0">
                <a:solidFill>
                  <a:schemeClr val="tx2"/>
                </a:solidFill>
              </a:rPr>
              <a:t> </a:t>
            </a:r>
            <a:r>
              <a:rPr lang="tr-TR" smtClean="0">
                <a:solidFill>
                  <a:schemeClr val="tx2"/>
                </a:solidFill>
              </a:rPr>
              <a:t> </a:t>
            </a:r>
          </a:p>
        </p:txBody>
      </p:sp>
    </p:spTree>
  </p:cSld>
  <p:clrMapOvr>
    <a:masterClrMapping/>
  </p:clrMapOvr>
  <p:transition spd="slow">
    <p:circle/>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İçerik Yer Tutucusu 4"/>
          <p:cNvPicPr>
            <a:picLocks noGrp="1" noChangeAspect="1"/>
          </p:cNvPicPr>
          <p:nvPr>
            <p:ph idx="1"/>
          </p:nvPr>
        </p:nvPicPr>
        <p:blipFill>
          <a:blip r:embed="rId2"/>
          <a:srcRect/>
          <a:stretch>
            <a:fillRect/>
          </a:stretch>
        </p:blipFill>
        <p:spPr>
          <a:xfrm>
            <a:off x="900113" y="620713"/>
            <a:ext cx="3600450" cy="5616575"/>
          </a:xfrm>
        </p:spPr>
      </p:pic>
      <p:sp>
        <p:nvSpPr>
          <p:cNvPr id="3" name="Başlık 2"/>
          <p:cNvSpPr>
            <a:spLocks noGrp="1"/>
          </p:cNvSpPr>
          <p:nvPr>
            <p:ph type="title"/>
          </p:nvPr>
        </p:nvSpPr>
        <p:spPr>
          <a:xfrm>
            <a:off x="4643438" y="765175"/>
            <a:ext cx="3305175" cy="1462088"/>
          </a:xfrm>
        </p:spPr>
        <p:txBody>
          <a:bodyPr rtlCol="0">
            <a:noAutofit/>
          </a:bodyPr>
          <a:lstStyle/>
          <a:p>
            <a:pPr fontAlgn="auto">
              <a:spcAft>
                <a:spcPts val="0"/>
              </a:spcAft>
              <a:defRPr/>
            </a:pPr>
            <a:r>
              <a:rPr lang="tr-TR" sz="5400" dirty="0" smtClean="0">
                <a:solidFill>
                  <a:schemeClr val="accent6">
                    <a:lumMod val="75000"/>
                  </a:schemeClr>
                </a:solidFill>
              </a:rPr>
              <a:t>DAĞLAR</a:t>
            </a:r>
            <a:endParaRPr lang="tr-TR" sz="5400" dirty="0">
              <a:solidFill>
                <a:schemeClr val="accent6">
                  <a:lumMod val="75000"/>
                </a:schemeClr>
              </a:solidFill>
            </a:endParaRPr>
          </a:p>
        </p:txBody>
      </p:sp>
      <p:sp>
        <p:nvSpPr>
          <p:cNvPr id="4" name="Metin Yer Tutucusu 3"/>
          <p:cNvSpPr>
            <a:spLocks noGrp="1"/>
          </p:cNvSpPr>
          <p:nvPr>
            <p:ph type="body" sz="half" idx="2"/>
          </p:nvPr>
        </p:nvSpPr>
        <p:spPr>
          <a:xfrm>
            <a:off x="4737100" y="2479675"/>
            <a:ext cx="3298825" cy="3175000"/>
          </a:xfrm>
        </p:spPr>
        <p:txBody>
          <a:bodyPr rtlCol="0">
            <a:normAutofit lnSpcReduction="10000"/>
          </a:bodyPr>
          <a:lstStyle/>
          <a:p>
            <a:pPr fontAlgn="auto">
              <a:spcAft>
                <a:spcPts val="0"/>
              </a:spcAft>
              <a:defRPr/>
            </a:pPr>
            <a:r>
              <a:rPr lang="tr-TR" b="1" dirty="0"/>
              <a:t>Çevresine göre bir kabartı durumunda bulunan inişli çıkışlı bir yer biçimi. Daha başka bir deyişle, dağ adı altında türlü iniş çıkışları, kabartı ve çukurları bulunan, çevresindeki alçak yerlere doğru bir etekle sona eren yer kabarıklıkları. Dağ, dağlık bir bölgenin bir parçasıdır. Kimi dağlar, bulundukları yerde tek tek yükselir, kimisi de sıra </a:t>
            </a:r>
            <a:r>
              <a:rPr lang="tr-TR" b="1" dirty="0" err="1"/>
              <a:t>sıra</a:t>
            </a:r>
            <a:r>
              <a:rPr lang="tr-TR" b="1" dirty="0"/>
              <a:t> diziler biçiminde uzanır.</a:t>
            </a:r>
          </a:p>
        </p:txBody>
      </p:sp>
    </p:spTree>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İçerik Yer Tutucusu 4"/>
          <p:cNvPicPr>
            <a:picLocks noGrp="1" noChangeAspect="1"/>
          </p:cNvPicPr>
          <p:nvPr>
            <p:ph idx="1"/>
          </p:nvPr>
        </p:nvPicPr>
        <p:blipFill>
          <a:blip r:embed="rId2"/>
          <a:srcRect/>
          <a:stretch>
            <a:fillRect/>
          </a:stretch>
        </p:blipFill>
        <p:spPr>
          <a:xfrm>
            <a:off x="900113" y="549275"/>
            <a:ext cx="3600450" cy="5832475"/>
          </a:xfrm>
        </p:spPr>
      </p:pic>
      <p:sp>
        <p:nvSpPr>
          <p:cNvPr id="15362" name="Başlık 2"/>
          <p:cNvSpPr>
            <a:spLocks noGrp="1"/>
          </p:cNvSpPr>
          <p:nvPr>
            <p:ph type="title"/>
          </p:nvPr>
        </p:nvSpPr>
        <p:spPr>
          <a:xfrm>
            <a:off x="4716463" y="620713"/>
            <a:ext cx="3303587" cy="1463675"/>
          </a:xfrm>
        </p:spPr>
        <p:txBody>
          <a:bodyPr/>
          <a:lstStyle/>
          <a:p>
            <a:r>
              <a:rPr lang="tr-TR" sz="9600" smtClean="0"/>
              <a:t>OVA</a:t>
            </a:r>
          </a:p>
        </p:txBody>
      </p:sp>
      <p:sp>
        <p:nvSpPr>
          <p:cNvPr id="15363" name="Metin Yer Tutucusu 3"/>
          <p:cNvSpPr>
            <a:spLocks noGrp="1"/>
          </p:cNvSpPr>
          <p:nvPr>
            <p:ph type="body" sz="half" idx="2"/>
          </p:nvPr>
        </p:nvSpPr>
        <p:spPr>
          <a:xfrm>
            <a:off x="4737100" y="1844675"/>
            <a:ext cx="3298825" cy="3810000"/>
          </a:xfrm>
        </p:spPr>
        <p:txBody>
          <a:bodyPr/>
          <a:lstStyle/>
          <a:p>
            <a:r>
              <a:rPr lang="tr-TR" b="1" smtClean="0"/>
              <a:t>Akarsularla fazla yarılmamış, düz ya da hafif eğimli çukur alan görünümünde yüzey seklidir. Büyüklüğü birkaç hektardan, yüz binlerce kilometrekareye kadar değişebilen ovalar, çeşitli yüksekliklerde yer alabilir. Yükseltisi 2000 metreye çok yaklaşan ya da bu yükseltiyi de asan yüksek ovalar olduğu gibi, deniz seviyesinden yüksekliği çok az olan ovalarda vardır.</a:t>
            </a:r>
          </a:p>
        </p:txBody>
      </p:sp>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643438" y="692150"/>
            <a:ext cx="3529012" cy="1463675"/>
          </a:xfrm>
        </p:spPr>
        <p:txBody>
          <a:bodyPr rtlCol="0">
            <a:noAutofit/>
          </a:bodyPr>
          <a:lstStyle/>
          <a:p>
            <a:pPr fontAlgn="auto">
              <a:spcAft>
                <a:spcPts val="0"/>
              </a:spcAft>
              <a:defRPr/>
            </a:pPr>
            <a:r>
              <a:rPr lang="tr-TR" sz="7200" dirty="0" smtClean="0">
                <a:solidFill>
                  <a:schemeClr val="accent3"/>
                </a:solidFill>
              </a:rPr>
              <a:t>PLATO</a:t>
            </a:r>
            <a:endParaRPr lang="tr-TR" sz="7200" dirty="0">
              <a:solidFill>
                <a:schemeClr val="accent3"/>
              </a:solidFill>
            </a:endParaRPr>
          </a:p>
        </p:txBody>
      </p:sp>
      <p:sp>
        <p:nvSpPr>
          <p:cNvPr id="16386" name="Metin Yer Tutucusu 3"/>
          <p:cNvSpPr>
            <a:spLocks noGrp="1"/>
          </p:cNvSpPr>
          <p:nvPr>
            <p:ph type="body" sz="half" idx="2"/>
          </p:nvPr>
        </p:nvSpPr>
        <p:spPr>
          <a:xfrm>
            <a:off x="4737100" y="1989138"/>
            <a:ext cx="3298825" cy="3960812"/>
          </a:xfrm>
        </p:spPr>
        <p:txBody>
          <a:bodyPr/>
          <a:lstStyle/>
          <a:p>
            <a:r>
              <a:rPr lang="tr-TR" b="1" smtClean="0"/>
              <a:t>Platolar, çevresine göre yüksekte kalan ve akarsular tarafından derin vadilerle parçalanmış geniş düzlüklerdir. Türkiye’de platolar çok geniş alan kaplar.</a:t>
            </a:r>
          </a:p>
        </p:txBody>
      </p:sp>
      <p:pic>
        <p:nvPicPr>
          <p:cNvPr id="16387" name="İçerik Yer Tutucusu 6"/>
          <p:cNvPicPr>
            <a:picLocks noGrp="1" noChangeAspect="1"/>
          </p:cNvPicPr>
          <p:nvPr>
            <p:ph idx="1"/>
          </p:nvPr>
        </p:nvPicPr>
        <p:blipFill>
          <a:blip r:embed="rId2"/>
          <a:srcRect/>
          <a:stretch>
            <a:fillRect/>
          </a:stretch>
        </p:blipFill>
        <p:spPr>
          <a:xfrm>
            <a:off x="900113" y="620713"/>
            <a:ext cx="3600450" cy="5616575"/>
          </a:xfrm>
        </p:spPr>
      </p:pic>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Başlık 2"/>
          <p:cNvSpPr>
            <a:spLocks noGrp="1"/>
          </p:cNvSpPr>
          <p:nvPr>
            <p:ph type="title"/>
          </p:nvPr>
        </p:nvSpPr>
        <p:spPr>
          <a:xfrm>
            <a:off x="4787900" y="620713"/>
            <a:ext cx="3305175" cy="1463675"/>
          </a:xfrm>
        </p:spPr>
        <p:txBody>
          <a:bodyPr/>
          <a:lstStyle/>
          <a:p>
            <a:r>
              <a:rPr lang="tr-TR" sz="8000" smtClean="0">
                <a:solidFill>
                  <a:srgbClr val="00B050"/>
                </a:solidFill>
              </a:rPr>
              <a:t>VADİ</a:t>
            </a:r>
          </a:p>
        </p:txBody>
      </p:sp>
      <p:sp>
        <p:nvSpPr>
          <p:cNvPr id="4" name="Metin Yer Tutucusu 3"/>
          <p:cNvSpPr>
            <a:spLocks noGrp="1"/>
          </p:cNvSpPr>
          <p:nvPr>
            <p:ph type="body" sz="half" idx="2"/>
          </p:nvPr>
        </p:nvSpPr>
        <p:spPr>
          <a:xfrm>
            <a:off x="4737100" y="2060575"/>
            <a:ext cx="3298825" cy="3594100"/>
          </a:xfrm>
        </p:spPr>
        <p:txBody>
          <a:bodyPr rtlCol="0">
            <a:normAutofit lnSpcReduction="10000"/>
          </a:bodyPr>
          <a:lstStyle/>
          <a:p>
            <a:pPr fontAlgn="auto">
              <a:spcAft>
                <a:spcPts val="0"/>
              </a:spcAft>
              <a:defRPr/>
            </a:pPr>
            <a:r>
              <a:rPr lang="tr-TR" b="1" dirty="0"/>
              <a:t>Vadi akar </a:t>
            </a:r>
            <a:r>
              <a:rPr lang="tr-TR" b="1" dirty="0">
                <a:hlinkClick r:id="rId2"/>
              </a:rPr>
              <a:t>suyun</a:t>
            </a:r>
            <a:r>
              <a:rPr lang="tr-TR" b="1" dirty="0"/>
              <a:t> içinde aktığı, kaynaktan ağıza doğru sürekli inişi bulunan </a:t>
            </a:r>
            <a:r>
              <a:rPr lang="tr-TR" b="1" dirty="0">
                <a:hlinkClick r:id="rId3"/>
              </a:rPr>
              <a:t>arazi</a:t>
            </a:r>
            <a:r>
              <a:rPr lang="tr-TR" b="1" dirty="0"/>
              <a:t> türünü tanımlamak için kullanılan </a:t>
            </a:r>
            <a:r>
              <a:rPr lang="tr-TR" b="1" dirty="0">
                <a:hlinkClick r:id="rId4"/>
              </a:rPr>
              <a:t>ve</a:t>
            </a:r>
            <a:r>
              <a:rPr lang="tr-TR" b="1" dirty="0"/>
              <a:t> birkaç kilometre ya da binlerce kilometre </a:t>
            </a:r>
            <a:r>
              <a:rPr lang="tr-TR" b="1" dirty="0">
                <a:hlinkClick r:id="rId5"/>
              </a:rPr>
              <a:t>kare</a:t>
            </a:r>
            <a:r>
              <a:rPr lang="tr-TR" b="1" dirty="0"/>
              <a:t> genişliğinde olabilen </a:t>
            </a:r>
            <a:r>
              <a:rPr lang="tr-TR" b="1" dirty="0">
                <a:hlinkClick r:id="rId6"/>
              </a:rPr>
              <a:t>coğrafi</a:t>
            </a:r>
            <a:r>
              <a:rPr lang="tr-TR" b="1" dirty="0"/>
              <a:t> alan. </a:t>
            </a:r>
            <a:r>
              <a:rPr lang="tr-TR" b="1" dirty="0">
                <a:hlinkClick r:id="rId7"/>
              </a:rPr>
              <a:t>vadiler,</a:t>
            </a:r>
            <a:r>
              <a:rPr lang="tr-TR" b="1" dirty="0"/>
              <a:t> </a:t>
            </a:r>
            <a:r>
              <a:rPr lang="tr-TR" b="1" dirty="0">
                <a:hlinkClick r:id="rId8"/>
              </a:rPr>
              <a:t>akarsuların</a:t>
            </a:r>
            <a:r>
              <a:rPr lang="tr-TR" b="1" dirty="0"/>
              <a:t> yaptığı aşındırmayla yanlamasına, derinlemesine gelişir. Diğer yandan da geriye aşındırma </a:t>
            </a:r>
            <a:r>
              <a:rPr lang="tr-TR" b="1" dirty="0">
                <a:hlinkClick r:id="rId9"/>
              </a:rPr>
              <a:t>sonucu</a:t>
            </a:r>
            <a:r>
              <a:rPr lang="tr-TR" b="1" dirty="0"/>
              <a:t> boylarını uzatırlar. Genellikle dağ ya da tepelerle çevrelenirler iki dağın arasındadır.</a:t>
            </a:r>
          </a:p>
        </p:txBody>
      </p:sp>
      <p:pic>
        <p:nvPicPr>
          <p:cNvPr id="17411" name="İçerik Yer Tutucusu 6"/>
          <p:cNvPicPr>
            <a:picLocks noGrp="1" noChangeAspect="1"/>
          </p:cNvPicPr>
          <p:nvPr>
            <p:ph idx="1"/>
          </p:nvPr>
        </p:nvPicPr>
        <p:blipFill>
          <a:blip r:embed="rId10"/>
          <a:srcRect/>
          <a:stretch>
            <a:fillRect/>
          </a:stretch>
        </p:blipFill>
        <p:spPr>
          <a:xfrm>
            <a:off x="971550" y="620713"/>
            <a:ext cx="3455988" cy="5688012"/>
          </a:xfrm>
        </p:spPr>
      </p:pic>
    </p:spTree>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İçerik Yer Tutucusu 4"/>
          <p:cNvPicPr>
            <a:picLocks noGrp="1" noChangeAspect="1"/>
          </p:cNvPicPr>
          <p:nvPr>
            <p:ph idx="1"/>
          </p:nvPr>
        </p:nvPicPr>
        <p:blipFill>
          <a:blip r:embed="rId2"/>
          <a:srcRect/>
          <a:stretch>
            <a:fillRect/>
          </a:stretch>
        </p:blipFill>
        <p:spPr>
          <a:xfrm>
            <a:off x="827088" y="549275"/>
            <a:ext cx="3600450" cy="5759450"/>
          </a:xfrm>
        </p:spPr>
      </p:pic>
      <p:sp>
        <p:nvSpPr>
          <p:cNvPr id="18434" name="Başlık 2"/>
          <p:cNvSpPr>
            <a:spLocks noGrp="1"/>
          </p:cNvSpPr>
          <p:nvPr>
            <p:ph type="title"/>
          </p:nvPr>
        </p:nvSpPr>
        <p:spPr>
          <a:xfrm>
            <a:off x="4716463" y="620713"/>
            <a:ext cx="3303587" cy="1463675"/>
          </a:xfrm>
        </p:spPr>
        <p:txBody>
          <a:bodyPr/>
          <a:lstStyle/>
          <a:p>
            <a:r>
              <a:rPr lang="tr-TR" sz="7200" smtClean="0">
                <a:solidFill>
                  <a:srgbClr val="00B0F0"/>
                </a:solidFill>
              </a:rPr>
              <a:t>IRMAK</a:t>
            </a:r>
          </a:p>
        </p:txBody>
      </p:sp>
      <p:sp>
        <p:nvSpPr>
          <p:cNvPr id="18435" name="Metin Yer Tutucusu 3"/>
          <p:cNvSpPr>
            <a:spLocks noGrp="1"/>
          </p:cNvSpPr>
          <p:nvPr>
            <p:ph type="body" sz="half" idx="2"/>
          </p:nvPr>
        </p:nvSpPr>
        <p:spPr>
          <a:xfrm>
            <a:off x="4737100" y="2060575"/>
            <a:ext cx="3298825" cy="3594100"/>
          </a:xfrm>
        </p:spPr>
        <p:txBody>
          <a:bodyPr/>
          <a:lstStyle/>
          <a:p>
            <a:r>
              <a:rPr lang="tr-TR" b="1" smtClean="0"/>
              <a:t>Çoğunlukla denize dökülen, özellikle genişliği ve taşıdığı su niceliği bakımından en büyük akar suya ırmak denir.</a:t>
            </a:r>
          </a:p>
        </p:txBody>
      </p:sp>
    </p:spTree>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İçerik Yer Tutucusu 4"/>
          <p:cNvPicPr>
            <a:picLocks noGrp="1" noChangeAspect="1"/>
          </p:cNvPicPr>
          <p:nvPr>
            <p:ph idx="1"/>
          </p:nvPr>
        </p:nvPicPr>
        <p:blipFill>
          <a:blip r:embed="rId2"/>
          <a:srcRect/>
          <a:stretch>
            <a:fillRect/>
          </a:stretch>
        </p:blipFill>
        <p:spPr>
          <a:xfrm>
            <a:off x="900113" y="476250"/>
            <a:ext cx="3600450" cy="5832475"/>
          </a:xfrm>
        </p:spPr>
      </p:pic>
      <p:sp>
        <p:nvSpPr>
          <p:cNvPr id="19458" name="Başlık 2"/>
          <p:cNvSpPr>
            <a:spLocks noGrp="1"/>
          </p:cNvSpPr>
          <p:nvPr>
            <p:ph type="title"/>
          </p:nvPr>
        </p:nvSpPr>
        <p:spPr>
          <a:xfrm>
            <a:off x="4787900" y="692150"/>
            <a:ext cx="3305175" cy="1463675"/>
          </a:xfrm>
        </p:spPr>
        <p:txBody>
          <a:bodyPr/>
          <a:lstStyle/>
          <a:p>
            <a:r>
              <a:rPr lang="tr-TR" sz="8000" smtClean="0">
                <a:solidFill>
                  <a:srgbClr val="0070C0"/>
                </a:solidFill>
              </a:rPr>
              <a:t>GÖL</a:t>
            </a:r>
          </a:p>
        </p:txBody>
      </p:sp>
      <p:sp>
        <p:nvSpPr>
          <p:cNvPr id="19459" name="Metin Yer Tutucusu 3"/>
          <p:cNvSpPr>
            <a:spLocks noGrp="1"/>
          </p:cNvSpPr>
          <p:nvPr>
            <p:ph type="body" sz="half" idx="2"/>
          </p:nvPr>
        </p:nvSpPr>
        <p:spPr>
          <a:xfrm>
            <a:off x="4737100" y="2420938"/>
            <a:ext cx="3298825" cy="3233737"/>
          </a:xfrm>
        </p:spPr>
        <p:txBody>
          <a:bodyPr/>
          <a:lstStyle/>
          <a:p>
            <a:r>
              <a:rPr lang="tr-TR" b="1" smtClean="0"/>
              <a:t>Oluşması çeşitli olaylara bağlı olan, toprakla çevrili, derin ve geniş, tuzlu veya tuzsuz durgun su örtüsü.</a:t>
            </a:r>
            <a:r>
              <a:rPr lang="tr-TR" smtClean="0"/>
              <a:t/>
            </a:r>
            <a:br>
              <a:rPr lang="tr-TR" smtClean="0"/>
            </a:br>
            <a:endParaRPr lang="tr-TR" smtClean="0"/>
          </a:p>
        </p:txBody>
      </p:sp>
    </p:spTree>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Başlık 1"/>
          <p:cNvSpPr>
            <a:spLocks noGrp="1"/>
          </p:cNvSpPr>
          <p:nvPr>
            <p:ph type="title"/>
          </p:nvPr>
        </p:nvSpPr>
        <p:spPr/>
        <p:txBody>
          <a:bodyPr/>
          <a:lstStyle/>
          <a:p>
            <a:pPr algn="ctr"/>
            <a:r>
              <a:rPr lang="tr-TR" sz="6000" smtClean="0"/>
              <a:t>ÇEŞİTLİ RESİMLER</a:t>
            </a:r>
          </a:p>
        </p:txBody>
      </p:sp>
      <p:pic>
        <p:nvPicPr>
          <p:cNvPr id="20482" name="İçerik Yer Tutucusu 4"/>
          <p:cNvPicPr>
            <a:picLocks noGrp="1" noChangeAspect="1"/>
          </p:cNvPicPr>
          <p:nvPr>
            <p:ph sz="quarter" idx="13"/>
          </p:nvPr>
        </p:nvPicPr>
        <p:blipFill>
          <a:blip r:embed="rId2"/>
          <a:srcRect/>
          <a:stretch>
            <a:fillRect/>
          </a:stretch>
        </p:blipFill>
        <p:spPr>
          <a:xfrm>
            <a:off x="684213" y="2276475"/>
            <a:ext cx="3778250" cy="3313113"/>
          </a:xfrm>
        </p:spPr>
      </p:pic>
      <p:pic>
        <p:nvPicPr>
          <p:cNvPr id="20483" name="İçerik Yer Tutucusu 5"/>
          <p:cNvPicPr>
            <a:picLocks noGrp="1" noChangeAspect="1"/>
          </p:cNvPicPr>
          <p:nvPr>
            <p:ph sz="quarter" idx="14"/>
          </p:nvPr>
        </p:nvPicPr>
        <p:blipFill>
          <a:blip r:embed="rId3"/>
          <a:srcRect/>
          <a:stretch>
            <a:fillRect/>
          </a:stretch>
        </p:blipFill>
        <p:spPr>
          <a:xfrm>
            <a:off x="4645025" y="2276475"/>
            <a:ext cx="3743325" cy="3313113"/>
          </a:xfrm>
        </p:spPr>
      </p:pic>
    </p:spTree>
  </p:cSld>
  <p:clrMapOvr>
    <a:masterClrMapping/>
  </p:clrMapOvr>
  <p:transition spd="slow">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Başlık 1"/>
          <p:cNvSpPr>
            <a:spLocks noGrp="1"/>
          </p:cNvSpPr>
          <p:nvPr>
            <p:ph type="title"/>
          </p:nvPr>
        </p:nvSpPr>
        <p:spPr/>
        <p:txBody>
          <a:bodyPr/>
          <a:lstStyle/>
          <a:p>
            <a:endParaRPr lang="tr-TR" smtClean="0"/>
          </a:p>
        </p:txBody>
      </p:sp>
      <p:pic>
        <p:nvPicPr>
          <p:cNvPr id="21506" name="İçerik Yer Tutucusu 4"/>
          <p:cNvPicPr>
            <a:picLocks noGrp="1" noChangeAspect="1"/>
          </p:cNvPicPr>
          <p:nvPr>
            <p:ph sz="quarter" idx="13"/>
          </p:nvPr>
        </p:nvPicPr>
        <p:blipFill>
          <a:blip r:embed="rId2"/>
          <a:srcRect/>
          <a:stretch>
            <a:fillRect/>
          </a:stretch>
        </p:blipFill>
        <p:spPr>
          <a:xfrm>
            <a:off x="755650" y="2708275"/>
            <a:ext cx="3816350" cy="2808288"/>
          </a:xfrm>
        </p:spPr>
      </p:pic>
      <p:pic>
        <p:nvPicPr>
          <p:cNvPr id="21507" name="İçerik Yer Tutucusu 5"/>
          <p:cNvPicPr>
            <a:picLocks noGrp="1" noChangeAspect="1"/>
          </p:cNvPicPr>
          <p:nvPr>
            <p:ph sz="quarter" idx="14"/>
          </p:nvPr>
        </p:nvPicPr>
        <p:blipFill>
          <a:blip r:embed="rId3"/>
          <a:srcRect/>
          <a:stretch>
            <a:fillRect/>
          </a:stretch>
        </p:blipFill>
        <p:spPr>
          <a:xfrm>
            <a:off x="4645025" y="2708275"/>
            <a:ext cx="3814763" cy="2792413"/>
          </a:xfrm>
        </p:spPr>
      </p:pic>
    </p:spTree>
  </p:cSld>
  <p:clrMapOvr>
    <a:masterClrMapping/>
  </p:clrMapOvr>
  <p:transition spd="slow">
    <p:circl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71</TotalTime>
  <Words>221</Words>
  <Application>Microsoft Office PowerPoint</Application>
  <PresentationFormat>Ekran Gösterisi (4:3)</PresentationFormat>
  <Paragraphs>16</Paragraphs>
  <Slides>9</Slides>
  <Notes>0</Notes>
  <HiddenSlides>0</HiddenSlides>
  <MMClips>0</MMClips>
  <ScaleCrop>false</ScaleCrop>
  <HeadingPairs>
    <vt:vector size="6" baseType="variant">
      <vt:variant>
        <vt:lpstr>Kullanılan Yazı Tipleri</vt:lpstr>
      </vt:variant>
      <vt:variant>
        <vt:i4>4</vt:i4>
      </vt:variant>
      <vt:variant>
        <vt:lpstr>Tasarım Şablonu</vt:lpstr>
      </vt:variant>
      <vt:variant>
        <vt:i4>4</vt:i4>
      </vt:variant>
      <vt:variant>
        <vt:lpstr>Slayt Başlıkları</vt:lpstr>
      </vt:variant>
      <vt:variant>
        <vt:i4>9</vt:i4>
      </vt:variant>
    </vt:vector>
  </HeadingPairs>
  <TitlesOfParts>
    <vt:vector size="17" baseType="lpstr">
      <vt:lpstr>Century Gothic</vt:lpstr>
      <vt:lpstr>Arial</vt:lpstr>
      <vt:lpstr>Wingdings 2</vt:lpstr>
      <vt:lpstr>Calibri</vt:lpstr>
      <vt:lpstr>Austin</vt:lpstr>
      <vt:lpstr>Austin</vt:lpstr>
      <vt:lpstr>Austin</vt:lpstr>
      <vt:lpstr>Austin</vt:lpstr>
      <vt:lpstr>BÖLGEMİZİ TANIYALIM</vt:lpstr>
      <vt:lpstr>DAĞLAR</vt:lpstr>
      <vt:lpstr>OVA</vt:lpstr>
      <vt:lpstr>PLATO</vt:lpstr>
      <vt:lpstr>VADİ</vt:lpstr>
      <vt:lpstr>IRMAK</vt:lpstr>
      <vt:lpstr>GÖL</vt:lpstr>
      <vt:lpstr>ÇEŞİTLİ RESİMLER</vt:lpstr>
      <vt:lpstr>Slayt 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BÖLGEMİZİ TANIYALIM</dc:title>
  <dc:creator>eymen</dc:creator>
  <cp:lastModifiedBy>EDANUR HANIM</cp:lastModifiedBy>
  <cp:revision>11</cp:revision>
  <dcterms:created xsi:type="dcterms:W3CDTF">2011-11-23T09:08:24Z</dcterms:created>
  <dcterms:modified xsi:type="dcterms:W3CDTF">2011-12-25T19:27:50Z</dcterms:modified>
</cp:coreProperties>
</file>