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2" r:id="rId10"/>
    <p:sldId id="273" r:id="rId11"/>
    <p:sldId id="274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30.03.2011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30.03.2011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30.03.2011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30.03.2011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30.03.2011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30.03.2011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30.03.2011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30.03.2011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30.03.2011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30.03.2011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30.03.2011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30.03.2011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2786050" y="1714488"/>
            <a:ext cx="2577950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AÇI</a:t>
            </a:r>
            <a:endParaRPr lang="tr-TR" sz="9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714348" y="428604"/>
            <a:ext cx="214314" cy="24289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2 Eşittir"/>
          <p:cNvSpPr/>
          <p:nvPr/>
        </p:nvSpPr>
        <p:spPr>
          <a:xfrm>
            <a:off x="928662" y="714356"/>
            <a:ext cx="285752" cy="214314"/>
          </a:xfrm>
          <a:prstGeom prst="mathEqua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" name="3 Oval"/>
          <p:cNvSpPr/>
          <p:nvPr/>
        </p:nvSpPr>
        <p:spPr>
          <a:xfrm>
            <a:off x="1857356" y="285728"/>
            <a:ext cx="214314" cy="214314"/>
          </a:xfrm>
          <a:prstGeom prst="ellips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428596" y="500042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R   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 flipV="1">
            <a:off x="428596" y="428604"/>
            <a:ext cx="214314" cy="257176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1214414" y="428604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30</a:t>
            </a:r>
            <a:endParaRPr lang="tr-TR" sz="3600" b="1" dirty="0">
              <a:latin typeface="Arial Black" pitchFamily="34" charset="0"/>
            </a:endParaRPr>
          </a:p>
        </p:txBody>
      </p:sp>
      <p:pic>
        <p:nvPicPr>
          <p:cNvPr id="10" name="Picture 9" descr="aolc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000240"/>
            <a:ext cx="5959182" cy="390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11 Düz Ok Bağlayıcısı"/>
          <p:cNvCxnSpPr/>
          <p:nvPr/>
        </p:nvCxnSpPr>
        <p:spPr>
          <a:xfrm rot="10800000">
            <a:off x="2428860" y="4857760"/>
            <a:ext cx="1928826" cy="15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Oval"/>
          <p:cNvSpPr/>
          <p:nvPr/>
        </p:nvSpPr>
        <p:spPr>
          <a:xfrm>
            <a:off x="1714480" y="3357562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" name="16 Düz Ok Bağlayıcısı"/>
          <p:cNvCxnSpPr/>
          <p:nvPr/>
        </p:nvCxnSpPr>
        <p:spPr>
          <a:xfrm rot="10800000">
            <a:off x="1428728" y="3214686"/>
            <a:ext cx="2928958" cy="164307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Aşağı Bükülü Ok"/>
          <p:cNvSpPr/>
          <p:nvPr/>
        </p:nvSpPr>
        <p:spPr>
          <a:xfrm rot="18441818">
            <a:off x="2810622" y="4297745"/>
            <a:ext cx="554740" cy="336220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714348" y="428604"/>
            <a:ext cx="214314" cy="24289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2 Eşittir"/>
          <p:cNvSpPr/>
          <p:nvPr/>
        </p:nvSpPr>
        <p:spPr>
          <a:xfrm>
            <a:off x="928662" y="714356"/>
            <a:ext cx="285752" cy="214314"/>
          </a:xfrm>
          <a:prstGeom prst="mathEqua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" name="3 Oval"/>
          <p:cNvSpPr/>
          <p:nvPr/>
        </p:nvSpPr>
        <p:spPr>
          <a:xfrm>
            <a:off x="1857356" y="285728"/>
            <a:ext cx="214314" cy="214314"/>
          </a:xfrm>
          <a:prstGeom prst="ellips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428596" y="500042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T   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 flipV="1">
            <a:off x="428596" y="428604"/>
            <a:ext cx="214314" cy="257176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1214414" y="428604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60</a:t>
            </a:r>
            <a:endParaRPr lang="tr-TR" sz="3600" b="1" dirty="0">
              <a:latin typeface="Arial Black" pitchFamily="34" charset="0"/>
            </a:endParaRPr>
          </a:p>
        </p:txBody>
      </p:sp>
      <p:pic>
        <p:nvPicPr>
          <p:cNvPr id="10" name="Picture 9" descr="aolc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000240"/>
            <a:ext cx="5959182" cy="390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11 Düz Ok Bağlayıcısı"/>
          <p:cNvCxnSpPr/>
          <p:nvPr/>
        </p:nvCxnSpPr>
        <p:spPr>
          <a:xfrm rot="10800000">
            <a:off x="2428860" y="4857760"/>
            <a:ext cx="1928826" cy="15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Oval"/>
          <p:cNvSpPr/>
          <p:nvPr/>
        </p:nvSpPr>
        <p:spPr>
          <a:xfrm>
            <a:off x="2786050" y="2285992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" name="16 Düz Ok Bağlayıcısı"/>
          <p:cNvCxnSpPr/>
          <p:nvPr/>
        </p:nvCxnSpPr>
        <p:spPr>
          <a:xfrm rot="16200000" flipV="1">
            <a:off x="2143108" y="2643182"/>
            <a:ext cx="2786082" cy="1643074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Aşağı Bükülü Ok"/>
          <p:cNvSpPr/>
          <p:nvPr/>
        </p:nvSpPr>
        <p:spPr>
          <a:xfrm rot="19375513">
            <a:off x="3041229" y="4081788"/>
            <a:ext cx="889091" cy="433701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357290" y="285728"/>
            <a:ext cx="5657318" cy="110799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AÇI NERİR?</a:t>
            </a:r>
            <a:endParaRPr lang="tr-TR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2857488" y="3500438"/>
            <a:ext cx="142876" cy="14287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" name="5 Düz Ok Bağlayıcısı"/>
          <p:cNvCxnSpPr/>
          <p:nvPr/>
        </p:nvCxnSpPr>
        <p:spPr>
          <a:xfrm flipV="1">
            <a:off x="2928926" y="1643050"/>
            <a:ext cx="2143140" cy="185738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6 Düz Ok Bağlayıcısı"/>
          <p:cNvCxnSpPr/>
          <p:nvPr/>
        </p:nvCxnSpPr>
        <p:spPr>
          <a:xfrm>
            <a:off x="3000364" y="3571876"/>
            <a:ext cx="2786082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8 Metin kutusu"/>
          <p:cNvSpPr txBox="1"/>
          <p:nvPr/>
        </p:nvSpPr>
        <p:spPr>
          <a:xfrm>
            <a:off x="571472" y="3857628"/>
            <a:ext cx="7858180" cy="230832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3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Başlangıç noktaları aynı olan</a:t>
            </a:r>
          </a:p>
          <a:p>
            <a:r>
              <a:rPr lang="tr-TR" sz="3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ama farklı yönlere uzayan iki</a:t>
            </a:r>
          </a:p>
          <a:p>
            <a:r>
              <a:rPr lang="tr-TR" sz="3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ışının arasında kalan boşluğa</a:t>
            </a:r>
          </a:p>
          <a:p>
            <a:r>
              <a:rPr lang="tr-TR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AÇI</a:t>
            </a:r>
            <a:r>
              <a:rPr lang="tr-TR" sz="3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denir.</a:t>
            </a:r>
            <a:endParaRPr lang="tr-TR" sz="36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13 Aşağı Bükülü Ok"/>
          <p:cNvSpPr/>
          <p:nvPr/>
        </p:nvSpPr>
        <p:spPr>
          <a:xfrm rot="4195561">
            <a:off x="3621587" y="2965979"/>
            <a:ext cx="686380" cy="433701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4214810" y="2786058"/>
            <a:ext cx="700833" cy="40011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AÇI</a:t>
            </a:r>
            <a:endParaRPr lang="tr-TR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4" grpId="0" animBg="1"/>
      <p:bldP spid="14" grpId="1" animBg="1"/>
      <p:bldP spid="14" grpId="2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Oval"/>
          <p:cNvSpPr/>
          <p:nvPr/>
        </p:nvSpPr>
        <p:spPr>
          <a:xfrm>
            <a:off x="1714480" y="2643182"/>
            <a:ext cx="142876" cy="14287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" name="2 Düz Ok Bağlayıcısı"/>
          <p:cNvCxnSpPr/>
          <p:nvPr/>
        </p:nvCxnSpPr>
        <p:spPr>
          <a:xfrm rot="5400000" flipH="1" flipV="1">
            <a:off x="1785918" y="1428736"/>
            <a:ext cx="1285884" cy="114300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4 Düz Ok Bağlayıcısı"/>
          <p:cNvCxnSpPr/>
          <p:nvPr/>
        </p:nvCxnSpPr>
        <p:spPr>
          <a:xfrm rot="16200000" flipV="1">
            <a:off x="571472" y="1428736"/>
            <a:ext cx="1714512" cy="714380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7 Aşağı Bükülü Ok"/>
          <p:cNvSpPr/>
          <p:nvPr/>
        </p:nvSpPr>
        <p:spPr>
          <a:xfrm rot="1432352">
            <a:off x="1632897" y="1734922"/>
            <a:ext cx="686380" cy="433701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8 Oval"/>
          <p:cNvSpPr/>
          <p:nvPr/>
        </p:nvSpPr>
        <p:spPr>
          <a:xfrm>
            <a:off x="6357950" y="2857496"/>
            <a:ext cx="142876" cy="14287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9 Düz Ok Bağlayıcısı"/>
          <p:cNvCxnSpPr/>
          <p:nvPr/>
        </p:nvCxnSpPr>
        <p:spPr>
          <a:xfrm rot="5400000" flipH="1" flipV="1">
            <a:off x="5464975" y="1893083"/>
            <a:ext cx="1928826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 rot="10800000">
            <a:off x="4429124" y="2928934"/>
            <a:ext cx="1928826" cy="1588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15 Aşağı Bükülü Ok"/>
          <p:cNvSpPr/>
          <p:nvPr/>
        </p:nvSpPr>
        <p:spPr>
          <a:xfrm rot="18318904">
            <a:off x="5675715" y="2188783"/>
            <a:ext cx="686380" cy="433701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16 Oval"/>
          <p:cNvSpPr/>
          <p:nvPr/>
        </p:nvSpPr>
        <p:spPr>
          <a:xfrm>
            <a:off x="3929058" y="4857760"/>
            <a:ext cx="142876" cy="14287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" name="17 Düz Ok Bağlayıcısı"/>
          <p:cNvCxnSpPr/>
          <p:nvPr/>
        </p:nvCxnSpPr>
        <p:spPr>
          <a:xfrm rot="5400000" flipH="1" flipV="1">
            <a:off x="3963983" y="3536951"/>
            <a:ext cx="1430348" cy="1214446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19 Düz Ok Bağlayıcısı"/>
          <p:cNvCxnSpPr/>
          <p:nvPr/>
        </p:nvCxnSpPr>
        <p:spPr>
          <a:xfrm rot="10800000">
            <a:off x="1785918" y="4929198"/>
            <a:ext cx="214314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21 Aşağı Bükülü Ok"/>
          <p:cNvSpPr/>
          <p:nvPr/>
        </p:nvSpPr>
        <p:spPr>
          <a:xfrm rot="19285892">
            <a:off x="3489325" y="4167163"/>
            <a:ext cx="686380" cy="433701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8" grpId="1" animBg="1"/>
      <p:bldP spid="8" grpId="2" animBg="1"/>
      <p:bldP spid="9" grpId="0" animBg="1"/>
      <p:bldP spid="16" grpId="0" animBg="1"/>
      <p:bldP spid="16" grpId="1" animBg="1"/>
      <p:bldP spid="16" grpId="2" animBg="1"/>
      <p:bldP spid="17" grpId="0" animBg="1"/>
      <p:bldP spid="22" grpId="0" animBg="1"/>
      <p:bldP spid="22" grpId="1" animBg="1"/>
      <p:bldP spid="22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00034" y="500042"/>
            <a:ext cx="8143932" cy="120032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3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     KESİŞEN İKİ DOĞRU ARASINDADA AÇILAR OLUŞUR</a:t>
            </a:r>
            <a:endParaRPr lang="tr-TR" sz="36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cxnSp>
        <p:nvCxnSpPr>
          <p:cNvPr id="4" name="3 Düz Ok Bağlayıcısı"/>
          <p:cNvCxnSpPr/>
          <p:nvPr/>
        </p:nvCxnSpPr>
        <p:spPr>
          <a:xfrm>
            <a:off x="2428860" y="2071678"/>
            <a:ext cx="3714776" cy="3143272"/>
          </a:xfrm>
          <a:prstGeom prst="straightConnector1">
            <a:avLst/>
          </a:prstGeom>
          <a:ln w="76200">
            <a:solidFill>
              <a:srgbClr val="FF0000"/>
            </a:solidFill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5 Düz Ok Bağlayıcısı"/>
          <p:cNvCxnSpPr/>
          <p:nvPr/>
        </p:nvCxnSpPr>
        <p:spPr>
          <a:xfrm flipV="1">
            <a:off x="1643042" y="3000372"/>
            <a:ext cx="5429288" cy="1143008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9 Aşağı Bükülü Ok"/>
          <p:cNvSpPr/>
          <p:nvPr/>
        </p:nvSpPr>
        <p:spPr>
          <a:xfrm rot="1498034">
            <a:off x="3979047" y="2881998"/>
            <a:ext cx="889091" cy="433701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Aşağı Bükülü Ok"/>
          <p:cNvSpPr/>
          <p:nvPr/>
        </p:nvSpPr>
        <p:spPr>
          <a:xfrm rot="7120531">
            <a:off x="4944764" y="3686476"/>
            <a:ext cx="889091" cy="433701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Aşağı Bükülü Ok"/>
          <p:cNvSpPr/>
          <p:nvPr/>
        </p:nvSpPr>
        <p:spPr>
          <a:xfrm rot="11731934">
            <a:off x="3685139" y="3897312"/>
            <a:ext cx="889091" cy="433701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12 Aşağı Bükülü Ok"/>
          <p:cNvSpPr/>
          <p:nvPr/>
        </p:nvSpPr>
        <p:spPr>
          <a:xfrm rot="18676809">
            <a:off x="2726313" y="3117784"/>
            <a:ext cx="889091" cy="433701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1 Düz Ok Bağlayıcısı"/>
          <p:cNvCxnSpPr/>
          <p:nvPr/>
        </p:nvCxnSpPr>
        <p:spPr>
          <a:xfrm rot="5400000" flipH="1" flipV="1">
            <a:off x="2321703" y="1035827"/>
            <a:ext cx="4714908" cy="4214842"/>
          </a:xfrm>
          <a:prstGeom prst="straightConnector1">
            <a:avLst/>
          </a:prstGeom>
          <a:ln w="76200">
            <a:solidFill>
              <a:schemeClr val="tx1"/>
            </a:solidFill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4 Düz Ok Bağlayıcısı"/>
          <p:cNvCxnSpPr/>
          <p:nvPr/>
        </p:nvCxnSpPr>
        <p:spPr>
          <a:xfrm>
            <a:off x="1357290" y="928670"/>
            <a:ext cx="5715040" cy="4643470"/>
          </a:xfrm>
          <a:prstGeom prst="straightConnector1">
            <a:avLst/>
          </a:prstGeom>
          <a:ln w="76200">
            <a:solidFill>
              <a:srgbClr val="FF0000"/>
            </a:solidFill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7 Aşağı Bükülü Ok"/>
          <p:cNvSpPr/>
          <p:nvPr/>
        </p:nvSpPr>
        <p:spPr>
          <a:xfrm rot="198751">
            <a:off x="3940845" y="2382754"/>
            <a:ext cx="889091" cy="433701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8 Aşağı Bükülü Ok"/>
          <p:cNvSpPr/>
          <p:nvPr/>
        </p:nvSpPr>
        <p:spPr>
          <a:xfrm rot="6059060">
            <a:off x="4853664" y="3189804"/>
            <a:ext cx="889091" cy="433701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0" name="9 Aşağı Bükülü Ok"/>
          <p:cNvSpPr/>
          <p:nvPr/>
        </p:nvSpPr>
        <p:spPr>
          <a:xfrm rot="10999334">
            <a:off x="4083755" y="3954464"/>
            <a:ext cx="889091" cy="433701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10 Aşağı Bükülü Ok"/>
          <p:cNvSpPr/>
          <p:nvPr/>
        </p:nvSpPr>
        <p:spPr>
          <a:xfrm rot="16200000">
            <a:off x="3129859" y="3156629"/>
            <a:ext cx="889091" cy="433701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071538" y="285728"/>
            <a:ext cx="6782626" cy="92333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AÇI ÖLÇÜ BİRİMİ</a:t>
            </a:r>
            <a:endParaRPr lang="tr-TR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571472" y="1785926"/>
            <a:ext cx="7858180" cy="120032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3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Açı ölçü birimi </a:t>
            </a:r>
            <a:r>
              <a:rPr lang="tr-TR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derecedir.</a:t>
            </a:r>
          </a:p>
          <a:p>
            <a:r>
              <a:rPr lang="tr-TR" sz="36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Derece :</a:t>
            </a:r>
            <a:endParaRPr lang="tr-TR" sz="36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4 Oval"/>
          <p:cNvSpPr/>
          <p:nvPr/>
        </p:nvSpPr>
        <p:spPr>
          <a:xfrm>
            <a:off x="3143240" y="2357430"/>
            <a:ext cx="214314" cy="214314"/>
          </a:xfrm>
          <a:prstGeom prst="ellips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Metin kutusu"/>
          <p:cNvSpPr txBox="1"/>
          <p:nvPr/>
        </p:nvSpPr>
        <p:spPr>
          <a:xfrm>
            <a:off x="1785918" y="4071942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A   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1026" name="Line 2"/>
          <p:cNvSpPr>
            <a:spLocks noChangeShapeType="1"/>
          </p:cNvSpPr>
          <p:nvPr/>
        </p:nvSpPr>
        <p:spPr bwMode="auto">
          <a:xfrm flipV="1">
            <a:off x="1857356" y="4000504"/>
            <a:ext cx="214314" cy="257176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>
            <a:off x="2071670" y="4000504"/>
            <a:ext cx="214314" cy="24289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10 Eşittir"/>
          <p:cNvSpPr/>
          <p:nvPr/>
        </p:nvSpPr>
        <p:spPr>
          <a:xfrm>
            <a:off x="2285984" y="4286256"/>
            <a:ext cx="285752" cy="214314"/>
          </a:xfrm>
          <a:prstGeom prst="mathEqua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2571736" y="4071942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40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13" name="12 Oval"/>
          <p:cNvSpPr/>
          <p:nvPr/>
        </p:nvSpPr>
        <p:spPr>
          <a:xfrm>
            <a:off x="3214678" y="4000504"/>
            <a:ext cx="214314" cy="214314"/>
          </a:xfrm>
          <a:prstGeom prst="ellips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1643042" y="3643314"/>
            <a:ext cx="2000264" cy="121444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Metin kutusu"/>
          <p:cNvSpPr txBox="1"/>
          <p:nvPr/>
        </p:nvSpPr>
        <p:spPr>
          <a:xfrm>
            <a:off x="4857752" y="4071942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B   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16" name="Line 2"/>
          <p:cNvSpPr>
            <a:spLocks noChangeShapeType="1"/>
          </p:cNvSpPr>
          <p:nvPr/>
        </p:nvSpPr>
        <p:spPr bwMode="auto">
          <a:xfrm flipV="1">
            <a:off x="4929190" y="3929066"/>
            <a:ext cx="214314" cy="257176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" name="Line 2"/>
          <p:cNvSpPr>
            <a:spLocks noChangeShapeType="1"/>
          </p:cNvSpPr>
          <p:nvPr/>
        </p:nvSpPr>
        <p:spPr bwMode="auto">
          <a:xfrm>
            <a:off x="5143504" y="3929066"/>
            <a:ext cx="214314" cy="24289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8" name="17 Eşittir"/>
          <p:cNvSpPr/>
          <p:nvPr/>
        </p:nvSpPr>
        <p:spPr>
          <a:xfrm>
            <a:off x="5357818" y="4286256"/>
            <a:ext cx="285752" cy="214314"/>
          </a:xfrm>
          <a:prstGeom prst="mathEqua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5643570" y="4000504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70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20" name="19 Oval"/>
          <p:cNvSpPr/>
          <p:nvPr/>
        </p:nvSpPr>
        <p:spPr>
          <a:xfrm>
            <a:off x="6357950" y="4000504"/>
            <a:ext cx="214314" cy="214314"/>
          </a:xfrm>
          <a:prstGeom prst="ellips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Dikdörtgen"/>
          <p:cNvSpPr/>
          <p:nvPr/>
        </p:nvSpPr>
        <p:spPr>
          <a:xfrm>
            <a:off x="4786314" y="3571876"/>
            <a:ext cx="2000264" cy="121444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4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071538" y="285728"/>
            <a:ext cx="7231788" cy="92333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AÇI ÖLÇME ARACI</a:t>
            </a:r>
            <a:endParaRPr lang="tr-TR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" name="Picture 9" descr="aolc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82565"/>
            <a:ext cx="8358246" cy="5475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714348" y="428604"/>
            <a:ext cx="214314" cy="24289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2 Eşittir"/>
          <p:cNvSpPr/>
          <p:nvPr/>
        </p:nvSpPr>
        <p:spPr>
          <a:xfrm>
            <a:off x="928662" y="714356"/>
            <a:ext cx="285752" cy="214314"/>
          </a:xfrm>
          <a:prstGeom prst="mathEqua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" name="3 Oval"/>
          <p:cNvSpPr/>
          <p:nvPr/>
        </p:nvSpPr>
        <p:spPr>
          <a:xfrm>
            <a:off x="1857356" y="285728"/>
            <a:ext cx="214314" cy="214314"/>
          </a:xfrm>
          <a:prstGeom prst="ellips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428596" y="500042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A   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 flipV="1">
            <a:off x="428596" y="428604"/>
            <a:ext cx="214314" cy="257176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1214414" y="428604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40</a:t>
            </a:r>
            <a:endParaRPr lang="tr-TR" sz="3600" b="1" dirty="0">
              <a:latin typeface="Arial Black" pitchFamily="34" charset="0"/>
            </a:endParaRPr>
          </a:p>
        </p:txBody>
      </p:sp>
      <p:pic>
        <p:nvPicPr>
          <p:cNvPr id="10" name="Picture 9" descr="aolc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000240"/>
            <a:ext cx="5959182" cy="390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11 Düz Ok Bağlayıcısı"/>
          <p:cNvCxnSpPr/>
          <p:nvPr/>
        </p:nvCxnSpPr>
        <p:spPr>
          <a:xfrm>
            <a:off x="4357686" y="4857760"/>
            <a:ext cx="1928826" cy="15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Oval"/>
          <p:cNvSpPr/>
          <p:nvPr/>
        </p:nvSpPr>
        <p:spPr>
          <a:xfrm>
            <a:off x="5715008" y="3643314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" name="16 Düz Ok Bağlayıcısı"/>
          <p:cNvCxnSpPr/>
          <p:nvPr/>
        </p:nvCxnSpPr>
        <p:spPr>
          <a:xfrm flipV="1">
            <a:off x="4357686" y="3429000"/>
            <a:ext cx="1785950" cy="1428760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20 Aşağı Bükülü Ok"/>
          <p:cNvSpPr/>
          <p:nvPr/>
        </p:nvSpPr>
        <p:spPr>
          <a:xfrm rot="5400000">
            <a:off x="5058685" y="4371075"/>
            <a:ext cx="603339" cy="433701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714348" y="428604"/>
            <a:ext cx="214314" cy="24289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2 Eşittir"/>
          <p:cNvSpPr/>
          <p:nvPr/>
        </p:nvSpPr>
        <p:spPr>
          <a:xfrm>
            <a:off x="928662" y="714356"/>
            <a:ext cx="285752" cy="214314"/>
          </a:xfrm>
          <a:prstGeom prst="mathEqua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" name="3 Oval"/>
          <p:cNvSpPr/>
          <p:nvPr/>
        </p:nvSpPr>
        <p:spPr>
          <a:xfrm>
            <a:off x="1857356" y="285728"/>
            <a:ext cx="214314" cy="214314"/>
          </a:xfrm>
          <a:prstGeom prst="ellips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428596" y="500042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B   </a:t>
            </a:r>
            <a:endParaRPr lang="tr-TR" sz="3600" b="1" dirty="0">
              <a:latin typeface="Arial Black" pitchFamily="34" charset="0"/>
            </a:endParaRPr>
          </a:p>
        </p:txBody>
      </p:sp>
      <p:sp>
        <p:nvSpPr>
          <p:cNvPr id="6" name="Line 2"/>
          <p:cNvSpPr>
            <a:spLocks noChangeShapeType="1"/>
          </p:cNvSpPr>
          <p:nvPr/>
        </p:nvSpPr>
        <p:spPr bwMode="auto">
          <a:xfrm flipV="1">
            <a:off x="428596" y="428604"/>
            <a:ext cx="214314" cy="257176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1214414" y="428604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latin typeface="Arial Black" pitchFamily="34" charset="0"/>
              </a:rPr>
              <a:t>70</a:t>
            </a:r>
            <a:endParaRPr lang="tr-TR" sz="3600" b="1" dirty="0">
              <a:latin typeface="Arial Black" pitchFamily="34" charset="0"/>
            </a:endParaRPr>
          </a:p>
        </p:txBody>
      </p:sp>
      <p:pic>
        <p:nvPicPr>
          <p:cNvPr id="10" name="Picture 9" descr="aolc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000240"/>
            <a:ext cx="5959182" cy="390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11 Düz Ok Bağlayıcısı"/>
          <p:cNvCxnSpPr/>
          <p:nvPr/>
        </p:nvCxnSpPr>
        <p:spPr>
          <a:xfrm>
            <a:off x="4357686" y="4857760"/>
            <a:ext cx="1928826" cy="158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Oval"/>
          <p:cNvSpPr/>
          <p:nvPr/>
        </p:nvSpPr>
        <p:spPr>
          <a:xfrm>
            <a:off x="4929190" y="3071810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" name="16 Düz Ok Bağlayıcısı"/>
          <p:cNvCxnSpPr/>
          <p:nvPr/>
        </p:nvCxnSpPr>
        <p:spPr>
          <a:xfrm rot="5400000" flipH="1" flipV="1">
            <a:off x="3714744" y="3429000"/>
            <a:ext cx="2071702" cy="785818"/>
          </a:xfrm>
          <a:prstGeom prst="straightConnector1">
            <a:avLst/>
          </a:prstGeom>
          <a:ln w="508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Aşağı Bükülü Ok"/>
          <p:cNvSpPr/>
          <p:nvPr/>
        </p:nvSpPr>
        <p:spPr>
          <a:xfrm rot="3333254">
            <a:off x="4700606" y="4130033"/>
            <a:ext cx="889091" cy="433701"/>
          </a:xfrm>
          <a:prstGeom prst="curved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53</Words>
  <PresentationFormat>Ekran Gösterisi (4:3)</PresentationFormat>
  <Paragraphs>24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acer</dc:creator>
  <cp:lastModifiedBy>acer</cp:lastModifiedBy>
  <cp:revision>22</cp:revision>
  <dcterms:created xsi:type="dcterms:W3CDTF">2011-03-30T16:06:25Z</dcterms:created>
  <dcterms:modified xsi:type="dcterms:W3CDTF">2011-03-30T20:09:37Z</dcterms:modified>
</cp:coreProperties>
</file>