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7" r:id="rId3"/>
    <p:sldId id="266" r:id="rId4"/>
    <p:sldId id="265" r:id="rId5"/>
    <p:sldId id="264" r:id="rId6"/>
    <p:sldId id="268" r:id="rId7"/>
    <p:sldId id="269" r:id="rId8"/>
    <p:sldId id="270" r:id="rId9"/>
    <p:sldId id="271" r:id="rId10"/>
    <p:sldId id="272" r:id="rId11"/>
    <p:sldId id="273" r:id="rId12"/>
    <p:sldId id="275" r:id="rId13"/>
    <p:sldId id="276" r:id="rId14"/>
    <p:sldId id="277" r:id="rId15"/>
    <p:sldId id="279" r:id="rId16"/>
    <p:sldId id="260" r:id="rId17"/>
    <p:sldId id="259" r:id="rId18"/>
    <p:sldId id="283" r:id="rId19"/>
    <p:sldId id="285" r:id="rId20"/>
    <p:sldId id="287" r:id="rId21"/>
    <p:sldId id="289" r:id="rId22"/>
    <p:sldId id="290" r:id="rId23"/>
    <p:sldId id="292" r:id="rId24"/>
    <p:sldId id="294" r:id="rId25"/>
    <p:sldId id="296" r:id="rId26"/>
    <p:sldId id="298" r:id="rId27"/>
    <p:sldId id="299" r:id="rId28"/>
    <p:sldId id="300" r:id="rId29"/>
    <p:sldId id="302" r:id="rId30"/>
    <p:sldId id="304" r:id="rId31"/>
    <p:sldId id="305" r:id="rId32"/>
    <p:sldId id="281" r:id="rId33"/>
    <p:sldId id="280" r:id="rId34"/>
    <p:sldId id="308" r:id="rId35"/>
    <p:sldId id="309" r:id="rId36"/>
    <p:sldId id="310" r:id="rId37"/>
    <p:sldId id="306" r:id="rId38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CC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78" d="100"/>
          <a:sy n="78" d="100"/>
        </p:scale>
        <p:origin x="-924" y="3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10.04.2011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10.04.2011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10.04.2011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10.04.2011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10.04.2011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10.04.2011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10.04.2011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10.04.2011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10.04.2011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10.04.2011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10.04.2011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10.04.2011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niseryilmaz.com/galeri/photo/2910403530/2009-turk-lirasi.html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niseryilmaz.com/galeri/photo/2910403530/2009-turk-lirasi.html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Dikdörtgen"/>
          <p:cNvSpPr/>
          <p:nvPr/>
        </p:nvSpPr>
        <p:spPr>
          <a:xfrm>
            <a:off x="1214414" y="571480"/>
            <a:ext cx="5857916" cy="2286016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ln w="76200" cmpd="sng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Oval"/>
          <p:cNvSpPr/>
          <p:nvPr/>
        </p:nvSpPr>
        <p:spPr>
          <a:xfrm>
            <a:off x="2786050" y="857232"/>
            <a:ext cx="285752" cy="21431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7 Oval"/>
          <p:cNvSpPr/>
          <p:nvPr/>
        </p:nvSpPr>
        <p:spPr>
          <a:xfrm>
            <a:off x="5143504" y="928670"/>
            <a:ext cx="285752" cy="21431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9 Blok Yay"/>
          <p:cNvSpPr/>
          <p:nvPr/>
        </p:nvSpPr>
        <p:spPr>
          <a:xfrm rot="10800000">
            <a:off x="3214678" y="1428736"/>
            <a:ext cx="1785950" cy="714380"/>
          </a:xfrm>
          <a:prstGeom prst="blockArc">
            <a:avLst/>
          </a:prstGeom>
          <a:solidFill>
            <a:srgbClr val="FFFF00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1" name="10 Metin kutusu"/>
          <p:cNvSpPr txBox="1"/>
          <p:nvPr/>
        </p:nvSpPr>
        <p:spPr>
          <a:xfrm>
            <a:off x="714348" y="3214686"/>
            <a:ext cx="7774308" cy="584775"/>
          </a:xfrm>
          <a:prstGeom prst="rect">
            <a:avLst/>
          </a:prstGeom>
          <a:solidFill>
            <a:srgbClr val="00B0F0"/>
          </a:solidFill>
          <a:ln w="5715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tr-TR" sz="3200" b="1" dirty="0" smtClean="0">
                <a:latin typeface="Arial Black" pitchFamily="34" charset="0"/>
              </a:rPr>
              <a:t>BENİM ADIMI BİLİYORMUSUNUZ?</a:t>
            </a:r>
            <a:endParaRPr lang="tr-TR" sz="3200" b="1" dirty="0">
              <a:latin typeface="Arial Black" pitchFamily="34" charset="0"/>
            </a:endParaRPr>
          </a:p>
        </p:txBody>
      </p:sp>
      <p:sp>
        <p:nvSpPr>
          <p:cNvPr id="12" name="11 Metin kutusu"/>
          <p:cNvSpPr txBox="1"/>
          <p:nvPr/>
        </p:nvSpPr>
        <p:spPr>
          <a:xfrm>
            <a:off x="714348" y="4214818"/>
            <a:ext cx="7492179" cy="584775"/>
          </a:xfrm>
          <a:prstGeom prst="rect">
            <a:avLst/>
          </a:prstGeom>
          <a:solidFill>
            <a:srgbClr val="00B0F0"/>
          </a:solidFill>
          <a:ln w="5715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tr-TR" sz="3200" b="1" dirty="0" smtClean="0">
                <a:latin typeface="Arial Black" pitchFamily="34" charset="0"/>
              </a:rPr>
              <a:t>EVET,BENİM ADIM </a:t>
            </a:r>
            <a:r>
              <a:rPr lang="tr-TR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DİKDÖRTGEN</a:t>
            </a:r>
            <a:endParaRPr lang="tr-TR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9" name="8 Oval"/>
          <p:cNvSpPr/>
          <p:nvPr/>
        </p:nvSpPr>
        <p:spPr>
          <a:xfrm>
            <a:off x="5214942" y="1000108"/>
            <a:ext cx="108000" cy="108000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12 Oval"/>
          <p:cNvSpPr/>
          <p:nvPr/>
        </p:nvSpPr>
        <p:spPr>
          <a:xfrm>
            <a:off x="2857488" y="928670"/>
            <a:ext cx="108000" cy="108000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Dikdörtgen"/>
          <p:cNvSpPr/>
          <p:nvPr/>
        </p:nvSpPr>
        <p:spPr>
          <a:xfrm>
            <a:off x="3071802" y="571480"/>
            <a:ext cx="2714644" cy="2286016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ln w="76200" cmpd="sng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Oval"/>
          <p:cNvSpPr/>
          <p:nvPr/>
        </p:nvSpPr>
        <p:spPr>
          <a:xfrm>
            <a:off x="3714744" y="1000108"/>
            <a:ext cx="285752" cy="214314"/>
          </a:xfrm>
          <a:prstGeom prst="ellipse">
            <a:avLst/>
          </a:prstGeom>
          <a:solidFill>
            <a:srgbClr val="FFFF00"/>
          </a:solidFill>
          <a:ln w="31750">
            <a:solidFill>
              <a:schemeClr val="tx1"/>
            </a:solidFill>
            <a:prstDash val="solid"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9 Blok Yay"/>
          <p:cNvSpPr/>
          <p:nvPr/>
        </p:nvSpPr>
        <p:spPr>
          <a:xfrm rot="10800000">
            <a:off x="3500430" y="1428736"/>
            <a:ext cx="1785950" cy="714380"/>
          </a:xfrm>
          <a:prstGeom prst="blockArc">
            <a:avLst/>
          </a:prstGeom>
          <a:solidFill>
            <a:srgbClr val="FFFF00"/>
          </a:solidFill>
          <a:ln w="31750">
            <a:prstDash val="solid"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8" name="7 Metin kutusu"/>
          <p:cNvSpPr txBox="1"/>
          <p:nvPr/>
        </p:nvSpPr>
        <p:spPr>
          <a:xfrm>
            <a:off x="428596" y="3214686"/>
            <a:ext cx="8027582" cy="584775"/>
          </a:xfrm>
          <a:prstGeom prst="rect">
            <a:avLst/>
          </a:prstGeom>
          <a:solidFill>
            <a:srgbClr val="00B0F0"/>
          </a:solidFill>
          <a:ln w="5715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tr-TR" sz="3200" b="1" dirty="0" smtClean="0">
                <a:latin typeface="Arial Black" pitchFamily="34" charset="0"/>
              </a:rPr>
              <a:t>ÖZELLİKLERİMİ BİLİYORMUSNUZ?</a:t>
            </a:r>
            <a:endParaRPr lang="tr-TR" sz="3200" b="1" dirty="0">
              <a:latin typeface="Arial Black" pitchFamily="34" charset="0"/>
            </a:endParaRPr>
          </a:p>
        </p:txBody>
      </p:sp>
      <p:sp>
        <p:nvSpPr>
          <p:cNvPr id="13" name="12 Metin kutusu"/>
          <p:cNvSpPr txBox="1"/>
          <p:nvPr/>
        </p:nvSpPr>
        <p:spPr>
          <a:xfrm>
            <a:off x="785786" y="4214818"/>
            <a:ext cx="7164975" cy="584775"/>
          </a:xfrm>
          <a:prstGeom prst="rect">
            <a:avLst/>
          </a:prstGeom>
          <a:solidFill>
            <a:srgbClr val="00B0F0"/>
          </a:solidFill>
          <a:ln w="5715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tr-TR" sz="3200" b="1" dirty="0" smtClean="0">
                <a:latin typeface="Arial Black" pitchFamily="34" charset="0"/>
              </a:rPr>
              <a:t>HADİ BENİ YAKINDAN TANIYIN</a:t>
            </a:r>
            <a:endParaRPr lang="tr-TR" sz="3200" b="1" dirty="0">
              <a:latin typeface="Arial Black" pitchFamily="34" charset="0"/>
            </a:endParaRPr>
          </a:p>
        </p:txBody>
      </p:sp>
      <p:sp>
        <p:nvSpPr>
          <p:cNvPr id="11" name="10 Oval"/>
          <p:cNvSpPr/>
          <p:nvPr/>
        </p:nvSpPr>
        <p:spPr>
          <a:xfrm>
            <a:off x="4857752" y="1000108"/>
            <a:ext cx="285752" cy="214314"/>
          </a:xfrm>
          <a:prstGeom prst="ellipse">
            <a:avLst/>
          </a:prstGeom>
          <a:solidFill>
            <a:srgbClr val="FFFF00"/>
          </a:solidFill>
          <a:ln w="31750">
            <a:solidFill>
              <a:schemeClr val="tx1"/>
            </a:solidFill>
            <a:prstDash val="solid"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11 Oval"/>
          <p:cNvSpPr/>
          <p:nvPr/>
        </p:nvSpPr>
        <p:spPr>
          <a:xfrm>
            <a:off x="4929190" y="1071546"/>
            <a:ext cx="108000" cy="108000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13 Oval"/>
          <p:cNvSpPr/>
          <p:nvPr/>
        </p:nvSpPr>
        <p:spPr>
          <a:xfrm>
            <a:off x="3786182" y="1071546"/>
            <a:ext cx="108000" cy="108000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Dikdörtgen"/>
          <p:cNvSpPr/>
          <p:nvPr/>
        </p:nvSpPr>
        <p:spPr>
          <a:xfrm>
            <a:off x="3000364" y="2143116"/>
            <a:ext cx="2714644" cy="2286016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ln w="76200" cmpd="sng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Oval"/>
          <p:cNvSpPr/>
          <p:nvPr/>
        </p:nvSpPr>
        <p:spPr>
          <a:xfrm>
            <a:off x="3857620" y="2786058"/>
            <a:ext cx="285752" cy="214314"/>
          </a:xfrm>
          <a:prstGeom prst="ellipse">
            <a:avLst/>
          </a:prstGeom>
          <a:solidFill>
            <a:srgbClr val="FFFF00"/>
          </a:solidFill>
          <a:ln>
            <a:prstDash val="solid"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9 Blok Yay"/>
          <p:cNvSpPr/>
          <p:nvPr/>
        </p:nvSpPr>
        <p:spPr>
          <a:xfrm rot="10800000">
            <a:off x="3500430" y="2928934"/>
            <a:ext cx="1785950" cy="714380"/>
          </a:xfrm>
          <a:prstGeom prst="blockArc">
            <a:avLst/>
          </a:prstGeom>
          <a:solidFill>
            <a:srgbClr val="FFFF00"/>
          </a:solidFill>
          <a:ln>
            <a:prstDash val="solid"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9" name="8 Oval"/>
          <p:cNvSpPr/>
          <p:nvPr/>
        </p:nvSpPr>
        <p:spPr>
          <a:xfrm>
            <a:off x="4500562" y="2786058"/>
            <a:ext cx="285752" cy="214314"/>
          </a:xfrm>
          <a:prstGeom prst="ellipse">
            <a:avLst/>
          </a:prstGeom>
          <a:solidFill>
            <a:srgbClr val="FFFF00"/>
          </a:solidFill>
          <a:ln>
            <a:prstDash val="solid"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10 Metin kutusu"/>
          <p:cNvSpPr txBox="1"/>
          <p:nvPr/>
        </p:nvSpPr>
        <p:spPr>
          <a:xfrm>
            <a:off x="571472" y="285728"/>
            <a:ext cx="7785273" cy="584775"/>
          </a:xfrm>
          <a:prstGeom prst="rect">
            <a:avLst/>
          </a:prstGeom>
          <a:solidFill>
            <a:srgbClr val="00B0F0"/>
          </a:solidFill>
          <a:ln w="5715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tr-TR" sz="3200" b="1" dirty="0" smtClean="0">
                <a:latin typeface="Arial Black" pitchFamily="34" charset="0"/>
              </a:rPr>
              <a:t>BENİM KAÇ TANE </a:t>
            </a:r>
            <a:r>
              <a:rPr lang="tr-TR" sz="3200" b="1" dirty="0" smtClean="0">
                <a:solidFill>
                  <a:srgbClr val="FF0000"/>
                </a:solidFill>
                <a:latin typeface="Arial Black" pitchFamily="34" charset="0"/>
              </a:rPr>
              <a:t>KENARIM</a:t>
            </a:r>
            <a:r>
              <a:rPr lang="tr-TR" sz="3200" b="1" dirty="0" smtClean="0">
                <a:latin typeface="Arial Black" pitchFamily="34" charset="0"/>
              </a:rPr>
              <a:t> VAR?</a:t>
            </a:r>
            <a:endParaRPr lang="tr-TR" sz="3200" b="1" dirty="0">
              <a:latin typeface="Arial Black" pitchFamily="34" charset="0"/>
            </a:endParaRPr>
          </a:p>
        </p:txBody>
      </p:sp>
      <p:sp>
        <p:nvSpPr>
          <p:cNvPr id="12" name="AutoShape 26"/>
          <p:cNvSpPr>
            <a:spLocks/>
          </p:cNvSpPr>
          <p:nvPr/>
        </p:nvSpPr>
        <p:spPr bwMode="auto">
          <a:xfrm rot="16187563">
            <a:off x="4175245" y="545168"/>
            <a:ext cx="365716" cy="2714171"/>
          </a:xfrm>
          <a:prstGeom prst="rightBrace">
            <a:avLst>
              <a:gd name="adj1" fmla="val 138889"/>
              <a:gd name="adj2" fmla="val 50232"/>
            </a:avLst>
          </a:prstGeom>
          <a:noFill/>
          <a:ln w="69850">
            <a:solidFill>
              <a:srgbClr val="FF0000"/>
            </a:solidFill>
            <a:round/>
            <a:headEnd/>
            <a:tailEnd/>
          </a:ln>
        </p:spPr>
        <p:txBody>
          <a:bodyPr vert="vert" wrap="none" anchor="ctr"/>
          <a:lstStyle/>
          <a:p>
            <a:r>
              <a:rPr lang="tr-TR" dirty="0" smtClean="0"/>
              <a:t>                                       </a:t>
            </a:r>
            <a:endParaRPr lang="tr-TR" sz="3200" b="1" dirty="0" smtClean="0">
              <a:latin typeface="Arial Black" pitchFamily="34" charset="0"/>
            </a:endParaRPr>
          </a:p>
        </p:txBody>
      </p:sp>
      <p:sp>
        <p:nvSpPr>
          <p:cNvPr id="14" name="13 Metin kutusu"/>
          <p:cNvSpPr txBox="1"/>
          <p:nvPr/>
        </p:nvSpPr>
        <p:spPr>
          <a:xfrm>
            <a:off x="4071934" y="1142984"/>
            <a:ext cx="5715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dirty="0" smtClean="0">
                <a:solidFill>
                  <a:srgbClr val="FF0000"/>
                </a:solidFill>
                <a:latin typeface="Arial Black" pitchFamily="34" charset="0"/>
              </a:rPr>
              <a:t>1</a:t>
            </a:r>
            <a:endParaRPr lang="tr-TR" sz="4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5" name="AutoShape 26"/>
          <p:cNvSpPr>
            <a:spLocks/>
          </p:cNvSpPr>
          <p:nvPr/>
        </p:nvSpPr>
        <p:spPr bwMode="auto">
          <a:xfrm>
            <a:off x="5715008" y="2143116"/>
            <a:ext cx="365716" cy="2286016"/>
          </a:xfrm>
          <a:prstGeom prst="rightBrace">
            <a:avLst>
              <a:gd name="adj1" fmla="val 138889"/>
              <a:gd name="adj2" fmla="val 50232"/>
            </a:avLst>
          </a:prstGeom>
          <a:noFill/>
          <a:ln w="69850">
            <a:solidFill>
              <a:srgbClr val="00B050"/>
            </a:solidFill>
            <a:round/>
            <a:headEnd/>
            <a:tailEnd/>
          </a:ln>
        </p:spPr>
        <p:txBody>
          <a:bodyPr vert="vert" wrap="none" anchor="ctr"/>
          <a:lstStyle/>
          <a:p>
            <a:r>
              <a:rPr lang="tr-TR" dirty="0" smtClean="0"/>
              <a:t>                                       </a:t>
            </a:r>
            <a:endParaRPr lang="tr-TR" sz="3200" b="1" dirty="0" smtClean="0">
              <a:latin typeface="Arial Black" pitchFamily="34" charset="0"/>
            </a:endParaRPr>
          </a:p>
        </p:txBody>
      </p:sp>
      <p:sp>
        <p:nvSpPr>
          <p:cNvPr id="16" name="15 Metin kutusu"/>
          <p:cNvSpPr txBox="1"/>
          <p:nvPr/>
        </p:nvSpPr>
        <p:spPr>
          <a:xfrm>
            <a:off x="6072198" y="2928934"/>
            <a:ext cx="52610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000" b="1" dirty="0" smtClean="0">
                <a:solidFill>
                  <a:srgbClr val="00B050"/>
                </a:solidFill>
                <a:latin typeface="Arial Black" pitchFamily="34" charset="0"/>
              </a:rPr>
              <a:t>2</a:t>
            </a:r>
            <a:endParaRPr lang="tr-TR" sz="4000" b="1" dirty="0">
              <a:solidFill>
                <a:srgbClr val="00B050"/>
              </a:solidFill>
              <a:latin typeface="Arial Black" pitchFamily="34" charset="0"/>
            </a:endParaRPr>
          </a:p>
        </p:txBody>
      </p:sp>
      <p:sp>
        <p:nvSpPr>
          <p:cNvPr id="17" name="AutoShape 26"/>
          <p:cNvSpPr>
            <a:spLocks/>
          </p:cNvSpPr>
          <p:nvPr/>
        </p:nvSpPr>
        <p:spPr bwMode="auto">
          <a:xfrm rot="5400000">
            <a:off x="4143372" y="3286124"/>
            <a:ext cx="428628" cy="2714644"/>
          </a:xfrm>
          <a:prstGeom prst="rightBrace">
            <a:avLst>
              <a:gd name="adj1" fmla="val 138889"/>
              <a:gd name="adj2" fmla="val 50677"/>
            </a:avLst>
          </a:prstGeom>
          <a:noFill/>
          <a:ln w="69850">
            <a:solidFill>
              <a:srgbClr val="0070C0"/>
            </a:solidFill>
            <a:round/>
            <a:headEnd/>
            <a:tailEnd/>
          </a:ln>
        </p:spPr>
        <p:txBody>
          <a:bodyPr vert="vert" wrap="none" anchor="ctr"/>
          <a:lstStyle/>
          <a:p>
            <a:r>
              <a:rPr lang="tr-TR" dirty="0" smtClean="0"/>
              <a:t>                                       </a:t>
            </a:r>
            <a:endParaRPr lang="tr-TR" sz="3200" b="1" dirty="0" smtClean="0">
              <a:latin typeface="Arial Black" pitchFamily="34" charset="0"/>
            </a:endParaRPr>
          </a:p>
        </p:txBody>
      </p:sp>
      <p:sp>
        <p:nvSpPr>
          <p:cNvPr id="18" name="17 Metin kutusu"/>
          <p:cNvSpPr txBox="1"/>
          <p:nvPr/>
        </p:nvSpPr>
        <p:spPr>
          <a:xfrm>
            <a:off x="4071934" y="4857760"/>
            <a:ext cx="5715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dirty="0" smtClean="0">
                <a:solidFill>
                  <a:srgbClr val="0070C0"/>
                </a:solidFill>
                <a:latin typeface="Arial Black" pitchFamily="34" charset="0"/>
              </a:rPr>
              <a:t>3</a:t>
            </a:r>
            <a:endParaRPr lang="tr-TR" sz="4000" b="1" dirty="0">
              <a:solidFill>
                <a:srgbClr val="0070C0"/>
              </a:solidFill>
              <a:latin typeface="Arial Black" pitchFamily="34" charset="0"/>
            </a:endParaRPr>
          </a:p>
        </p:txBody>
      </p:sp>
      <p:sp>
        <p:nvSpPr>
          <p:cNvPr id="19" name="AutoShape 26"/>
          <p:cNvSpPr>
            <a:spLocks/>
          </p:cNvSpPr>
          <p:nvPr/>
        </p:nvSpPr>
        <p:spPr bwMode="auto">
          <a:xfrm rot="10800000">
            <a:off x="2571736" y="2143116"/>
            <a:ext cx="365716" cy="2214578"/>
          </a:xfrm>
          <a:prstGeom prst="rightBrace">
            <a:avLst>
              <a:gd name="adj1" fmla="val 138889"/>
              <a:gd name="adj2" fmla="val 50232"/>
            </a:avLst>
          </a:prstGeom>
          <a:noFill/>
          <a:ln w="69850">
            <a:solidFill>
              <a:srgbClr val="FFFF00"/>
            </a:solidFill>
            <a:round/>
            <a:headEnd/>
            <a:tailEnd/>
          </a:ln>
        </p:spPr>
        <p:txBody>
          <a:bodyPr vert="vert" wrap="none" anchor="ctr"/>
          <a:lstStyle/>
          <a:p>
            <a:r>
              <a:rPr lang="tr-TR" dirty="0" smtClean="0"/>
              <a:t>                                       </a:t>
            </a:r>
            <a:endParaRPr lang="tr-TR" sz="3200" b="1" dirty="0" smtClean="0">
              <a:latin typeface="Arial Black" pitchFamily="34" charset="0"/>
            </a:endParaRPr>
          </a:p>
        </p:txBody>
      </p:sp>
      <p:sp>
        <p:nvSpPr>
          <p:cNvPr id="20" name="19 Metin kutusu"/>
          <p:cNvSpPr txBox="1"/>
          <p:nvPr/>
        </p:nvSpPr>
        <p:spPr>
          <a:xfrm>
            <a:off x="2000232" y="2857496"/>
            <a:ext cx="52610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000" b="1" dirty="0" smtClean="0">
                <a:solidFill>
                  <a:srgbClr val="FFFF00"/>
                </a:solidFill>
                <a:latin typeface="Arial Black" pitchFamily="34" charset="0"/>
              </a:rPr>
              <a:t>4</a:t>
            </a:r>
            <a:endParaRPr lang="tr-TR" sz="4000" b="1" dirty="0">
              <a:solidFill>
                <a:srgbClr val="FFFF00"/>
              </a:solidFill>
              <a:latin typeface="Arial Black" pitchFamily="34" charset="0"/>
            </a:endParaRPr>
          </a:p>
        </p:txBody>
      </p:sp>
      <p:sp>
        <p:nvSpPr>
          <p:cNvPr id="21" name="20 Metin kutusu"/>
          <p:cNvSpPr txBox="1"/>
          <p:nvPr/>
        </p:nvSpPr>
        <p:spPr>
          <a:xfrm>
            <a:off x="1785918" y="5500702"/>
            <a:ext cx="5188408" cy="584775"/>
          </a:xfrm>
          <a:prstGeom prst="rect">
            <a:avLst/>
          </a:prstGeom>
          <a:solidFill>
            <a:srgbClr val="00B0F0"/>
          </a:solidFill>
          <a:ln w="5715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tr-TR" sz="3200" b="1" dirty="0" smtClean="0">
                <a:solidFill>
                  <a:srgbClr val="FF0000"/>
                </a:solidFill>
                <a:latin typeface="Arial Black" pitchFamily="34" charset="0"/>
              </a:rPr>
              <a:t>4 TANE KENARIM VAR</a:t>
            </a:r>
            <a:endParaRPr lang="tr-TR" sz="32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22" name="21 Oval"/>
          <p:cNvSpPr/>
          <p:nvPr/>
        </p:nvSpPr>
        <p:spPr>
          <a:xfrm>
            <a:off x="4572000" y="2857496"/>
            <a:ext cx="108000" cy="108000"/>
          </a:xfrm>
          <a:prstGeom prst="ellipse">
            <a:avLst/>
          </a:prstGeom>
          <a:ln>
            <a:solidFill>
              <a:schemeClr val="tx1"/>
            </a:solidFill>
            <a:prstDash val="solid"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3" name="22 Oval"/>
          <p:cNvSpPr/>
          <p:nvPr/>
        </p:nvSpPr>
        <p:spPr>
          <a:xfrm>
            <a:off x="3929058" y="2857496"/>
            <a:ext cx="108000" cy="108000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4" grpId="0"/>
      <p:bldP spid="15" grpId="0" animBg="1"/>
      <p:bldP spid="16" grpId="0"/>
      <p:bldP spid="17" grpId="0" animBg="1"/>
      <p:bldP spid="18" grpId="0"/>
      <p:bldP spid="19" grpId="0" animBg="1"/>
      <p:bldP spid="20" grpId="0"/>
      <p:bldP spid="2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3000364" y="2071678"/>
            <a:ext cx="2714644" cy="2286016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ln w="76200" cmpd="sng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" name="2 Metin kutusu"/>
          <p:cNvSpPr txBox="1"/>
          <p:nvPr/>
        </p:nvSpPr>
        <p:spPr>
          <a:xfrm>
            <a:off x="500034" y="357166"/>
            <a:ext cx="7781041" cy="1077218"/>
          </a:xfrm>
          <a:prstGeom prst="rect">
            <a:avLst/>
          </a:prstGeom>
          <a:solidFill>
            <a:srgbClr val="00B0F0"/>
          </a:solidFill>
          <a:ln w="5715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tr-TR" sz="3200" b="1" dirty="0" smtClean="0">
                <a:latin typeface="Arial Black" pitchFamily="34" charset="0"/>
              </a:rPr>
              <a:t>    KENARLARIMIN UZUNLUKLARI</a:t>
            </a:r>
          </a:p>
          <a:p>
            <a:r>
              <a:rPr lang="tr-TR" sz="3200" b="1" dirty="0" smtClean="0">
                <a:latin typeface="Arial Black" pitchFamily="34" charset="0"/>
              </a:rPr>
              <a:t>             HEPSİ AYNI MI?</a:t>
            </a:r>
            <a:endParaRPr lang="tr-TR" sz="3200" b="1" dirty="0">
              <a:latin typeface="Arial Black" pitchFamily="34" charset="0"/>
            </a:endParaRPr>
          </a:p>
        </p:txBody>
      </p:sp>
      <p:sp>
        <p:nvSpPr>
          <p:cNvPr id="4" name="3 Sol Sağ Ok"/>
          <p:cNvSpPr/>
          <p:nvPr/>
        </p:nvSpPr>
        <p:spPr>
          <a:xfrm rot="5400000">
            <a:off x="4813884" y="3044240"/>
            <a:ext cx="2448000" cy="360000"/>
          </a:xfrm>
          <a:prstGeom prst="leftRightArrow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Sol Sağ Ok"/>
          <p:cNvSpPr/>
          <p:nvPr/>
        </p:nvSpPr>
        <p:spPr>
          <a:xfrm rot="5400000">
            <a:off x="1384860" y="3044240"/>
            <a:ext cx="2448000" cy="360000"/>
          </a:xfrm>
          <a:prstGeom prst="leftRightArrow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Sol Sağ Ok"/>
          <p:cNvSpPr/>
          <p:nvPr/>
        </p:nvSpPr>
        <p:spPr>
          <a:xfrm rot="10800000">
            <a:off x="2962116" y="1643050"/>
            <a:ext cx="2808000" cy="360000"/>
          </a:xfrm>
          <a:prstGeom prst="leftRightArrow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Sol Sağ Ok"/>
          <p:cNvSpPr/>
          <p:nvPr/>
        </p:nvSpPr>
        <p:spPr>
          <a:xfrm rot="10800000">
            <a:off x="3000364" y="4500570"/>
            <a:ext cx="2808000" cy="360000"/>
          </a:xfrm>
          <a:prstGeom prst="leftRightArrow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7 Metin kutusu"/>
          <p:cNvSpPr txBox="1"/>
          <p:nvPr/>
        </p:nvSpPr>
        <p:spPr>
          <a:xfrm>
            <a:off x="714348" y="5143512"/>
            <a:ext cx="7643866" cy="1077218"/>
          </a:xfrm>
          <a:prstGeom prst="rect">
            <a:avLst/>
          </a:prstGeom>
          <a:solidFill>
            <a:srgbClr val="00B0F0"/>
          </a:solidFill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tr-TR" sz="3200" b="1" dirty="0" smtClean="0">
                <a:latin typeface="Arial Black" pitchFamily="34" charset="0"/>
              </a:rPr>
              <a:t>       4 KENARIMIN UZUNLUĞU</a:t>
            </a:r>
          </a:p>
          <a:p>
            <a:r>
              <a:rPr lang="tr-TR" sz="3200" b="1" dirty="0" smtClean="0">
                <a:latin typeface="Arial Black" pitchFamily="34" charset="0"/>
              </a:rPr>
              <a:t>            </a:t>
            </a:r>
            <a:r>
              <a:rPr lang="tr-TR" sz="3200" b="1" dirty="0" smtClean="0">
                <a:solidFill>
                  <a:srgbClr val="FF0000"/>
                </a:solidFill>
                <a:latin typeface="Arial Black" pitchFamily="34" charset="0"/>
              </a:rPr>
              <a:t>BİRBİRİNE EŞİTTİR.</a:t>
            </a:r>
            <a:endParaRPr lang="tr-TR" sz="32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1" name="10 Oval"/>
          <p:cNvSpPr/>
          <p:nvPr/>
        </p:nvSpPr>
        <p:spPr>
          <a:xfrm>
            <a:off x="3714744" y="2714620"/>
            <a:ext cx="285752" cy="214314"/>
          </a:xfrm>
          <a:prstGeom prst="ellipse">
            <a:avLst/>
          </a:prstGeom>
          <a:solidFill>
            <a:srgbClr val="FFFF00"/>
          </a:solidFill>
          <a:ln>
            <a:prstDash val="solid"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11 Oval"/>
          <p:cNvSpPr/>
          <p:nvPr/>
        </p:nvSpPr>
        <p:spPr>
          <a:xfrm>
            <a:off x="4572000" y="2714620"/>
            <a:ext cx="285752" cy="214314"/>
          </a:xfrm>
          <a:prstGeom prst="ellipse">
            <a:avLst/>
          </a:prstGeom>
          <a:solidFill>
            <a:srgbClr val="FFFF00"/>
          </a:solidFill>
          <a:ln>
            <a:prstDash val="solid"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12 Oval"/>
          <p:cNvSpPr/>
          <p:nvPr/>
        </p:nvSpPr>
        <p:spPr>
          <a:xfrm>
            <a:off x="3786182" y="2786058"/>
            <a:ext cx="108000" cy="108000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13 Oval"/>
          <p:cNvSpPr/>
          <p:nvPr/>
        </p:nvSpPr>
        <p:spPr>
          <a:xfrm>
            <a:off x="4643438" y="2786058"/>
            <a:ext cx="108000" cy="108000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14 Blok Yay"/>
          <p:cNvSpPr/>
          <p:nvPr/>
        </p:nvSpPr>
        <p:spPr>
          <a:xfrm rot="10800000">
            <a:off x="3500430" y="2928934"/>
            <a:ext cx="1785950" cy="714380"/>
          </a:xfrm>
          <a:prstGeom prst="blockArc">
            <a:avLst/>
          </a:prstGeom>
          <a:solidFill>
            <a:srgbClr val="FFFF00"/>
          </a:solidFill>
          <a:ln>
            <a:prstDash val="solid"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5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5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5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5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kutusu"/>
          <p:cNvSpPr txBox="1"/>
          <p:nvPr/>
        </p:nvSpPr>
        <p:spPr>
          <a:xfrm>
            <a:off x="785786" y="642918"/>
            <a:ext cx="7273530" cy="584775"/>
          </a:xfrm>
          <a:prstGeom prst="rect">
            <a:avLst/>
          </a:prstGeom>
          <a:solidFill>
            <a:srgbClr val="00B0F0"/>
          </a:solidFill>
          <a:ln w="5715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tr-TR" sz="3200" b="1" dirty="0" smtClean="0">
                <a:latin typeface="Arial Black" pitchFamily="34" charset="0"/>
              </a:rPr>
              <a:t>BENİM KAÇ TANE </a:t>
            </a:r>
            <a:r>
              <a:rPr lang="tr-TR" sz="3200" b="1" dirty="0" smtClean="0">
                <a:solidFill>
                  <a:srgbClr val="FF0000"/>
                </a:solidFill>
                <a:latin typeface="Arial Black" pitchFamily="34" charset="0"/>
              </a:rPr>
              <a:t>KÖŞEM</a:t>
            </a:r>
            <a:r>
              <a:rPr lang="tr-TR" sz="3200" b="1" dirty="0" smtClean="0">
                <a:latin typeface="Arial Black" pitchFamily="34" charset="0"/>
              </a:rPr>
              <a:t> VAR?</a:t>
            </a:r>
            <a:endParaRPr lang="tr-TR" sz="3200" b="1" dirty="0">
              <a:latin typeface="Arial Black" pitchFamily="34" charset="0"/>
            </a:endParaRPr>
          </a:p>
        </p:txBody>
      </p:sp>
      <p:sp>
        <p:nvSpPr>
          <p:cNvPr id="12" name="11 Metin kutusu"/>
          <p:cNvSpPr txBox="1"/>
          <p:nvPr/>
        </p:nvSpPr>
        <p:spPr>
          <a:xfrm>
            <a:off x="1714480" y="4572008"/>
            <a:ext cx="4676665" cy="584775"/>
          </a:xfrm>
          <a:prstGeom prst="rect">
            <a:avLst/>
          </a:prstGeom>
          <a:solidFill>
            <a:srgbClr val="00B0F0"/>
          </a:solidFill>
          <a:ln w="5715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tr-TR" sz="3200" b="1" dirty="0" smtClean="0">
                <a:solidFill>
                  <a:srgbClr val="FF0000"/>
                </a:solidFill>
                <a:latin typeface="Arial Black" pitchFamily="34" charset="0"/>
              </a:rPr>
              <a:t>4 TANE KÖŞEM VAR</a:t>
            </a:r>
            <a:endParaRPr lang="tr-TR" sz="32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2786050" y="1714488"/>
            <a:ext cx="2714644" cy="2286016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ln w="76200" cmpd="sng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14" name="13 Blok Yay"/>
          <p:cNvSpPr/>
          <p:nvPr/>
        </p:nvSpPr>
        <p:spPr>
          <a:xfrm rot="10800000">
            <a:off x="3428992" y="2714620"/>
            <a:ext cx="1428760" cy="714380"/>
          </a:xfrm>
          <a:prstGeom prst="blockArc">
            <a:avLst/>
          </a:prstGeom>
          <a:solidFill>
            <a:srgbClr val="FFFF00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5" name="14 Oval"/>
          <p:cNvSpPr/>
          <p:nvPr/>
        </p:nvSpPr>
        <p:spPr>
          <a:xfrm>
            <a:off x="3643306" y="2285992"/>
            <a:ext cx="285752" cy="21431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15 Oval"/>
          <p:cNvSpPr/>
          <p:nvPr/>
        </p:nvSpPr>
        <p:spPr>
          <a:xfrm>
            <a:off x="4286248" y="2285992"/>
            <a:ext cx="285752" cy="21431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" name="Oval 30"/>
          <p:cNvSpPr>
            <a:spLocks noChangeArrowheads="1"/>
          </p:cNvSpPr>
          <p:nvPr/>
        </p:nvSpPr>
        <p:spPr bwMode="auto">
          <a:xfrm>
            <a:off x="5286380" y="1500174"/>
            <a:ext cx="432000" cy="432000"/>
          </a:xfrm>
          <a:prstGeom prst="ellipse">
            <a:avLst/>
          </a:prstGeom>
          <a:noFill/>
          <a:ln w="7620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tr-TR"/>
          </a:p>
        </p:txBody>
      </p:sp>
      <p:sp>
        <p:nvSpPr>
          <p:cNvPr id="19" name="Oval 30"/>
          <p:cNvSpPr>
            <a:spLocks noChangeArrowheads="1"/>
          </p:cNvSpPr>
          <p:nvPr/>
        </p:nvSpPr>
        <p:spPr bwMode="auto">
          <a:xfrm>
            <a:off x="2571736" y="1500174"/>
            <a:ext cx="432000" cy="432000"/>
          </a:xfrm>
          <a:prstGeom prst="ellipse">
            <a:avLst/>
          </a:prstGeom>
          <a:noFill/>
          <a:ln w="7620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tr-TR"/>
          </a:p>
        </p:txBody>
      </p:sp>
      <p:sp>
        <p:nvSpPr>
          <p:cNvPr id="20" name="Oval 30"/>
          <p:cNvSpPr>
            <a:spLocks noChangeArrowheads="1"/>
          </p:cNvSpPr>
          <p:nvPr/>
        </p:nvSpPr>
        <p:spPr bwMode="auto">
          <a:xfrm>
            <a:off x="5214942" y="3714752"/>
            <a:ext cx="432000" cy="432000"/>
          </a:xfrm>
          <a:prstGeom prst="ellipse">
            <a:avLst/>
          </a:prstGeom>
          <a:noFill/>
          <a:ln w="7620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tr-TR"/>
          </a:p>
        </p:txBody>
      </p:sp>
      <p:sp>
        <p:nvSpPr>
          <p:cNvPr id="21" name="Oval 30"/>
          <p:cNvSpPr>
            <a:spLocks noChangeArrowheads="1"/>
          </p:cNvSpPr>
          <p:nvPr/>
        </p:nvSpPr>
        <p:spPr bwMode="auto">
          <a:xfrm>
            <a:off x="2571736" y="3786190"/>
            <a:ext cx="432000" cy="432000"/>
          </a:xfrm>
          <a:prstGeom prst="ellipse">
            <a:avLst/>
          </a:prstGeom>
          <a:noFill/>
          <a:ln w="7620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tr-TR"/>
          </a:p>
        </p:txBody>
      </p:sp>
      <p:sp>
        <p:nvSpPr>
          <p:cNvPr id="17" name="16 Oval"/>
          <p:cNvSpPr/>
          <p:nvPr/>
        </p:nvSpPr>
        <p:spPr>
          <a:xfrm>
            <a:off x="3714744" y="2357430"/>
            <a:ext cx="108000" cy="108000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21 Oval"/>
          <p:cNvSpPr/>
          <p:nvPr/>
        </p:nvSpPr>
        <p:spPr>
          <a:xfrm>
            <a:off x="4429124" y="2357430"/>
            <a:ext cx="108000" cy="108000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2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kutusu"/>
          <p:cNvSpPr txBox="1"/>
          <p:nvPr/>
        </p:nvSpPr>
        <p:spPr>
          <a:xfrm>
            <a:off x="785786" y="642918"/>
            <a:ext cx="6809878" cy="584775"/>
          </a:xfrm>
          <a:prstGeom prst="rect">
            <a:avLst/>
          </a:prstGeom>
          <a:solidFill>
            <a:srgbClr val="00B0F0"/>
          </a:solidFill>
          <a:ln w="5715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tr-TR" sz="3200" b="1" dirty="0" smtClean="0">
                <a:latin typeface="Arial Black" pitchFamily="34" charset="0"/>
              </a:rPr>
              <a:t>BENİM KAÇ TANE </a:t>
            </a:r>
            <a:r>
              <a:rPr lang="tr-TR" sz="3200" b="1" dirty="0" smtClean="0">
                <a:solidFill>
                  <a:srgbClr val="FF0000"/>
                </a:solidFill>
                <a:latin typeface="Arial Black" pitchFamily="34" charset="0"/>
              </a:rPr>
              <a:t>AÇIM</a:t>
            </a:r>
            <a:r>
              <a:rPr lang="tr-TR" sz="3200" b="1" dirty="0" smtClean="0">
                <a:latin typeface="Arial Black" pitchFamily="34" charset="0"/>
              </a:rPr>
              <a:t> VAR?</a:t>
            </a:r>
            <a:endParaRPr lang="tr-TR" sz="3200" b="1" dirty="0">
              <a:latin typeface="Arial Black" pitchFamily="34" charset="0"/>
            </a:endParaRPr>
          </a:p>
        </p:txBody>
      </p:sp>
      <p:sp>
        <p:nvSpPr>
          <p:cNvPr id="12" name="11 Metin kutusu"/>
          <p:cNvSpPr txBox="1"/>
          <p:nvPr/>
        </p:nvSpPr>
        <p:spPr>
          <a:xfrm>
            <a:off x="2071670" y="4429132"/>
            <a:ext cx="4213013" cy="584775"/>
          </a:xfrm>
          <a:prstGeom prst="rect">
            <a:avLst/>
          </a:prstGeom>
          <a:solidFill>
            <a:srgbClr val="00B0F0"/>
          </a:solidFill>
          <a:ln w="5715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tr-TR" sz="3200" b="1" dirty="0" smtClean="0">
                <a:solidFill>
                  <a:srgbClr val="FF0000"/>
                </a:solidFill>
                <a:latin typeface="Arial Black" pitchFamily="34" charset="0"/>
              </a:rPr>
              <a:t>4 TANE AÇIM VAR</a:t>
            </a:r>
            <a:endParaRPr lang="tr-TR" sz="32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2786050" y="1785926"/>
            <a:ext cx="2714644" cy="2286016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ln w="76200" cmpd="sng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18" name="17 Oval"/>
          <p:cNvSpPr/>
          <p:nvPr/>
        </p:nvSpPr>
        <p:spPr>
          <a:xfrm>
            <a:off x="3571868" y="2428868"/>
            <a:ext cx="285752" cy="21431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" name="18 Oval"/>
          <p:cNvSpPr/>
          <p:nvPr/>
        </p:nvSpPr>
        <p:spPr>
          <a:xfrm>
            <a:off x="4429124" y="2428868"/>
            <a:ext cx="285752" cy="21431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19 Blok Yay"/>
          <p:cNvSpPr/>
          <p:nvPr/>
        </p:nvSpPr>
        <p:spPr>
          <a:xfrm rot="10800000">
            <a:off x="3500430" y="2714620"/>
            <a:ext cx="1357322" cy="714380"/>
          </a:xfrm>
          <a:prstGeom prst="blockArc">
            <a:avLst/>
          </a:prstGeom>
          <a:solidFill>
            <a:srgbClr val="FFFF00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1" name="20 Çentikli Sağ Ok"/>
          <p:cNvSpPr/>
          <p:nvPr/>
        </p:nvSpPr>
        <p:spPr>
          <a:xfrm rot="13299611">
            <a:off x="2832498" y="1930702"/>
            <a:ext cx="571504" cy="357190"/>
          </a:xfrm>
          <a:prstGeom prst="notchedRightArrow">
            <a:avLst/>
          </a:prstGeom>
          <a:solidFill>
            <a:srgbClr val="00CC00"/>
          </a:solidFill>
          <a:ln w="38100">
            <a:solidFill>
              <a:srgbClr val="FFFF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21 Çentikli Sağ Ok"/>
          <p:cNvSpPr/>
          <p:nvPr/>
        </p:nvSpPr>
        <p:spPr>
          <a:xfrm rot="19220782">
            <a:off x="4905975" y="1927185"/>
            <a:ext cx="571504" cy="357190"/>
          </a:xfrm>
          <a:prstGeom prst="notchedRightArrow">
            <a:avLst/>
          </a:prstGeom>
          <a:solidFill>
            <a:srgbClr val="00CC00"/>
          </a:solidFill>
          <a:ln w="38100">
            <a:solidFill>
              <a:srgbClr val="FFFF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3" name="22 Çentikli Sağ Ok"/>
          <p:cNvSpPr/>
          <p:nvPr/>
        </p:nvSpPr>
        <p:spPr>
          <a:xfrm rot="2322721">
            <a:off x="4835229" y="3568473"/>
            <a:ext cx="571504" cy="357190"/>
          </a:xfrm>
          <a:prstGeom prst="notchedRightArrow">
            <a:avLst/>
          </a:prstGeom>
          <a:solidFill>
            <a:srgbClr val="00CC00"/>
          </a:solidFill>
          <a:ln w="38100">
            <a:solidFill>
              <a:srgbClr val="FFFF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4" name="23 Çentikli Sağ Ok"/>
          <p:cNvSpPr/>
          <p:nvPr/>
        </p:nvSpPr>
        <p:spPr>
          <a:xfrm rot="8898797">
            <a:off x="2837267" y="3623914"/>
            <a:ext cx="571504" cy="357190"/>
          </a:xfrm>
          <a:prstGeom prst="notchedRightArrow">
            <a:avLst/>
          </a:prstGeom>
          <a:solidFill>
            <a:srgbClr val="00CC00"/>
          </a:solidFill>
          <a:ln w="38100">
            <a:solidFill>
              <a:srgbClr val="FFFF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12 Oval"/>
          <p:cNvSpPr/>
          <p:nvPr/>
        </p:nvSpPr>
        <p:spPr>
          <a:xfrm>
            <a:off x="3643306" y="2500306"/>
            <a:ext cx="142876" cy="108000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13 Oval"/>
          <p:cNvSpPr/>
          <p:nvPr/>
        </p:nvSpPr>
        <p:spPr>
          <a:xfrm>
            <a:off x="4500562" y="2500306"/>
            <a:ext cx="108000" cy="108000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2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16 Dikdörtgen"/>
          <p:cNvSpPr/>
          <p:nvPr/>
        </p:nvSpPr>
        <p:spPr>
          <a:xfrm>
            <a:off x="2786050" y="1785926"/>
            <a:ext cx="2714644" cy="2286016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ln w="76200" cmpd="sng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18" name="17 Oval"/>
          <p:cNvSpPr/>
          <p:nvPr/>
        </p:nvSpPr>
        <p:spPr>
          <a:xfrm>
            <a:off x="3571868" y="2428868"/>
            <a:ext cx="285752" cy="21431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" name="18 Oval"/>
          <p:cNvSpPr/>
          <p:nvPr/>
        </p:nvSpPr>
        <p:spPr>
          <a:xfrm>
            <a:off x="4429124" y="2428868"/>
            <a:ext cx="285752" cy="21431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19 Blok Yay"/>
          <p:cNvSpPr/>
          <p:nvPr/>
        </p:nvSpPr>
        <p:spPr>
          <a:xfrm rot="10800000">
            <a:off x="3500430" y="2714620"/>
            <a:ext cx="1357322" cy="714380"/>
          </a:xfrm>
          <a:prstGeom prst="blockArc">
            <a:avLst/>
          </a:prstGeom>
          <a:solidFill>
            <a:srgbClr val="FFFF00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3" name="12 Metin kutusu"/>
          <p:cNvSpPr txBox="1"/>
          <p:nvPr/>
        </p:nvSpPr>
        <p:spPr>
          <a:xfrm>
            <a:off x="1071538" y="642918"/>
            <a:ext cx="6955750" cy="584775"/>
          </a:xfrm>
          <a:prstGeom prst="rect">
            <a:avLst/>
          </a:prstGeom>
          <a:solidFill>
            <a:srgbClr val="00B0F0"/>
          </a:solidFill>
          <a:ln w="5715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tr-TR" sz="3200" b="1" dirty="0" smtClean="0">
                <a:latin typeface="Arial Black" pitchFamily="34" charset="0"/>
              </a:rPr>
              <a:t>AÇILARIM NE ÇEŞİT AÇILAR ?</a:t>
            </a:r>
            <a:endParaRPr lang="tr-TR" sz="3200" b="1" dirty="0">
              <a:latin typeface="Arial Black" pitchFamily="34" charset="0"/>
            </a:endParaRPr>
          </a:p>
        </p:txBody>
      </p:sp>
      <p:sp>
        <p:nvSpPr>
          <p:cNvPr id="14" name="13 Serbest Form"/>
          <p:cNvSpPr/>
          <p:nvPr/>
        </p:nvSpPr>
        <p:spPr>
          <a:xfrm>
            <a:off x="2786050" y="1785926"/>
            <a:ext cx="432000" cy="324000"/>
          </a:xfrm>
          <a:custGeom>
            <a:avLst/>
            <a:gdLst>
              <a:gd name="connsiteX0" fmla="*/ 331304 w 334535"/>
              <a:gd name="connsiteY0" fmla="*/ 0 h 268906"/>
              <a:gd name="connsiteX1" fmla="*/ 318052 w 334535"/>
              <a:gd name="connsiteY1" fmla="*/ 251792 h 268906"/>
              <a:gd name="connsiteX2" fmla="*/ 278295 w 334535"/>
              <a:gd name="connsiteY2" fmla="*/ 265044 h 268906"/>
              <a:gd name="connsiteX3" fmla="*/ 0 w 334535"/>
              <a:gd name="connsiteY3" fmla="*/ 265044 h 2689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4535" h="268906">
                <a:moveTo>
                  <a:pt x="331304" y="0"/>
                </a:moveTo>
                <a:cubicBezTo>
                  <a:pt x="326887" y="83931"/>
                  <a:pt x="334535" y="169377"/>
                  <a:pt x="318052" y="251792"/>
                </a:cubicBezTo>
                <a:cubicBezTo>
                  <a:pt x="315312" y="265490"/>
                  <a:pt x="292252" y="264462"/>
                  <a:pt x="278295" y="265044"/>
                </a:cubicBezTo>
                <a:cubicBezTo>
                  <a:pt x="185610" y="268906"/>
                  <a:pt x="92765" y="265044"/>
                  <a:pt x="0" y="265044"/>
                </a:cubicBezTo>
              </a:path>
            </a:pathLst>
          </a:cu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15 Serbest Form"/>
          <p:cNvSpPr/>
          <p:nvPr/>
        </p:nvSpPr>
        <p:spPr>
          <a:xfrm rot="5400000">
            <a:off x="5143504" y="1785926"/>
            <a:ext cx="357190" cy="357190"/>
          </a:xfrm>
          <a:custGeom>
            <a:avLst/>
            <a:gdLst>
              <a:gd name="connsiteX0" fmla="*/ 331304 w 334535"/>
              <a:gd name="connsiteY0" fmla="*/ 0 h 268906"/>
              <a:gd name="connsiteX1" fmla="*/ 318052 w 334535"/>
              <a:gd name="connsiteY1" fmla="*/ 251792 h 268906"/>
              <a:gd name="connsiteX2" fmla="*/ 278295 w 334535"/>
              <a:gd name="connsiteY2" fmla="*/ 265044 h 268906"/>
              <a:gd name="connsiteX3" fmla="*/ 0 w 334535"/>
              <a:gd name="connsiteY3" fmla="*/ 265044 h 2689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4535" h="268906">
                <a:moveTo>
                  <a:pt x="331304" y="0"/>
                </a:moveTo>
                <a:cubicBezTo>
                  <a:pt x="326887" y="83931"/>
                  <a:pt x="334535" y="169377"/>
                  <a:pt x="318052" y="251792"/>
                </a:cubicBezTo>
                <a:cubicBezTo>
                  <a:pt x="315312" y="265490"/>
                  <a:pt x="292252" y="264462"/>
                  <a:pt x="278295" y="265044"/>
                </a:cubicBezTo>
                <a:cubicBezTo>
                  <a:pt x="185610" y="268906"/>
                  <a:pt x="92765" y="265044"/>
                  <a:pt x="0" y="265044"/>
                </a:cubicBezTo>
              </a:path>
            </a:pathLst>
          </a:cu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24 Serbest Form"/>
          <p:cNvSpPr/>
          <p:nvPr/>
        </p:nvSpPr>
        <p:spPr>
          <a:xfrm rot="16200000">
            <a:off x="2840050" y="3660752"/>
            <a:ext cx="324000" cy="432000"/>
          </a:xfrm>
          <a:custGeom>
            <a:avLst/>
            <a:gdLst>
              <a:gd name="connsiteX0" fmla="*/ 331304 w 334535"/>
              <a:gd name="connsiteY0" fmla="*/ 0 h 268906"/>
              <a:gd name="connsiteX1" fmla="*/ 318052 w 334535"/>
              <a:gd name="connsiteY1" fmla="*/ 251792 h 268906"/>
              <a:gd name="connsiteX2" fmla="*/ 278295 w 334535"/>
              <a:gd name="connsiteY2" fmla="*/ 265044 h 268906"/>
              <a:gd name="connsiteX3" fmla="*/ 0 w 334535"/>
              <a:gd name="connsiteY3" fmla="*/ 265044 h 2689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4535" h="268906">
                <a:moveTo>
                  <a:pt x="331304" y="0"/>
                </a:moveTo>
                <a:cubicBezTo>
                  <a:pt x="326887" y="83931"/>
                  <a:pt x="334535" y="169377"/>
                  <a:pt x="318052" y="251792"/>
                </a:cubicBezTo>
                <a:cubicBezTo>
                  <a:pt x="315312" y="265490"/>
                  <a:pt x="292252" y="264462"/>
                  <a:pt x="278295" y="265044"/>
                </a:cubicBezTo>
                <a:cubicBezTo>
                  <a:pt x="185610" y="268906"/>
                  <a:pt x="92765" y="265044"/>
                  <a:pt x="0" y="265044"/>
                </a:cubicBezTo>
              </a:path>
            </a:pathLst>
          </a:cu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" name="25 Serbest Form"/>
          <p:cNvSpPr/>
          <p:nvPr/>
        </p:nvSpPr>
        <p:spPr>
          <a:xfrm rot="10800000">
            <a:off x="5072066" y="3714752"/>
            <a:ext cx="396000" cy="360000"/>
          </a:xfrm>
          <a:custGeom>
            <a:avLst/>
            <a:gdLst>
              <a:gd name="connsiteX0" fmla="*/ 331304 w 334535"/>
              <a:gd name="connsiteY0" fmla="*/ 0 h 268906"/>
              <a:gd name="connsiteX1" fmla="*/ 318052 w 334535"/>
              <a:gd name="connsiteY1" fmla="*/ 251792 h 268906"/>
              <a:gd name="connsiteX2" fmla="*/ 278295 w 334535"/>
              <a:gd name="connsiteY2" fmla="*/ 265044 h 268906"/>
              <a:gd name="connsiteX3" fmla="*/ 0 w 334535"/>
              <a:gd name="connsiteY3" fmla="*/ 265044 h 2689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4535" h="268906">
                <a:moveTo>
                  <a:pt x="331304" y="0"/>
                </a:moveTo>
                <a:cubicBezTo>
                  <a:pt x="326887" y="83931"/>
                  <a:pt x="334535" y="169377"/>
                  <a:pt x="318052" y="251792"/>
                </a:cubicBezTo>
                <a:cubicBezTo>
                  <a:pt x="315312" y="265490"/>
                  <a:pt x="292252" y="264462"/>
                  <a:pt x="278295" y="265044"/>
                </a:cubicBezTo>
                <a:cubicBezTo>
                  <a:pt x="185610" y="268906"/>
                  <a:pt x="92765" y="265044"/>
                  <a:pt x="0" y="265044"/>
                </a:cubicBezTo>
              </a:path>
            </a:pathLst>
          </a:cu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7" name="26 Metin kutusu"/>
          <p:cNvSpPr txBox="1"/>
          <p:nvPr/>
        </p:nvSpPr>
        <p:spPr>
          <a:xfrm>
            <a:off x="1285852" y="4357694"/>
            <a:ext cx="6000792" cy="1077218"/>
          </a:xfrm>
          <a:prstGeom prst="rect">
            <a:avLst/>
          </a:prstGeom>
          <a:solidFill>
            <a:srgbClr val="00B0F0"/>
          </a:solidFill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tr-TR" sz="3200" b="1" dirty="0" smtClean="0">
                <a:solidFill>
                  <a:srgbClr val="FF0000"/>
                </a:solidFill>
                <a:latin typeface="Arial Black" pitchFamily="34" charset="0"/>
              </a:rPr>
              <a:t>    </a:t>
            </a:r>
            <a:r>
              <a:rPr lang="tr-TR" sz="3200" b="1" dirty="0" smtClean="0">
                <a:latin typeface="Arial Black" pitchFamily="34" charset="0"/>
              </a:rPr>
              <a:t>4 AÇIMDA</a:t>
            </a:r>
            <a:r>
              <a:rPr lang="tr-TR" sz="3200" b="1" dirty="0" smtClean="0">
                <a:solidFill>
                  <a:srgbClr val="FF0000"/>
                </a:solidFill>
                <a:latin typeface="Arial Black" pitchFamily="34" charset="0"/>
              </a:rPr>
              <a:t> DİK AÇI.</a:t>
            </a:r>
          </a:p>
          <a:p>
            <a:r>
              <a:rPr lang="tr-TR" sz="3200" b="1" dirty="0" smtClean="0">
                <a:solidFill>
                  <a:srgbClr val="FF0000"/>
                </a:solidFill>
                <a:latin typeface="Arial Black" pitchFamily="34" charset="0"/>
              </a:rPr>
              <a:t>    </a:t>
            </a:r>
            <a:r>
              <a:rPr lang="tr-TR" sz="3200" b="1" dirty="0" smtClean="0">
                <a:latin typeface="Arial Black" pitchFamily="34" charset="0"/>
              </a:rPr>
              <a:t>YANİ HER BİRİ 90</a:t>
            </a:r>
            <a:r>
              <a:rPr lang="tr-TR" sz="3200" b="1" baseline="30000" dirty="0" smtClean="0">
                <a:latin typeface="Arial Black" pitchFamily="34" charset="0"/>
              </a:rPr>
              <a:t>0</a:t>
            </a:r>
            <a:endParaRPr lang="tr-TR" sz="3200" b="1" dirty="0">
              <a:latin typeface="Arial Black" pitchFamily="34" charset="0"/>
            </a:endParaRPr>
          </a:p>
        </p:txBody>
      </p:sp>
      <p:sp>
        <p:nvSpPr>
          <p:cNvPr id="12" name="11 Oval"/>
          <p:cNvSpPr/>
          <p:nvPr/>
        </p:nvSpPr>
        <p:spPr>
          <a:xfrm>
            <a:off x="3643306" y="2500306"/>
            <a:ext cx="108000" cy="108000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14 Oval"/>
          <p:cNvSpPr/>
          <p:nvPr/>
        </p:nvSpPr>
        <p:spPr>
          <a:xfrm>
            <a:off x="4572000" y="2500306"/>
            <a:ext cx="108000" cy="108000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6" grpId="0" animBg="1"/>
      <p:bldP spid="25" grpId="0" animBg="1"/>
      <p:bldP spid="26" grpId="0" animBg="1"/>
      <p:bldP spid="2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kutusu"/>
          <p:cNvSpPr txBox="1"/>
          <p:nvPr/>
        </p:nvSpPr>
        <p:spPr>
          <a:xfrm>
            <a:off x="2428860" y="571480"/>
            <a:ext cx="3762568" cy="584775"/>
          </a:xfrm>
          <a:prstGeom prst="rect">
            <a:avLst/>
          </a:prstGeom>
          <a:solidFill>
            <a:srgbClr val="00B0F0"/>
          </a:solidFill>
          <a:ln w="5715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tr-TR" sz="3200" b="1" dirty="0" smtClean="0">
                <a:latin typeface="Arial Black" pitchFamily="34" charset="0"/>
              </a:rPr>
              <a:t>ÜÇ KADREŞLER</a:t>
            </a:r>
            <a:endParaRPr lang="tr-TR" sz="3200" b="1" dirty="0">
              <a:latin typeface="Arial Black" pitchFamily="34" charset="0"/>
            </a:endParaRPr>
          </a:p>
        </p:txBody>
      </p:sp>
      <p:sp>
        <p:nvSpPr>
          <p:cNvPr id="3" name="2 İkizkenar Üçgen"/>
          <p:cNvSpPr/>
          <p:nvPr/>
        </p:nvSpPr>
        <p:spPr>
          <a:xfrm>
            <a:off x="571472" y="1714488"/>
            <a:ext cx="1643074" cy="1857388"/>
          </a:xfrm>
          <a:prstGeom prst="triangle">
            <a:avLst/>
          </a:prstGeom>
          <a:solidFill>
            <a:srgbClr val="FFFF00"/>
          </a:solidFill>
          <a:ln w="5715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3 Dik Üçgen"/>
          <p:cNvSpPr/>
          <p:nvPr/>
        </p:nvSpPr>
        <p:spPr>
          <a:xfrm>
            <a:off x="3357554" y="1571612"/>
            <a:ext cx="2071702" cy="2000264"/>
          </a:xfrm>
          <a:prstGeom prst="rtTriangle">
            <a:avLst/>
          </a:prstGeom>
          <a:solidFill>
            <a:srgbClr val="FF0000"/>
          </a:solidFill>
          <a:ln w="57150">
            <a:solidFill>
              <a:schemeClr val="tx1"/>
            </a:solidFill>
            <a:prstDash val="soli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6" name="5 Düz Bağlayıcı"/>
          <p:cNvCxnSpPr/>
          <p:nvPr/>
        </p:nvCxnSpPr>
        <p:spPr>
          <a:xfrm rot="16200000" flipH="1">
            <a:off x="5000628" y="1928802"/>
            <a:ext cx="1928826" cy="1500198"/>
          </a:xfrm>
          <a:prstGeom prst="line">
            <a:avLst/>
          </a:prstGeom>
          <a:ln w="635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" name="6 Düz Bağlayıcı"/>
          <p:cNvCxnSpPr/>
          <p:nvPr/>
        </p:nvCxnSpPr>
        <p:spPr>
          <a:xfrm>
            <a:off x="5214942" y="1714488"/>
            <a:ext cx="3429024" cy="1928826"/>
          </a:xfrm>
          <a:prstGeom prst="line">
            <a:avLst/>
          </a:prstGeom>
          <a:ln w="635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10 Düz Bağlayıcı"/>
          <p:cNvCxnSpPr/>
          <p:nvPr/>
        </p:nvCxnSpPr>
        <p:spPr>
          <a:xfrm>
            <a:off x="6715140" y="3643314"/>
            <a:ext cx="1928826" cy="1588"/>
          </a:xfrm>
          <a:prstGeom prst="line">
            <a:avLst/>
          </a:prstGeom>
          <a:ln w="635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5" name="14 Oval"/>
          <p:cNvSpPr/>
          <p:nvPr/>
        </p:nvSpPr>
        <p:spPr>
          <a:xfrm>
            <a:off x="3428992" y="2428868"/>
            <a:ext cx="285752" cy="214314"/>
          </a:xfrm>
          <a:prstGeom prst="ellipse">
            <a:avLst/>
          </a:prstGeom>
          <a:solidFill>
            <a:srgbClr val="FFFF00"/>
          </a:solidFill>
          <a:ln w="25400">
            <a:prstDash val="solid"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" name="17 Blok Yay"/>
          <p:cNvSpPr/>
          <p:nvPr/>
        </p:nvSpPr>
        <p:spPr>
          <a:xfrm rot="10800000">
            <a:off x="3500430" y="2500306"/>
            <a:ext cx="756000" cy="576000"/>
          </a:xfrm>
          <a:prstGeom prst="blockArc">
            <a:avLst/>
          </a:prstGeom>
          <a:solidFill>
            <a:srgbClr val="FFFF00"/>
          </a:solidFill>
          <a:ln w="25400">
            <a:prstDash val="solid"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9" name="18 Oval"/>
          <p:cNvSpPr/>
          <p:nvPr/>
        </p:nvSpPr>
        <p:spPr>
          <a:xfrm>
            <a:off x="3929058" y="2428868"/>
            <a:ext cx="285752" cy="214314"/>
          </a:xfrm>
          <a:prstGeom prst="ellipse">
            <a:avLst/>
          </a:prstGeom>
          <a:solidFill>
            <a:srgbClr val="FFFF00"/>
          </a:solidFill>
          <a:ln w="25400">
            <a:prstDash val="solid"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19 Oval"/>
          <p:cNvSpPr/>
          <p:nvPr/>
        </p:nvSpPr>
        <p:spPr>
          <a:xfrm>
            <a:off x="6643702" y="2928934"/>
            <a:ext cx="285752" cy="214314"/>
          </a:xfrm>
          <a:prstGeom prst="ellipse">
            <a:avLst/>
          </a:prstGeom>
          <a:solidFill>
            <a:srgbClr val="FFFF00"/>
          </a:solidFill>
          <a:ln w="25400">
            <a:prstDash val="solid"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" name="20 Oval"/>
          <p:cNvSpPr/>
          <p:nvPr/>
        </p:nvSpPr>
        <p:spPr>
          <a:xfrm>
            <a:off x="7000892" y="2928934"/>
            <a:ext cx="285752" cy="214314"/>
          </a:xfrm>
          <a:prstGeom prst="ellipse">
            <a:avLst/>
          </a:prstGeom>
          <a:solidFill>
            <a:srgbClr val="FFFF00"/>
          </a:solidFill>
          <a:ln w="25400">
            <a:prstDash val="solid"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21 Oval"/>
          <p:cNvSpPr/>
          <p:nvPr/>
        </p:nvSpPr>
        <p:spPr>
          <a:xfrm>
            <a:off x="1071538" y="2571744"/>
            <a:ext cx="285752" cy="214314"/>
          </a:xfrm>
          <a:prstGeom prst="ellipse">
            <a:avLst/>
          </a:prstGeom>
          <a:solidFill>
            <a:srgbClr val="FF0000"/>
          </a:solidFill>
          <a:ln w="25400">
            <a:prstDash val="solid"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3" name="22 Oval"/>
          <p:cNvSpPr/>
          <p:nvPr/>
        </p:nvSpPr>
        <p:spPr>
          <a:xfrm>
            <a:off x="1428728" y="2571744"/>
            <a:ext cx="285752" cy="214314"/>
          </a:xfrm>
          <a:prstGeom prst="ellipse">
            <a:avLst/>
          </a:prstGeom>
          <a:solidFill>
            <a:srgbClr val="FF0000"/>
          </a:solidFill>
          <a:ln w="25400">
            <a:prstDash val="solid"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4" name="23 Blok Yay"/>
          <p:cNvSpPr/>
          <p:nvPr/>
        </p:nvSpPr>
        <p:spPr>
          <a:xfrm rot="10800000">
            <a:off x="6643702" y="3000372"/>
            <a:ext cx="756000" cy="576000"/>
          </a:xfrm>
          <a:prstGeom prst="blockArc">
            <a:avLst/>
          </a:prstGeom>
          <a:solidFill>
            <a:srgbClr val="FFFF00"/>
          </a:solidFill>
          <a:ln w="25400">
            <a:prstDash val="solid"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5" name="24 Blok Yay"/>
          <p:cNvSpPr/>
          <p:nvPr/>
        </p:nvSpPr>
        <p:spPr>
          <a:xfrm rot="10800000">
            <a:off x="1000100" y="2786058"/>
            <a:ext cx="756000" cy="576000"/>
          </a:xfrm>
          <a:prstGeom prst="blockArc">
            <a:avLst/>
          </a:prstGeom>
          <a:solidFill>
            <a:srgbClr val="FF0000"/>
          </a:solidFill>
          <a:ln w="25400">
            <a:prstDash val="solid"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6" name="25 Metin kutusu"/>
          <p:cNvSpPr txBox="1"/>
          <p:nvPr/>
        </p:nvSpPr>
        <p:spPr>
          <a:xfrm>
            <a:off x="571472" y="3857628"/>
            <a:ext cx="7644850" cy="1077218"/>
          </a:xfrm>
          <a:prstGeom prst="rect">
            <a:avLst/>
          </a:prstGeom>
          <a:solidFill>
            <a:srgbClr val="00B0F0"/>
          </a:solidFill>
          <a:ln w="5715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tr-TR" sz="3200" b="1" dirty="0" smtClean="0">
                <a:latin typeface="Arial Black" pitchFamily="34" charset="0"/>
              </a:rPr>
              <a:t>ÜÇÜMÜZ KARDEŞİZ.AMA FARKLI</a:t>
            </a:r>
          </a:p>
          <a:p>
            <a:r>
              <a:rPr lang="tr-TR" sz="3200" b="1" dirty="0" smtClean="0">
                <a:latin typeface="Arial Black" pitchFamily="34" charset="0"/>
              </a:rPr>
              <a:t>ÖZELLİKLERİMİZ DE VAR.</a:t>
            </a:r>
            <a:endParaRPr lang="tr-TR" sz="3200" b="1" dirty="0">
              <a:latin typeface="Arial Black" pitchFamily="34" charset="0"/>
            </a:endParaRPr>
          </a:p>
        </p:txBody>
      </p:sp>
      <p:sp>
        <p:nvSpPr>
          <p:cNvPr id="27" name="26 Metin kutusu"/>
          <p:cNvSpPr txBox="1"/>
          <p:nvPr/>
        </p:nvSpPr>
        <p:spPr>
          <a:xfrm>
            <a:off x="571472" y="3857628"/>
            <a:ext cx="7592528" cy="1077218"/>
          </a:xfrm>
          <a:prstGeom prst="rect">
            <a:avLst/>
          </a:prstGeom>
          <a:solidFill>
            <a:srgbClr val="00B0F0"/>
          </a:solidFill>
          <a:ln w="5715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tr-TR" sz="3200" b="1" dirty="0" smtClean="0">
                <a:latin typeface="Arial Black" pitchFamily="34" charset="0"/>
              </a:rPr>
              <a:t>SİZCE BU FARKLILIKLARIMIZ NE</a:t>
            </a:r>
          </a:p>
          <a:p>
            <a:r>
              <a:rPr lang="tr-TR" sz="3200" b="1" dirty="0" smtClean="0">
                <a:latin typeface="Arial Black" pitchFamily="34" charset="0"/>
              </a:rPr>
              <a:t>OLABİLİR?</a:t>
            </a:r>
            <a:endParaRPr lang="tr-TR" sz="3200" b="1" dirty="0">
              <a:latin typeface="Arial Black" pitchFamily="34" charset="0"/>
            </a:endParaRPr>
          </a:p>
        </p:txBody>
      </p:sp>
      <p:sp>
        <p:nvSpPr>
          <p:cNvPr id="28" name="27 Oval"/>
          <p:cNvSpPr/>
          <p:nvPr/>
        </p:nvSpPr>
        <p:spPr>
          <a:xfrm>
            <a:off x="1142976" y="2643182"/>
            <a:ext cx="108000" cy="108000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9" name="28 Oval"/>
          <p:cNvSpPr/>
          <p:nvPr/>
        </p:nvSpPr>
        <p:spPr>
          <a:xfrm>
            <a:off x="1571604" y="2643182"/>
            <a:ext cx="108000" cy="108000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0" name="29 Oval"/>
          <p:cNvSpPr/>
          <p:nvPr/>
        </p:nvSpPr>
        <p:spPr>
          <a:xfrm>
            <a:off x="3500430" y="2500306"/>
            <a:ext cx="108000" cy="108000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1" name="30 Oval"/>
          <p:cNvSpPr/>
          <p:nvPr/>
        </p:nvSpPr>
        <p:spPr>
          <a:xfrm>
            <a:off x="4000496" y="2500306"/>
            <a:ext cx="108000" cy="108000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2" name="31 Oval"/>
          <p:cNvSpPr/>
          <p:nvPr/>
        </p:nvSpPr>
        <p:spPr>
          <a:xfrm>
            <a:off x="6715140" y="3000372"/>
            <a:ext cx="108000" cy="108000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3" name="32 Oval"/>
          <p:cNvSpPr/>
          <p:nvPr/>
        </p:nvSpPr>
        <p:spPr>
          <a:xfrm>
            <a:off x="7072330" y="3000372"/>
            <a:ext cx="108000" cy="108000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6" grpId="0" animBg="1"/>
      <p:bldP spid="2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kizkenar Üçgen"/>
          <p:cNvSpPr/>
          <p:nvPr/>
        </p:nvSpPr>
        <p:spPr>
          <a:xfrm>
            <a:off x="2643174" y="500042"/>
            <a:ext cx="3000396" cy="2643206"/>
          </a:xfrm>
          <a:prstGeom prst="triangle">
            <a:avLst/>
          </a:prstGeom>
          <a:solidFill>
            <a:srgbClr val="FFFF00"/>
          </a:solidFill>
          <a:ln w="5715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" name="2 Metin kutusu"/>
          <p:cNvSpPr txBox="1"/>
          <p:nvPr/>
        </p:nvSpPr>
        <p:spPr>
          <a:xfrm>
            <a:off x="500034" y="3429000"/>
            <a:ext cx="7774308" cy="584775"/>
          </a:xfrm>
          <a:prstGeom prst="rect">
            <a:avLst/>
          </a:prstGeom>
          <a:solidFill>
            <a:srgbClr val="00B0F0"/>
          </a:solidFill>
          <a:ln w="5715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tr-TR" sz="3200" b="1" dirty="0" smtClean="0">
                <a:latin typeface="Arial Black" pitchFamily="34" charset="0"/>
              </a:rPr>
              <a:t>BENİM ADIMI BİLİYORMUSUNUZ?</a:t>
            </a:r>
            <a:endParaRPr lang="tr-TR" sz="3200" b="1" dirty="0">
              <a:latin typeface="Arial Black" pitchFamily="34" charset="0"/>
            </a:endParaRPr>
          </a:p>
        </p:txBody>
      </p:sp>
      <p:sp>
        <p:nvSpPr>
          <p:cNvPr id="4" name="3 Metin kutusu"/>
          <p:cNvSpPr txBox="1"/>
          <p:nvPr/>
        </p:nvSpPr>
        <p:spPr>
          <a:xfrm>
            <a:off x="1214414" y="4286256"/>
            <a:ext cx="6073522" cy="584775"/>
          </a:xfrm>
          <a:prstGeom prst="rect">
            <a:avLst/>
          </a:prstGeom>
          <a:solidFill>
            <a:srgbClr val="00B0F0"/>
          </a:solidFill>
          <a:ln w="5715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tr-TR" sz="3200" b="1" dirty="0" smtClean="0">
                <a:latin typeface="Arial Black" pitchFamily="34" charset="0"/>
              </a:rPr>
              <a:t>EVET,BENİM ADIM </a:t>
            </a:r>
            <a:r>
              <a:rPr lang="tr-TR" sz="3200" b="1" dirty="0" smtClean="0">
                <a:solidFill>
                  <a:srgbClr val="FF0000"/>
                </a:solidFill>
                <a:latin typeface="Arial Black" pitchFamily="34" charset="0"/>
              </a:rPr>
              <a:t>ÜÇGEN</a:t>
            </a:r>
            <a:endParaRPr lang="tr-TR" sz="32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5" name="4 Oval"/>
          <p:cNvSpPr/>
          <p:nvPr/>
        </p:nvSpPr>
        <p:spPr>
          <a:xfrm>
            <a:off x="4214810" y="1571612"/>
            <a:ext cx="285752" cy="214314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Oval"/>
          <p:cNvSpPr/>
          <p:nvPr/>
        </p:nvSpPr>
        <p:spPr>
          <a:xfrm>
            <a:off x="3643306" y="1571612"/>
            <a:ext cx="285752" cy="214314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Blok Yay"/>
          <p:cNvSpPr/>
          <p:nvPr/>
        </p:nvSpPr>
        <p:spPr>
          <a:xfrm rot="10800000">
            <a:off x="3714744" y="1857364"/>
            <a:ext cx="756000" cy="576000"/>
          </a:xfrm>
          <a:prstGeom prst="blockArc">
            <a:avLst/>
          </a:prstGeom>
          <a:solidFill>
            <a:srgbClr val="FF0000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8" name="7 Oval"/>
          <p:cNvSpPr/>
          <p:nvPr/>
        </p:nvSpPr>
        <p:spPr>
          <a:xfrm>
            <a:off x="4286248" y="1643050"/>
            <a:ext cx="108000" cy="108000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8 Oval"/>
          <p:cNvSpPr/>
          <p:nvPr/>
        </p:nvSpPr>
        <p:spPr>
          <a:xfrm>
            <a:off x="3714744" y="1643050"/>
            <a:ext cx="108000" cy="108000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kizkenar Üçgen"/>
          <p:cNvSpPr/>
          <p:nvPr/>
        </p:nvSpPr>
        <p:spPr>
          <a:xfrm>
            <a:off x="2571736" y="1071546"/>
            <a:ext cx="3000396" cy="2643206"/>
          </a:xfrm>
          <a:prstGeom prst="triangle">
            <a:avLst/>
          </a:prstGeom>
          <a:solidFill>
            <a:srgbClr val="FFFF00"/>
          </a:solidFill>
          <a:ln w="5715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Oval"/>
          <p:cNvSpPr/>
          <p:nvPr/>
        </p:nvSpPr>
        <p:spPr>
          <a:xfrm>
            <a:off x="4071934" y="2143116"/>
            <a:ext cx="285752" cy="214314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Oval"/>
          <p:cNvSpPr/>
          <p:nvPr/>
        </p:nvSpPr>
        <p:spPr>
          <a:xfrm>
            <a:off x="3714744" y="2143116"/>
            <a:ext cx="285752" cy="214314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Blok Yay"/>
          <p:cNvSpPr/>
          <p:nvPr/>
        </p:nvSpPr>
        <p:spPr>
          <a:xfrm rot="10800000">
            <a:off x="3643306" y="2500306"/>
            <a:ext cx="756000" cy="576000"/>
          </a:xfrm>
          <a:prstGeom prst="blockArc">
            <a:avLst/>
          </a:prstGeom>
          <a:solidFill>
            <a:srgbClr val="FF0000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8" name="7 Metin kutusu"/>
          <p:cNvSpPr txBox="1"/>
          <p:nvPr/>
        </p:nvSpPr>
        <p:spPr>
          <a:xfrm>
            <a:off x="571472" y="285728"/>
            <a:ext cx="7785273" cy="584775"/>
          </a:xfrm>
          <a:prstGeom prst="rect">
            <a:avLst/>
          </a:prstGeom>
          <a:solidFill>
            <a:srgbClr val="00B0F0"/>
          </a:solidFill>
          <a:ln w="5715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tr-TR" sz="3200" b="1" dirty="0" smtClean="0">
                <a:latin typeface="Arial Black" pitchFamily="34" charset="0"/>
              </a:rPr>
              <a:t>BENİM KAÇ TANE </a:t>
            </a:r>
            <a:r>
              <a:rPr lang="tr-TR" sz="3200" b="1" dirty="0" smtClean="0">
                <a:solidFill>
                  <a:srgbClr val="FF0000"/>
                </a:solidFill>
                <a:latin typeface="Arial Black" pitchFamily="34" charset="0"/>
              </a:rPr>
              <a:t>KENARIM</a:t>
            </a:r>
            <a:r>
              <a:rPr lang="tr-TR" sz="3200" b="1" dirty="0" smtClean="0">
                <a:latin typeface="Arial Black" pitchFamily="34" charset="0"/>
              </a:rPr>
              <a:t> VAR?</a:t>
            </a:r>
            <a:endParaRPr lang="tr-TR" sz="3200" b="1" dirty="0">
              <a:latin typeface="Arial Black" pitchFamily="34" charset="0"/>
            </a:endParaRPr>
          </a:p>
        </p:txBody>
      </p:sp>
      <p:sp>
        <p:nvSpPr>
          <p:cNvPr id="9" name="AutoShape 26"/>
          <p:cNvSpPr>
            <a:spLocks/>
          </p:cNvSpPr>
          <p:nvPr/>
        </p:nvSpPr>
        <p:spPr bwMode="auto">
          <a:xfrm rot="19787127">
            <a:off x="4921781" y="697874"/>
            <a:ext cx="376479" cy="3166849"/>
          </a:xfrm>
          <a:prstGeom prst="rightBrace">
            <a:avLst>
              <a:gd name="adj1" fmla="val 138889"/>
              <a:gd name="adj2" fmla="val 50232"/>
            </a:avLst>
          </a:prstGeom>
          <a:noFill/>
          <a:ln w="69850">
            <a:solidFill>
              <a:srgbClr val="FF0000"/>
            </a:solidFill>
            <a:round/>
            <a:headEnd/>
            <a:tailEnd/>
          </a:ln>
        </p:spPr>
        <p:txBody>
          <a:bodyPr vert="vert" wrap="none" anchor="ctr"/>
          <a:lstStyle/>
          <a:p>
            <a:r>
              <a:rPr lang="tr-TR" dirty="0" smtClean="0"/>
              <a:t>                                       </a:t>
            </a:r>
            <a:endParaRPr lang="tr-TR" sz="3200" b="1" dirty="0" smtClean="0">
              <a:latin typeface="Arial Black" pitchFamily="34" charset="0"/>
            </a:endParaRPr>
          </a:p>
        </p:txBody>
      </p:sp>
      <p:sp>
        <p:nvSpPr>
          <p:cNvPr id="10" name="9 Metin kutusu"/>
          <p:cNvSpPr txBox="1"/>
          <p:nvPr/>
        </p:nvSpPr>
        <p:spPr>
          <a:xfrm>
            <a:off x="5357818" y="1714488"/>
            <a:ext cx="5715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dirty="0" smtClean="0">
                <a:solidFill>
                  <a:srgbClr val="FF0000"/>
                </a:solidFill>
                <a:latin typeface="Arial Black" pitchFamily="34" charset="0"/>
              </a:rPr>
              <a:t>1</a:t>
            </a:r>
            <a:endParaRPr lang="tr-TR" sz="4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1" name="AutoShape 26"/>
          <p:cNvSpPr>
            <a:spLocks/>
          </p:cNvSpPr>
          <p:nvPr/>
        </p:nvSpPr>
        <p:spPr bwMode="auto">
          <a:xfrm rot="5400000">
            <a:off x="3924795" y="2433131"/>
            <a:ext cx="365716" cy="3071834"/>
          </a:xfrm>
          <a:prstGeom prst="rightBrace">
            <a:avLst>
              <a:gd name="adj1" fmla="val 138889"/>
              <a:gd name="adj2" fmla="val 50232"/>
            </a:avLst>
          </a:prstGeom>
          <a:noFill/>
          <a:ln w="69850">
            <a:solidFill>
              <a:srgbClr val="00B050"/>
            </a:solidFill>
            <a:round/>
            <a:headEnd/>
            <a:tailEnd/>
          </a:ln>
        </p:spPr>
        <p:txBody>
          <a:bodyPr vert="vert" wrap="none" anchor="ctr"/>
          <a:lstStyle/>
          <a:p>
            <a:r>
              <a:rPr lang="tr-TR" dirty="0" smtClean="0"/>
              <a:t>                                       </a:t>
            </a:r>
            <a:endParaRPr lang="tr-TR" sz="3200" b="1" dirty="0" smtClean="0">
              <a:latin typeface="Arial Black" pitchFamily="34" charset="0"/>
            </a:endParaRPr>
          </a:p>
        </p:txBody>
      </p:sp>
      <p:sp>
        <p:nvSpPr>
          <p:cNvPr id="12" name="11 Metin kutusu"/>
          <p:cNvSpPr txBox="1"/>
          <p:nvPr/>
        </p:nvSpPr>
        <p:spPr>
          <a:xfrm>
            <a:off x="3857620" y="4214818"/>
            <a:ext cx="52610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000" b="1" dirty="0" smtClean="0">
                <a:solidFill>
                  <a:srgbClr val="00B050"/>
                </a:solidFill>
                <a:latin typeface="Arial Black" pitchFamily="34" charset="0"/>
              </a:rPr>
              <a:t>2</a:t>
            </a:r>
            <a:endParaRPr lang="tr-TR" sz="4000" b="1" dirty="0">
              <a:solidFill>
                <a:srgbClr val="00B050"/>
              </a:solidFill>
              <a:latin typeface="Arial Black" pitchFamily="34" charset="0"/>
            </a:endParaRPr>
          </a:p>
        </p:txBody>
      </p:sp>
      <p:sp>
        <p:nvSpPr>
          <p:cNvPr id="13" name="AutoShape 26"/>
          <p:cNvSpPr>
            <a:spLocks/>
          </p:cNvSpPr>
          <p:nvPr/>
        </p:nvSpPr>
        <p:spPr bwMode="auto">
          <a:xfrm rot="12608869">
            <a:off x="2804405" y="732873"/>
            <a:ext cx="428628" cy="3010092"/>
          </a:xfrm>
          <a:prstGeom prst="rightBrace">
            <a:avLst>
              <a:gd name="adj1" fmla="val 156190"/>
              <a:gd name="adj2" fmla="val 50677"/>
            </a:avLst>
          </a:prstGeom>
          <a:noFill/>
          <a:ln w="69850">
            <a:solidFill>
              <a:srgbClr val="0070C0"/>
            </a:solidFill>
            <a:round/>
            <a:headEnd/>
            <a:tailEnd/>
          </a:ln>
        </p:spPr>
        <p:txBody>
          <a:bodyPr vert="vert" wrap="none" anchor="ctr"/>
          <a:lstStyle/>
          <a:p>
            <a:r>
              <a:rPr lang="tr-TR" dirty="0" smtClean="0"/>
              <a:t>                                       </a:t>
            </a:r>
            <a:endParaRPr lang="tr-TR" sz="3200" b="1" dirty="0" smtClean="0">
              <a:latin typeface="Arial Black" pitchFamily="34" charset="0"/>
            </a:endParaRPr>
          </a:p>
        </p:txBody>
      </p:sp>
      <p:sp>
        <p:nvSpPr>
          <p:cNvPr id="14" name="13 Metin kutusu"/>
          <p:cNvSpPr txBox="1"/>
          <p:nvPr/>
        </p:nvSpPr>
        <p:spPr>
          <a:xfrm>
            <a:off x="2285984" y="1714488"/>
            <a:ext cx="5715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dirty="0" smtClean="0">
                <a:solidFill>
                  <a:srgbClr val="0070C0"/>
                </a:solidFill>
                <a:latin typeface="Arial Black" pitchFamily="34" charset="0"/>
              </a:rPr>
              <a:t>3</a:t>
            </a:r>
            <a:endParaRPr lang="tr-TR" sz="4000" b="1" dirty="0">
              <a:solidFill>
                <a:srgbClr val="0070C0"/>
              </a:solidFill>
              <a:latin typeface="Arial Black" pitchFamily="34" charset="0"/>
            </a:endParaRPr>
          </a:p>
        </p:txBody>
      </p:sp>
      <p:sp>
        <p:nvSpPr>
          <p:cNvPr id="15" name="14 Metin kutusu"/>
          <p:cNvSpPr txBox="1"/>
          <p:nvPr/>
        </p:nvSpPr>
        <p:spPr>
          <a:xfrm>
            <a:off x="1643042" y="5072074"/>
            <a:ext cx="5188408" cy="584775"/>
          </a:xfrm>
          <a:prstGeom prst="rect">
            <a:avLst/>
          </a:prstGeom>
          <a:solidFill>
            <a:srgbClr val="00B0F0"/>
          </a:solidFill>
          <a:ln w="5715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tr-TR" sz="3200" b="1" dirty="0" smtClean="0">
                <a:solidFill>
                  <a:srgbClr val="FF0000"/>
                </a:solidFill>
                <a:latin typeface="Arial Black" pitchFamily="34" charset="0"/>
              </a:rPr>
              <a:t>3 TANE KENARIM VAR</a:t>
            </a:r>
            <a:endParaRPr lang="tr-TR" sz="32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6" name="15 Oval"/>
          <p:cNvSpPr/>
          <p:nvPr/>
        </p:nvSpPr>
        <p:spPr>
          <a:xfrm>
            <a:off x="3786182" y="2214554"/>
            <a:ext cx="108000" cy="108000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" name="17 Oval"/>
          <p:cNvSpPr/>
          <p:nvPr/>
        </p:nvSpPr>
        <p:spPr>
          <a:xfrm>
            <a:off x="4143372" y="2214554"/>
            <a:ext cx="108000" cy="108000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/>
      <p:bldP spid="11" grpId="0" animBg="1"/>
      <p:bldP spid="12" grpId="0"/>
      <p:bldP spid="13" grpId="0" animBg="1"/>
      <p:bldP spid="14" grpId="0"/>
      <p:bldP spid="1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kizkenar Üçgen"/>
          <p:cNvSpPr/>
          <p:nvPr/>
        </p:nvSpPr>
        <p:spPr>
          <a:xfrm>
            <a:off x="2643174" y="1643050"/>
            <a:ext cx="3000396" cy="2643206"/>
          </a:xfrm>
          <a:prstGeom prst="triangle">
            <a:avLst/>
          </a:prstGeom>
          <a:solidFill>
            <a:srgbClr val="FFFF00"/>
          </a:solidFill>
          <a:ln w="5715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Oval"/>
          <p:cNvSpPr/>
          <p:nvPr/>
        </p:nvSpPr>
        <p:spPr>
          <a:xfrm>
            <a:off x="4143372" y="2786058"/>
            <a:ext cx="285752" cy="214314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Oval"/>
          <p:cNvSpPr/>
          <p:nvPr/>
        </p:nvSpPr>
        <p:spPr>
          <a:xfrm>
            <a:off x="3786182" y="2786058"/>
            <a:ext cx="285752" cy="214314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Blok Yay"/>
          <p:cNvSpPr/>
          <p:nvPr/>
        </p:nvSpPr>
        <p:spPr>
          <a:xfrm rot="10800000">
            <a:off x="3714744" y="3214686"/>
            <a:ext cx="756000" cy="576000"/>
          </a:xfrm>
          <a:prstGeom prst="blockArc">
            <a:avLst/>
          </a:prstGeom>
          <a:solidFill>
            <a:srgbClr val="FF0000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6" name="15 Metin kutusu"/>
          <p:cNvSpPr txBox="1"/>
          <p:nvPr/>
        </p:nvSpPr>
        <p:spPr>
          <a:xfrm>
            <a:off x="857224" y="357166"/>
            <a:ext cx="7273530" cy="584775"/>
          </a:xfrm>
          <a:prstGeom prst="rect">
            <a:avLst/>
          </a:prstGeom>
          <a:solidFill>
            <a:srgbClr val="00B0F0"/>
          </a:solidFill>
          <a:ln w="5715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tr-TR" sz="3200" b="1" dirty="0" smtClean="0">
                <a:latin typeface="Arial Black" pitchFamily="34" charset="0"/>
              </a:rPr>
              <a:t>BENİM KAÇ TANE </a:t>
            </a:r>
            <a:r>
              <a:rPr lang="tr-TR" sz="3200" b="1" dirty="0" smtClean="0">
                <a:solidFill>
                  <a:srgbClr val="FF0000"/>
                </a:solidFill>
                <a:latin typeface="Arial Black" pitchFamily="34" charset="0"/>
              </a:rPr>
              <a:t>KÖŞEM</a:t>
            </a:r>
            <a:r>
              <a:rPr lang="tr-TR" sz="3200" b="1" dirty="0" smtClean="0">
                <a:latin typeface="Arial Black" pitchFamily="34" charset="0"/>
              </a:rPr>
              <a:t> VAR?</a:t>
            </a:r>
            <a:endParaRPr lang="tr-TR" sz="3200" b="1" dirty="0">
              <a:latin typeface="Arial Black" pitchFamily="34" charset="0"/>
            </a:endParaRPr>
          </a:p>
        </p:txBody>
      </p:sp>
      <p:sp>
        <p:nvSpPr>
          <p:cNvPr id="17" name="Oval 30"/>
          <p:cNvSpPr>
            <a:spLocks noChangeArrowheads="1"/>
          </p:cNvSpPr>
          <p:nvPr/>
        </p:nvSpPr>
        <p:spPr bwMode="auto">
          <a:xfrm>
            <a:off x="3929058" y="1500174"/>
            <a:ext cx="432000" cy="432000"/>
          </a:xfrm>
          <a:prstGeom prst="ellipse">
            <a:avLst/>
          </a:prstGeom>
          <a:noFill/>
          <a:ln w="7620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tr-TR"/>
          </a:p>
        </p:txBody>
      </p:sp>
      <p:sp>
        <p:nvSpPr>
          <p:cNvPr id="18" name="Oval 30"/>
          <p:cNvSpPr>
            <a:spLocks noChangeArrowheads="1"/>
          </p:cNvSpPr>
          <p:nvPr/>
        </p:nvSpPr>
        <p:spPr bwMode="auto">
          <a:xfrm>
            <a:off x="2500298" y="4071942"/>
            <a:ext cx="432000" cy="432000"/>
          </a:xfrm>
          <a:prstGeom prst="ellipse">
            <a:avLst/>
          </a:prstGeom>
          <a:noFill/>
          <a:ln w="7620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tr-TR"/>
          </a:p>
        </p:txBody>
      </p:sp>
      <p:sp>
        <p:nvSpPr>
          <p:cNvPr id="19" name="Oval 30"/>
          <p:cNvSpPr>
            <a:spLocks noChangeArrowheads="1"/>
          </p:cNvSpPr>
          <p:nvPr/>
        </p:nvSpPr>
        <p:spPr bwMode="auto">
          <a:xfrm>
            <a:off x="5429256" y="4071942"/>
            <a:ext cx="432000" cy="432000"/>
          </a:xfrm>
          <a:prstGeom prst="ellipse">
            <a:avLst/>
          </a:prstGeom>
          <a:noFill/>
          <a:ln w="7620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tr-TR"/>
          </a:p>
        </p:txBody>
      </p:sp>
      <p:sp>
        <p:nvSpPr>
          <p:cNvPr id="20" name="19 Metin kutusu"/>
          <p:cNvSpPr txBox="1"/>
          <p:nvPr/>
        </p:nvSpPr>
        <p:spPr>
          <a:xfrm>
            <a:off x="2071670" y="5000636"/>
            <a:ext cx="4676665" cy="584775"/>
          </a:xfrm>
          <a:prstGeom prst="rect">
            <a:avLst/>
          </a:prstGeom>
          <a:solidFill>
            <a:srgbClr val="00B0F0"/>
          </a:solidFill>
          <a:ln w="5715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tr-TR" sz="3200" b="1" dirty="0" smtClean="0">
                <a:solidFill>
                  <a:srgbClr val="FF0000"/>
                </a:solidFill>
                <a:latin typeface="Arial Black" pitchFamily="34" charset="0"/>
              </a:rPr>
              <a:t>3 TANE KÖŞEM VAR</a:t>
            </a:r>
            <a:endParaRPr lang="tr-TR" sz="32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2" name="11 Oval"/>
          <p:cNvSpPr/>
          <p:nvPr/>
        </p:nvSpPr>
        <p:spPr>
          <a:xfrm>
            <a:off x="3857620" y="2857496"/>
            <a:ext cx="108000" cy="108000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12 Oval"/>
          <p:cNvSpPr/>
          <p:nvPr/>
        </p:nvSpPr>
        <p:spPr>
          <a:xfrm>
            <a:off x="4214810" y="2857496"/>
            <a:ext cx="108000" cy="108000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Dikdörtgen"/>
          <p:cNvSpPr/>
          <p:nvPr/>
        </p:nvSpPr>
        <p:spPr>
          <a:xfrm>
            <a:off x="1214414" y="214290"/>
            <a:ext cx="5857916" cy="2286016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ln w="76200" cmpd="sng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Oval"/>
          <p:cNvSpPr/>
          <p:nvPr/>
        </p:nvSpPr>
        <p:spPr>
          <a:xfrm>
            <a:off x="2786050" y="714356"/>
            <a:ext cx="285752" cy="21431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7 Oval"/>
          <p:cNvSpPr/>
          <p:nvPr/>
        </p:nvSpPr>
        <p:spPr>
          <a:xfrm>
            <a:off x="5072066" y="714356"/>
            <a:ext cx="285752" cy="21431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9 Blok Yay"/>
          <p:cNvSpPr/>
          <p:nvPr/>
        </p:nvSpPr>
        <p:spPr>
          <a:xfrm rot="10800000">
            <a:off x="3143240" y="1285860"/>
            <a:ext cx="1785950" cy="714380"/>
          </a:xfrm>
          <a:prstGeom prst="blockArc">
            <a:avLst/>
          </a:prstGeom>
          <a:solidFill>
            <a:srgbClr val="FFFF00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1" name="10 Metin kutusu"/>
          <p:cNvSpPr txBox="1"/>
          <p:nvPr/>
        </p:nvSpPr>
        <p:spPr>
          <a:xfrm>
            <a:off x="428596" y="2857496"/>
            <a:ext cx="8027582" cy="584775"/>
          </a:xfrm>
          <a:prstGeom prst="rect">
            <a:avLst/>
          </a:prstGeom>
          <a:solidFill>
            <a:srgbClr val="00B0F0"/>
          </a:solidFill>
          <a:ln w="5715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tr-TR" sz="3200" b="1" dirty="0" smtClean="0">
                <a:latin typeface="Arial Black" pitchFamily="34" charset="0"/>
              </a:rPr>
              <a:t>ÖZELLİKLERİMİ BİLİYORMUSNUZ?</a:t>
            </a:r>
            <a:endParaRPr lang="tr-TR" sz="3200" b="1" dirty="0">
              <a:latin typeface="Arial Black" pitchFamily="34" charset="0"/>
            </a:endParaRPr>
          </a:p>
        </p:txBody>
      </p:sp>
      <p:sp>
        <p:nvSpPr>
          <p:cNvPr id="12" name="11 Metin kutusu"/>
          <p:cNvSpPr txBox="1"/>
          <p:nvPr/>
        </p:nvSpPr>
        <p:spPr>
          <a:xfrm>
            <a:off x="785786" y="3714752"/>
            <a:ext cx="7164975" cy="584775"/>
          </a:xfrm>
          <a:prstGeom prst="rect">
            <a:avLst/>
          </a:prstGeom>
          <a:solidFill>
            <a:srgbClr val="00B0F0"/>
          </a:solidFill>
          <a:ln w="5715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tr-TR" sz="3200" b="1" dirty="0" smtClean="0">
                <a:latin typeface="Arial Black" pitchFamily="34" charset="0"/>
              </a:rPr>
              <a:t>HADİ BENİ YAKINDAN TANIYIN</a:t>
            </a:r>
            <a:endParaRPr lang="tr-TR" sz="3200" b="1" dirty="0">
              <a:latin typeface="Arial Black" pitchFamily="34" charset="0"/>
            </a:endParaRPr>
          </a:p>
        </p:txBody>
      </p:sp>
      <p:sp>
        <p:nvSpPr>
          <p:cNvPr id="9" name="8 Oval"/>
          <p:cNvSpPr/>
          <p:nvPr/>
        </p:nvSpPr>
        <p:spPr>
          <a:xfrm>
            <a:off x="5143504" y="785794"/>
            <a:ext cx="108000" cy="108000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12 Oval"/>
          <p:cNvSpPr/>
          <p:nvPr/>
        </p:nvSpPr>
        <p:spPr>
          <a:xfrm>
            <a:off x="2857488" y="785794"/>
            <a:ext cx="108000" cy="108000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kizkenar Üçgen"/>
          <p:cNvSpPr/>
          <p:nvPr/>
        </p:nvSpPr>
        <p:spPr>
          <a:xfrm>
            <a:off x="2643174" y="1643050"/>
            <a:ext cx="3000396" cy="2643206"/>
          </a:xfrm>
          <a:prstGeom prst="triangle">
            <a:avLst/>
          </a:prstGeom>
          <a:solidFill>
            <a:srgbClr val="FFFF00"/>
          </a:solidFill>
          <a:ln w="5715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Oval"/>
          <p:cNvSpPr/>
          <p:nvPr/>
        </p:nvSpPr>
        <p:spPr>
          <a:xfrm>
            <a:off x="4143372" y="2786058"/>
            <a:ext cx="285752" cy="214314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Oval"/>
          <p:cNvSpPr/>
          <p:nvPr/>
        </p:nvSpPr>
        <p:spPr>
          <a:xfrm>
            <a:off x="3786182" y="2786058"/>
            <a:ext cx="285752" cy="214314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Blok Yay"/>
          <p:cNvSpPr/>
          <p:nvPr/>
        </p:nvSpPr>
        <p:spPr>
          <a:xfrm rot="10800000">
            <a:off x="3714744" y="3214686"/>
            <a:ext cx="756000" cy="576000"/>
          </a:xfrm>
          <a:prstGeom prst="blockArc">
            <a:avLst/>
          </a:prstGeom>
          <a:solidFill>
            <a:srgbClr val="FF0000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1" name="10 Metin kutusu"/>
          <p:cNvSpPr txBox="1"/>
          <p:nvPr/>
        </p:nvSpPr>
        <p:spPr>
          <a:xfrm>
            <a:off x="785786" y="642918"/>
            <a:ext cx="6809878" cy="584775"/>
          </a:xfrm>
          <a:prstGeom prst="rect">
            <a:avLst/>
          </a:prstGeom>
          <a:solidFill>
            <a:srgbClr val="00B0F0"/>
          </a:solidFill>
          <a:ln w="5715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tr-TR" sz="3200" b="1" dirty="0" smtClean="0">
                <a:latin typeface="Arial Black" pitchFamily="34" charset="0"/>
              </a:rPr>
              <a:t>BENİM KAÇ TANE </a:t>
            </a:r>
            <a:r>
              <a:rPr lang="tr-TR" sz="3200" b="1" dirty="0" smtClean="0">
                <a:solidFill>
                  <a:srgbClr val="FF0000"/>
                </a:solidFill>
                <a:latin typeface="Arial Black" pitchFamily="34" charset="0"/>
              </a:rPr>
              <a:t>AÇIM</a:t>
            </a:r>
            <a:r>
              <a:rPr lang="tr-TR" sz="3200" b="1" dirty="0" smtClean="0">
                <a:latin typeface="Arial Black" pitchFamily="34" charset="0"/>
              </a:rPr>
              <a:t> VAR?</a:t>
            </a:r>
            <a:endParaRPr lang="tr-TR" sz="3200" b="1" dirty="0">
              <a:latin typeface="Arial Black" pitchFamily="34" charset="0"/>
            </a:endParaRPr>
          </a:p>
        </p:txBody>
      </p:sp>
      <p:sp>
        <p:nvSpPr>
          <p:cNvPr id="12" name="11 Çentikli Sağ Ok"/>
          <p:cNvSpPr/>
          <p:nvPr/>
        </p:nvSpPr>
        <p:spPr>
          <a:xfrm rot="16200000">
            <a:off x="3893339" y="2035959"/>
            <a:ext cx="571504" cy="357190"/>
          </a:xfrm>
          <a:prstGeom prst="notchedRightArrow">
            <a:avLst/>
          </a:prstGeom>
          <a:solidFill>
            <a:srgbClr val="00CC00"/>
          </a:solidFill>
          <a:ln w="381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12 Çentikli Sağ Ok"/>
          <p:cNvSpPr/>
          <p:nvPr/>
        </p:nvSpPr>
        <p:spPr>
          <a:xfrm rot="2385532">
            <a:off x="4905891" y="3856205"/>
            <a:ext cx="571504" cy="357190"/>
          </a:xfrm>
          <a:prstGeom prst="notchedRightArrow">
            <a:avLst/>
          </a:prstGeom>
          <a:solidFill>
            <a:srgbClr val="00CC00"/>
          </a:solidFill>
          <a:ln w="381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13 Çentikli Sağ Ok"/>
          <p:cNvSpPr/>
          <p:nvPr/>
        </p:nvSpPr>
        <p:spPr>
          <a:xfrm rot="8535025">
            <a:off x="2835579" y="3852312"/>
            <a:ext cx="571504" cy="357190"/>
          </a:xfrm>
          <a:prstGeom prst="notchedRightArrow">
            <a:avLst/>
          </a:prstGeom>
          <a:solidFill>
            <a:srgbClr val="00CC00"/>
          </a:solidFill>
          <a:ln w="381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14 Metin kutusu"/>
          <p:cNvSpPr txBox="1"/>
          <p:nvPr/>
        </p:nvSpPr>
        <p:spPr>
          <a:xfrm>
            <a:off x="2071670" y="4786322"/>
            <a:ext cx="4213013" cy="584775"/>
          </a:xfrm>
          <a:prstGeom prst="rect">
            <a:avLst/>
          </a:prstGeom>
          <a:solidFill>
            <a:srgbClr val="00B0F0"/>
          </a:solidFill>
          <a:ln w="5715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tr-TR" sz="3200" b="1" dirty="0" smtClean="0">
                <a:solidFill>
                  <a:srgbClr val="FF0000"/>
                </a:solidFill>
                <a:latin typeface="Arial Black" pitchFamily="34" charset="0"/>
              </a:rPr>
              <a:t>3 TANE AÇIM VAR</a:t>
            </a:r>
            <a:endParaRPr lang="tr-TR" sz="32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6" name="15 Oval"/>
          <p:cNvSpPr/>
          <p:nvPr/>
        </p:nvSpPr>
        <p:spPr>
          <a:xfrm>
            <a:off x="3857620" y="2857496"/>
            <a:ext cx="108000" cy="108000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16 Oval"/>
          <p:cNvSpPr/>
          <p:nvPr/>
        </p:nvSpPr>
        <p:spPr>
          <a:xfrm>
            <a:off x="4214810" y="2857496"/>
            <a:ext cx="108000" cy="108000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kizkenar Üçgen"/>
          <p:cNvSpPr/>
          <p:nvPr/>
        </p:nvSpPr>
        <p:spPr>
          <a:xfrm>
            <a:off x="2643174" y="1643050"/>
            <a:ext cx="3000396" cy="2643206"/>
          </a:xfrm>
          <a:prstGeom prst="triangle">
            <a:avLst/>
          </a:prstGeom>
          <a:solidFill>
            <a:srgbClr val="FFFF00"/>
          </a:solidFill>
          <a:ln w="5715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Oval"/>
          <p:cNvSpPr/>
          <p:nvPr/>
        </p:nvSpPr>
        <p:spPr>
          <a:xfrm>
            <a:off x="4143372" y="2786058"/>
            <a:ext cx="285752" cy="214314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Oval"/>
          <p:cNvSpPr/>
          <p:nvPr/>
        </p:nvSpPr>
        <p:spPr>
          <a:xfrm>
            <a:off x="3786182" y="2786058"/>
            <a:ext cx="285752" cy="214314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Blok Yay"/>
          <p:cNvSpPr/>
          <p:nvPr/>
        </p:nvSpPr>
        <p:spPr>
          <a:xfrm rot="10800000">
            <a:off x="3714744" y="3214686"/>
            <a:ext cx="756000" cy="576000"/>
          </a:xfrm>
          <a:prstGeom prst="blockArc">
            <a:avLst/>
          </a:prstGeom>
          <a:solidFill>
            <a:srgbClr val="FF0000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2" name="11 Çentikli Sağ Ok"/>
          <p:cNvSpPr/>
          <p:nvPr/>
        </p:nvSpPr>
        <p:spPr>
          <a:xfrm rot="16200000">
            <a:off x="3893339" y="2035959"/>
            <a:ext cx="571504" cy="357190"/>
          </a:xfrm>
          <a:prstGeom prst="notchedRightArrow">
            <a:avLst/>
          </a:prstGeom>
          <a:solidFill>
            <a:srgbClr val="00CC00"/>
          </a:solidFill>
          <a:ln w="381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12 Çentikli Sağ Ok"/>
          <p:cNvSpPr/>
          <p:nvPr/>
        </p:nvSpPr>
        <p:spPr>
          <a:xfrm rot="2385532">
            <a:off x="4905891" y="3856205"/>
            <a:ext cx="571504" cy="357190"/>
          </a:xfrm>
          <a:prstGeom prst="notchedRightArrow">
            <a:avLst/>
          </a:prstGeom>
          <a:solidFill>
            <a:srgbClr val="00CC00"/>
          </a:solidFill>
          <a:ln w="381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13 Çentikli Sağ Ok"/>
          <p:cNvSpPr/>
          <p:nvPr/>
        </p:nvSpPr>
        <p:spPr>
          <a:xfrm rot="8535025">
            <a:off x="2835579" y="3852312"/>
            <a:ext cx="571504" cy="357190"/>
          </a:xfrm>
          <a:prstGeom prst="notchedRightArrow">
            <a:avLst/>
          </a:prstGeom>
          <a:solidFill>
            <a:srgbClr val="00CC00"/>
          </a:solidFill>
          <a:ln w="381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15 Metin kutusu"/>
          <p:cNvSpPr txBox="1"/>
          <p:nvPr/>
        </p:nvSpPr>
        <p:spPr>
          <a:xfrm>
            <a:off x="1071538" y="642918"/>
            <a:ext cx="6955750" cy="584775"/>
          </a:xfrm>
          <a:prstGeom prst="rect">
            <a:avLst/>
          </a:prstGeom>
          <a:solidFill>
            <a:srgbClr val="00B0F0"/>
          </a:solidFill>
          <a:ln w="5715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tr-TR" sz="3200" b="1" dirty="0" smtClean="0">
                <a:latin typeface="Arial Black" pitchFamily="34" charset="0"/>
              </a:rPr>
              <a:t>AÇILARIM NE ÇEŞİT AÇILAR ?</a:t>
            </a:r>
            <a:endParaRPr lang="tr-TR" sz="3200" b="1" dirty="0">
              <a:latin typeface="Arial Black" pitchFamily="34" charset="0"/>
            </a:endParaRPr>
          </a:p>
        </p:txBody>
      </p:sp>
      <p:sp>
        <p:nvSpPr>
          <p:cNvPr id="17" name="16 Metin kutusu"/>
          <p:cNvSpPr txBox="1"/>
          <p:nvPr/>
        </p:nvSpPr>
        <p:spPr>
          <a:xfrm>
            <a:off x="428596" y="4500570"/>
            <a:ext cx="8358246" cy="1077218"/>
          </a:xfrm>
          <a:prstGeom prst="rect">
            <a:avLst/>
          </a:prstGeom>
          <a:solidFill>
            <a:srgbClr val="00B0F0"/>
          </a:solidFill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tr-TR" sz="3200" b="1" dirty="0" smtClean="0">
                <a:solidFill>
                  <a:srgbClr val="FF0000"/>
                </a:solidFill>
                <a:latin typeface="Arial Black" pitchFamily="34" charset="0"/>
              </a:rPr>
              <a:t>           </a:t>
            </a:r>
            <a:r>
              <a:rPr lang="tr-TR" sz="3200" b="1" dirty="0" smtClean="0">
                <a:latin typeface="Arial Black" pitchFamily="34" charset="0"/>
              </a:rPr>
              <a:t>3 AÇIMDA </a:t>
            </a:r>
            <a:r>
              <a:rPr lang="tr-TR" sz="3200" b="1" dirty="0" smtClean="0">
                <a:solidFill>
                  <a:srgbClr val="FF0000"/>
                </a:solidFill>
                <a:latin typeface="Arial Black" pitchFamily="34" charset="0"/>
              </a:rPr>
              <a:t>DAR AÇI.</a:t>
            </a:r>
          </a:p>
          <a:p>
            <a:r>
              <a:rPr lang="tr-TR" sz="3200" b="1" dirty="0" smtClean="0">
                <a:latin typeface="Arial Black" pitchFamily="34" charset="0"/>
              </a:rPr>
              <a:t> YANİ HER BİRİ 90</a:t>
            </a:r>
            <a:r>
              <a:rPr lang="tr-TR" sz="3200" b="1" baseline="30000" dirty="0" smtClean="0">
                <a:latin typeface="Arial Black" pitchFamily="34" charset="0"/>
              </a:rPr>
              <a:t>0’</a:t>
            </a:r>
            <a:r>
              <a:rPr lang="tr-TR" sz="3200" b="1" dirty="0" smtClean="0">
                <a:latin typeface="Arial Black" pitchFamily="34" charset="0"/>
              </a:rPr>
              <a:t> DEN KÜÇÜK</a:t>
            </a:r>
            <a:endParaRPr lang="tr-TR" sz="3200" b="1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6" grpId="0" animBg="1"/>
      <p:bldP spid="1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etin kutusu"/>
          <p:cNvSpPr txBox="1"/>
          <p:nvPr/>
        </p:nvSpPr>
        <p:spPr>
          <a:xfrm>
            <a:off x="642910" y="3500438"/>
            <a:ext cx="7774308" cy="584775"/>
          </a:xfrm>
          <a:prstGeom prst="rect">
            <a:avLst/>
          </a:prstGeom>
          <a:solidFill>
            <a:srgbClr val="00B0F0"/>
          </a:solidFill>
          <a:ln w="5715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tr-TR" sz="3200" b="1" dirty="0" smtClean="0">
                <a:latin typeface="Arial Black" pitchFamily="34" charset="0"/>
              </a:rPr>
              <a:t>BENİM ADIMI BİLİYORMUSUNUZ?</a:t>
            </a:r>
            <a:endParaRPr lang="tr-TR" sz="3200" b="1" dirty="0">
              <a:latin typeface="Arial Black" pitchFamily="34" charset="0"/>
            </a:endParaRPr>
          </a:p>
        </p:txBody>
      </p:sp>
      <p:sp>
        <p:nvSpPr>
          <p:cNvPr id="4" name="3 Metin kutusu"/>
          <p:cNvSpPr txBox="1"/>
          <p:nvPr/>
        </p:nvSpPr>
        <p:spPr>
          <a:xfrm>
            <a:off x="928662" y="4286256"/>
            <a:ext cx="6830140" cy="584775"/>
          </a:xfrm>
          <a:prstGeom prst="rect">
            <a:avLst/>
          </a:prstGeom>
          <a:solidFill>
            <a:srgbClr val="00B0F0"/>
          </a:solidFill>
          <a:ln w="5715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tr-TR" sz="3200" b="1" dirty="0" smtClean="0">
                <a:latin typeface="Arial Black" pitchFamily="34" charset="0"/>
              </a:rPr>
              <a:t>EVET,BENİM ADIM DA </a:t>
            </a:r>
            <a:r>
              <a:rPr lang="tr-TR" sz="3200" b="1" dirty="0" smtClean="0">
                <a:solidFill>
                  <a:srgbClr val="FF0000"/>
                </a:solidFill>
                <a:latin typeface="Arial Black" pitchFamily="34" charset="0"/>
              </a:rPr>
              <a:t>ÜÇGEN</a:t>
            </a:r>
            <a:endParaRPr lang="tr-TR" sz="32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8" name="7 Dik Üçgen"/>
          <p:cNvSpPr/>
          <p:nvPr/>
        </p:nvSpPr>
        <p:spPr>
          <a:xfrm>
            <a:off x="3143240" y="500042"/>
            <a:ext cx="3286148" cy="2714644"/>
          </a:xfrm>
          <a:prstGeom prst="rtTriangle">
            <a:avLst/>
          </a:prstGeom>
          <a:solidFill>
            <a:srgbClr val="FF0000"/>
          </a:solidFill>
          <a:ln w="57150">
            <a:solidFill>
              <a:schemeClr val="tx1"/>
            </a:solidFill>
            <a:prstDash val="soli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8 Oval"/>
          <p:cNvSpPr/>
          <p:nvPr/>
        </p:nvSpPr>
        <p:spPr>
          <a:xfrm>
            <a:off x="3571868" y="1857364"/>
            <a:ext cx="285752" cy="214314"/>
          </a:xfrm>
          <a:prstGeom prst="ellipse">
            <a:avLst/>
          </a:prstGeom>
          <a:solidFill>
            <a:srgbClr val="FFFF00"/>
          </a:solidFill>
          <a:ln>
            <a:prstDash val="solid"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9 Oval"/>
          <p:cNvSpPr/>
          <p:nvPr/>
        </p:nvSpPr>
        <p:spPr>
          <a:xfrm>
            <a:off x="4214810" y="1857364"/>
            <a:ext cx="285752" cy="214314"/>
          </a:xfrm>
          <a:prstGeom prst="ellipse">
            <a:avLst/>
          </a:prstGeom>
          <a:solidFill>
            <a:srgbClr val="FFFF00"/>
          </a:solidFill>
          <a:ln>
            <a:prstDash val="solid"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10 Blok Yay"/>
          <p:cNvSpPr/>
          <p:nvPr/>
        </p:nvSpPr>
        <p:spPr>
          <a:xfrm rot="10800000">
            <a:off x="3643306" y="2143116"/>
            <a:ext cx="756000" cy="576000"/>
          </a:xfrm>
          <a:prstGeom prst="blockArc">
            <a:avLst/>
          </a:prstGeom>
          <a:solidFill>
            <a:srgbClr val="FFFF00"/>
          </a:solidFill>
          <a:ln>
            <a:prstDash val="solid"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Dik Üçgen"/>
          <p:cNvSpPr/>
          <p:nvPr/>
        </p:nvSpPr>
        <p:spPr>
          <a:xfrm>
            <a:off x="3428992" y="1428736"/>
            <a:ext cx="3286148" cy="2714644"/>
          </a:xfrm>
          <a:prstGeom prst="rtTriangle">
            <a:avLst/>
          </a:prstGeom>
          <a:solidFill>
            <a:srgbClr val="FF0000"/>
          </a:solidFill>
          <a:ln w="57150">
            <a:solidFill>
              <a:schemeClr val="tx1"/>
            </a:solidFill>
            <a:prstDash val="soli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8 Oval"/>
          <p:cNvSpPr/>
          <p:nvPr/>
        </p:nvSpPr>
        <p:spPr>
          <a:xfrm>
            <a:off x="3929058" y="2714620"/>
            <a:ext cx="285752" cy="214314"/>
          </a:xfrm>
          <a:prstGeom prst="ellipse">
            <a:avLst/>
          </a:prstGeom>
          <a:solidFill>
            <a:srgbClr val="FFFF00"/>
          </a:solidFill>
          <a:ln>
            <a:prstDash val="solid"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9 Oval"/>
          <p:cNvSpPr/>
          <p:nvPr/>
        </p:nvSpPr>
        <p:spPr>
          <a:xfrm>
            <a:off x="4429124" y="2714620"/>
            <a:ext cx="285752" cy="214314"/>
          </a:xfrm>
          <a:prstGeom prst="ellipse">
            <a:avLst/>
          </a:prstGeom>
          <a:solidFill>
            <a:srgbClr val="FFFF00"/>
          </a:solidFill>
          <a:ln>
            <a:prstDash val="solid"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10 Blok Yay"/>
          <p:cNvSpPr/>
          <p:nvPr/>
        </p:nvSpPr>
        <p:spPr>
          <a:xfrm rot="10800000">
            <a:off x="4000496" y="3071810"/>
            <a:ext cx="756000" cy="576000"/>
          </a:xfrm>
          <a:prstGeom prst="blockArc">
            <a:avLst/>
          </a:prstGeom>
          <a:solidFill>
            <a:srgbClr val="FFFF00"/>
          </a:solidFill>
          <a:ln>
            <a:prstDash val="solid"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2" name="11 Metin kutusu"/>
          <p:cNvSpPr txBox="1"/>
          <p:nvPr/>
        </p:nvSpPr>
        <p:spPr>
          <a:xfrm>
            <a:off x="571472" y="285728"/>
            <a:ext cx="7785273" cy="584775"/>
          </a:xfrm>
          <a:prstGeom prst="rect">
            <a:avLst/>
          </a:prstGeom>
          <a:solidFill>
            <a:srgbClr val="00B0F0"/>
          </a:solidFill>
          <a:ln w="5715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tr-TR" sz="3200" b="1" dirty="0" smtClean="0">
                <a:latin typeface="Arial Black" pitchFamily="34" charset="0"/>
              </a:rPr>
              <a:t>BENİM KAÇ TANE </a:t>
            </a:r>
            <a:r>
              <a:rPr lang="tr-TR" sz="3200" b="1" dirty="0" smtClean="0">
                <a:solidFill>
                  <a:srgbClr val="FF0000"/>
                </a:solidFill>
                <a:latin typeface="Arial Black" pitchFamily="34" charset="0"/>
              </a:rPr>
              <a:t>KENARIM</a:t>
            </a:r>
            <a:r>
              <a:rPr lang="tr-TR" sz="3200" b="1" dirty="0" smtClean="0">
                <a:latin typeface="Arial Black" pitchFamily="34" charset="0"/>
              </a:rPr>
              <a:t> VAR?</a:t>
            </a:r>
            <a:endParaRPr lang="tr-TR" sz="3200" b="1" dirty="0">
              <a:latin typeface="Arial Black" pitchFamily="34" charset="0"/>
            </a:endParaRPr>
          </a:p>
        </p:txBody>
      </p:sp>
      <p:sp>
        <p:nvSpPr>
          <p:cNvPr id="13" name="AutoShape 26"/>
          <p:cNvSpPr>
            <a:spLocks/>
          </p:cNvSpPr>
          <p:nvPr/>
        </p:nvSpPr>
        <p:spPr bwMode="auto">
          <a:xfrm rot="18632279">
            <a:off x="5042991" y="371002"/>
            <a:ext cx="592812" cy="4277499"/>
          </a:xfrm>
          <a:prstGeom prst="rightBrace">
            <a:avLst>
              <a:gd name="adj1" fmla="val 138889"/>
              <a:gd name="adj2" fmla="val 50232"/>
            </a:avLst>
          </a:prstGeom>
          <a:noFill/>
          <a:ln w="69850">
            <a:solidFill>
              <a:srgbClr val="FFFF00"/>
            </a:solidFill>
            <a:round/>
            <a:headEnd/>
            <a:tailEnd/>
          </a:ln>
        </p:spPr>
        <p:txBody>
          <a:bodyPr vert="vert" wrap="none" anchor="ctr"/>
          <a:lstStyle/>
          <a:p>
            <a:r>
              <a:rPr lang="tr-TR" dirty="0" smtClean="0"/>
              <a:t>                                       </a:t>
            </a:r>
            <a:endParaRPr lang="tr-TR" sz="3200" b="1" dirty="0" smtClean="0">
              <a:latin typeface="Arial Black" pitchFamily="34" charset="0"/>
            </a:endParaRPr>
          </a:p>
        </p:txBody>
      </p:sp>
      <p:sp>
        <p:nvSpPr>
          <p:cNvPr id="14" name="13 Metin kutusu"/>
          <p:cNvSpPr txBox="1"/>
          <p:nvPr/>
        </p:nvSpPr>
        <p:spPr>
          <a:xfrm>
            <a:off x="5429256" y="1785926"/>
            <a:ext cx="5715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dirty="0" smtClean="0">
                <a:solidFill>
                  <a:srgbClr val="FFFF00"/>
                </a:solidFill>
                <a:latin typeface="Arial Black" pitchFamily="34" charset="0"/>
              </a:rPr>
              <a:t>1</a:t>
            </a:r>
            <a:endParaRPr lang="tr-TR" sz="4000" b="1" dirty="0">
              <a:solidFill>
                <a:srgbClr val="FFFF00"/>
              </a:solidFill>
              <a:latin typeface="Arial Black" pitchFamily="34" charset="0"/>
            </a:endParaRPr>
          </a:p>
        </p:txBody>
      </p:sp>
      <p:sp>
        <p:nvSpPr>
          <p:cNvPr id="15" name="AutoShape 26"/>
          <p:cNvSpPr>
            <a:spLocks/>
          </p:cNvSpPr>
          <p:nvPr/>
        </p:nvSpPr>
        <p:spPr bwMode="auto">
          <a:xfrm rot="5400000">
            <a:off x="4889208" y="2754602"/>
            <a:ext cx="365716" cy="3286148"/>
          </a:xfrm>
          <a:prstGeom prst="rightBrace">
            <a:avLst>
              <a:gd name="adj1" fmla="val 138889"/>
              <a:gd name="adj2" fmla="val 50232"/>
            </a:avLst>
          </a:prstGeom>
          <a:noFill/>
          <a:ln w="69850">
            <a:solidFill>
              <a:srgbClr val="00B050"/>
            </a:solidFill>
            <a:round/>
            <a:headEnd/>
            <a:tailEnd/>
          </a:ln>
        </p:spPr>
        <p:txBody>
          <a:bodyPr vert="vert" wrap="none" anchor="ctr"/>
          <a:lstStyle/>
          <a:p>
            <a:r>
              <a:rPr lang="tr-TR" dirty="0" smtClean="0"/>
              <a:t>                                       </a:t>
            </a:r>
            <a:endParaRPr lang="tr-TR" sz="3200" b="1" dirty="0" smtClean="0">
              <a:latin typeface="Arial Black" pitchFamily="34" charset="0"/>
            </a:endParaRPr>
          </a:p>
        </p:txBody>
      </p:sp>
      <p:sp>
        <p:nvSpPr>
          <p:cNvPr id="16" name="15 Metin kutusu"/>
          <p:cNvSpPr txBox="1"/>
          <p:nvPr/>
        </p:nvSpPr>
        <p:spPr>
          <a:xfrm>
            <a:off x="4786314" y="4643446"/>
            <a:ext cx="52610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000" b="1" dirty="0" smtClean="0">
                <a:solidFill>
                  <a:srgbClr val="00B050"/>
                </a:solidFill>
                <a:latin typeface="Arial Black" pitchFamily="34" charset="0"/>
              </a:rPr>
              <a:t>2</a:t>
            </a:r>
            <a:endParaRPr lang="tr-TR" sz="4000" b="1" dirty="0">
              <a:solidFill>
                <a:srgbClr val="00B050"/>
              </a:solidFill>
              <a:latin typeface="Arial Black" pitchFamily="34" charset="0"/>
            </a:endParaRPr>
          </a:p>
        </p:txBody>
      </p:sp>
      <p:sp>
        <p:nvSpPr>
          <p:cNvPr id="17" name="AutoShape 26"/>
          <p:cNvSpPr>
            <a:spLocks/>
          </p:cNvSpPr>
          <p:nvPr/>
        </p:nvSpPr>
        <p:spPr bwMode="auto">
          <a:xfrm rot="10800000">
            <a:off x="2928926" y="1428736"/>
            <a:ext cx="428628" cy="2724340"/>
          </a:xfrm>
          <a:prstGeom prst="rightBrace">
            <a:avLst>
              <a:gd name="adj1" fmla="val 156190"/>
              <a:gd name="adj2" fmla="val 50677"/>
            </a:avLst>
          </a:prstGeom>
          <a:noFill/>
          <a:ln w="69850">
            <a:solidFill>
              <a:srgbClr val="0070C0"/>
            </a:solidFill>
            <a:round/>
            <a:headEnd/>
            <a:tailEnd/>
          </a:ln>
        </p:spPr>
        <p:txBody>
          <a:bodyPr vert="vert" wrap="none" anchor="ctr"/>
          <a:lstStyle/>
          <a:p>
            <a:r>
              <a:rPr lang="tr-TR" dirty="0" smtClean="0"/>
              <a:t>                                       </a:t>
            </a:r>
            <a:endParaRPr lang="tr-TR" sz="3200" b="1" dirty="0" smtClean="0">
              <a:latin typeface="Arial Black" pitchFamily="34" charset="0"/>
            </a:endParaRPr>
          </a:p>
        </p:txBody>
      </p:sp>
      <p:sp>
        <p:nvSpPr>
          <p:cNvPr id="18" name="17 Metin kutusu"/>
          <p:cNvSpPr txBox="1"/>
          <p:nvPr/>
        </p:nvSpPr>
        <p:spPr>
          <a:xfrm>
            <a:off x="2285984" y="2428868"/>
            <a:ext cx="5715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dirty="0" smtClean="0">
                <a:solidFill>
                  <a:srgbClr val="0070C0"/>
                </a:solidFill>
                <a:latin typeface="Arial Black" pitchFamily="34" charset="0"/>
              </a:rPr>
              <a:t>3</a:t>
            </a:r>
            <a:endParaRPr lang="tr-TR" sz="4000" b="1" dirty="0">
              <a:solidFill>
                <a:srgbClr val="0070C0"/>
              </a:solidFill>
              <a:latin typeface="Arial Black" pitchFamily="34" charset="0"/>
            </a:endParaRPr>
          </a:p>
        </p:txBody>
      </p:sp>
      <p:sp>
        <p:nvSpPr>
          <p:cNvPr id="19" name="18 Metin kutusu"/>
          <p:cNvSpPr txBox="1"/>
          <p:nvPr/>
        </p:nvSpPr>
        <p:spPr>
          <a:xfrm>
            <a:off x="2214546" y="5143512"/>
            <a:ext cx="5188408" cy="584775"/>
          </a:xfrm>
          <a:prstGeom prst="rect">
            <a:avLst/>
          </a:prstGeom>
          <a:solidFill>
            <a:srgbClr val="00B0F0"/>
          </a:solidFill>
          <a:ln w="5715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tr-TR" sz="3200" b="1" dirty="0" smtClean="0">
                <a:solidFill>
                  <a:srgbClr val="FF0000"/>
                </a:solidFill>
                <a:latin typeface="Arial Black" pitchFamily="34" charset="0"/>
              </a:rPr>
              <a:t>3 TANE KENARIM VAR</a:t>
            </a:r>
            <a:endParaRPr lang="tr-TR" sz="32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/>
      <p:bldP spid="15" grpId="0" animBg="1"/>
      <p:bldP spid="16" grpId="0"/>
      <p:bldP spid="17" grpId="0" animBg="1"/>
      <p:bldP spid="18" grpId="0"/>
      <p:bldP spid="1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Dik Üçgen"/>
          <p:cNvSpPr/>
          <p:nvPr/>
        </p:nvSpPr>
        <p:spPr>
          <a:xfrm>
            <a:off x="3428992" y="1428736"/>
            <a:ext cx="3286148" cy="2714644"/>
          </a:xfrm>
          <a:prstGeom prst="rtTriangle">
            <a:avLst/>
          </a:prstGeom>
          <a:solidFill>
            <a:srgbClr val="FF0000"/>
          </a:solidFill>
          <a:ln w="57150">
            <a:solidFill>
              <a:schemeClr val="tx1"/>
            </a:solidFill>
            <a:prstDash val="soli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8 Oval"/>
          <p:cNvSpPr/>
          <p:nvPr/>
        </p:nvSpPr>
        <p:spPr>
          <a:xfrm>
            <a:off x="3929058" y="2714620"/>
            <a:ext cx="285752" cy="214314"/>
          </a:xfrm>
          <a:prstGeom prst="ellipse">
            <a:avLst/>
          </a:prstGeom>
          <a:solidFill>
            <a:srgbClr val="FFFF00"/>
          </a:solidFill>
          <a:ln>
            <a:prstDash val="solid"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9 Oval"/>
          <p:cNvSpPr/>
          <p:nvPr/>
        </p:nvSpPr>
        <p:spPr>
          <a:xfrm>
            <a:off x="4429124" y="2714620"/>
            <a:ext cx="285752" cy="214314"/>
          </a:xfrm>
          <a:prstGeom prst="ellipse">
            <a:avLst/>
          </a:prstGeom>
          <a:solidFill>
            <a:srgbClr val="FFFF00"/>
          </a:solidFill>
          <a:ln>
            <a:prstDash val="solid"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10 Blok Yay"/>
          <p:cNvSpPr/>
          <p:nvPr/>
        </p:nvSpPr>
        <p:spPr>
          <a:xfrm rot="10800000">
            <a:off x="4000496" y="3071810"/>
            <a:ext cx="756000" cy="576000"/>
          </a:xfrm>
          <a:prstGeom prst="blockArc">
            <a:avLst/>
          </a:prstGeom>
          <a:solidFill>
            <a:srgbClr val="FFFF00"/>
          </a:solidFill>
          <a:ln>
            <a:prstDash val="solid"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0" name="19 Metin kutusu"/>
          <p:cNvSpPr txBox="1"/>
          <p:nvPr/>
        </p:nvSpPr>
        <p:spPr>
          <a:xfrm>
            <a:off x="857224" y="357166"/>
            <a:ext cx="7273530" cy="584775"/>
          </a:xfrm>
          <a:prstGeom prst="rect">
            <a:avLst/>
          </a:prstGeom>
          <a:solidFill>
            <a:srgbClr val="00B0F0"/>
          </a:solidFill>
          <a:ln w="5715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tr-TR" sz="3200" b="1" dirty="0" smtClean="0">
                <a:latin typeface="Arial Black" pitchFamily="34" charset="0"/>
              </a:rPr>
              <a:t>BENİM KAÇ TANE </a:t>
            </a:r>
            <a:r>
              <a:rPr lang="tr-TR" sz="3200" b="1" dirty="0" smtClean="0">
                <a:solidFill>
                  <a:srgbClr val="FF0000"/>
                </a:solidFill>
                <a:latin typeface="Arial Black" pitchFamily="34" charset="0"/>
              </a:rPr>
              <a:t>KÖŞEM</a:t>
            </a:r>
            <a:r>
              <a:rPr lang="tr-TR" sz="3200" b="1" dirty="0" smtClean="0">
                <a:latin typeface="Arial Black" pitchFamily="34" charset="0"/>
              </a:rPr>
              <a:t> VAR?</a:t>
            </a:r>
            <a:endParaRPr lang="tr-TR" sz="3200" b="1" dirty="0">
              <a:latin typeface="Arial Black" pitchFamily="34" charset="0"/>
            </a:endParaRPr>
          </a:p>
        </p:txBody>
      </p:sp>
      <p:sp>
        <p:nvSpPr>
          <p:cNvPr id="21" name="Oval 30"/>
          <p:cNvSpPr>
            <a:spLocks noChangeArrowheads="1"/>
          </p:cNvSpPr>
          <p:nvPr/>
        </p:nvSpPr>
        <p:spPr bwMode="auto">
          <a:xfrm>
            <a:off x="3214678" y="1285860"/>
            <a:ext cx="432000" cy="432000"/>
          </a:xfrm>
          <a:prstGeom prst="ellipse">
            <a:avLst/>
          </a:prstGeom>
          <a:noFill/>
          <a:ln w="76200">
            <a:solidFill>
              <a:srgbClr val="00CC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22" name="Oval 30"/>
          <p:cNvSpPr>
            <a:spLocks noChangeArrowheads="1"/>
          </p:cNvSpPr>
          <p:nvPr/>
        </p:nvSpPr>
        <p:spPr bwMode="auto">
          <a:xfrm>
            <a:off x="6500826" y="3929066"/>
            <a:ext cx="432000" cy="432000"/>
          </a:xfrm>
          <a:prstGeom prst="ellipse">
            <a:avLst/>
          </a:prstGeom>
          <a:noFill/>
          <a:ln w="76200">
            <a:solidFill>
              <a:srgbClr val="00CC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23" name="Oval 30"/>
          <p:cNvSpPr>
            <a:spLocks noChangeArrowheads="1"/>
          </p:cNvSpPr>
          <p:nvPr/>
        </p:nvSpPr>
        <p:spPr bwMode="auto">
          <a:xfrm>
            <a:off x="3214678" y="3929066"/>
            <a:ext cx="432000" cy="432000"/>
          </a:xfrm>
          <a:prstGeom prst="ellipse">
            <a:avLst/>
          </a:prstGeom>
          <a:noFill/>
          <a:ln w="76200">
            <a:solidFill>
              <a:srgbClr val="00CC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24" name="23 Metin kutusu"/>
          <p:cNvSpPr txBox="1"/>
          <p:nvPr/>
        </p:nvSpPr>
        <p:spPr>
          <a:xfrm>
            <a:off x="2071670" y="5000636"/>
            <a:ext cx="4676665" cy="584775"/>
          </a:xfrm>
          <a:prstGeom prst="rect">
            <a:avLst/>
          </a:prstGeom>
          <a:solidFill>
            <a:srgbClr val="00B0F0"/>
          </a:solidFill>
          <a:ln w="5715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tr-TR" sz="3200" b="1" dirty="0" smtClean="0">
                <a:solidFill>
                  <a:srgbClr val="FF0000"/>
                </a:solidFill>
                <a:latin typeface="Arial Black" pitchFamily="34" charset="0"/>
              </a:rPr>
              <a:t>3 TANE KÖŞEM VAR</a:t>
            </a:r>
            <a:endParaRPr lang="tr-TR" sz="32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Dik Üçgen"/>
          <p:cNvSpPr/>
          <p:nvPr/>
        </p:nvSpPr>
        <p:spPr>
          <a:xfrm>
            <a:off x="3428992" y="1428736"/>
            <a:ext cx="3286148" cy="2714644"/>
          </a:xfrm>
          <a:prstGeom prst="rtTriangle">
            <a:avLst/>
          </a:prstGeom>
          <a:solidFill>
            <a:srgbClr val="FF0000"/>
          </a:solidFill>
          <a:ln w="57150">
            <a:solidFill>
              <a:schemeClr val="tx1"/>
            </a:solidFill>
            <a:prstDash val="soli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8 Oval"/>
          <p:cNvSpPr/>
          <p:nvPr/>
        </p:nvSpPr>
        <p:spPr>
          <a:xfrm>
            <a:off x="3929058" y="2714620"/>
            <a:ext cx="285752" cy="214314"/>
          </a:xfrm>
          <a:prstGeom prst="ellipse">
            <a:avLst/>
          </a:prstGeom>
          <a:solidFill>
            <a:srgbClr val="FFFF00"/>
          </a:solidFill>
          <a:ln>
            <a:prstDash val="solid"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9 Oval"/>
          <p:cNvSpPr/>
          <p:nvPr/>
        </p:nvSpPr>
        <p:spPr>
          <a:xfrm>
            <a:off x="4429124" y="2714620"/>
            <a:ext cx="285752" cy="214314"/>
          </a:xfrm>
          <a:prstGeom prst="ellipse">
            <a:avLst/>
          </a:prstGeom>
          <a:solidFill>
            <a:srgbClr val="FFFF00"/>
          </a:solidFill>
          <a:ln>
            <a:prstDash val="solid"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10 Blok Yay"/>
          <p:cNvSpPr/>
          <p:nvPr/>
        </p:nvSpPr>
        <p:spPr>
          <a:xfrm rot="10800000">
            <a:off x="4000496" y="3071810"/>
            <a:ext cx="756000" cy="576000"/>
          </a:xfrm>
          <a:prstGeom prst="blockArc">
            <a:avLst/>
          </a:prstGeom>
          <a:solidFill>
            <a:srgbClr val="FFFF00"/>
          </a:solidFill>
          <a:ln>
            <a:prstDash val="solid"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2" name="11 Metin kutusu"/>
          <p:cNvSpPr txBox="1"/>
          <p:nvPr/>
        </p:nvSpPr>
        <p:spPr>
          <a:xfrm>
            <a:off x="785786" y="642918"/>
            <a:ext cx="6809878" cy="584775"/>
          </a:xfrm>
          <a:prstGeom prst="rect">
            <a:avLst/>
          </a:prstGeom>
          <a:solidFill>
            <a:srgbClr val="00B0F0"/>
          </a:solidFill>
          <a:ln w="5715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tr-TR" sz="3200" b="1" dirty="0" smtClean="0">
                <a:latin typeface="Arial Black" pitchFamily="34" charset="0"/>
              </a:rPr>
              <a:t>BENİM KAÇ TANE </a:t>
            </a:r>
            <a:r>
              <a:rPr lang="tr-TR" sz="3200" b="1" dirty="0" smtClean="0">
                <a:solidFill>
                  <a:srgbClr val="FF0000"/>
                </a:solidFill>
                <a:latin typeface="Arial Black" pitchFamily="34" charset="0"/>
              </a:rPr>
              <a:t>AÇIM</a:t>
            </a:r>
            <a:r>
              <a:rPr lang="tr-TR" sz="3200" b="1" dirty="0" smtClean="0">
                <a:latin typeface="Arial Black" pitchFamily="34" charset="0"/>
              </a:rPr>
              <a:t> VAR?</a:t>
            </a:r>
            <a:endParaRPr lang="tr-TR" sz="3200" b="1" dirty="0">
              <a:latin typeface="Arial Black" pitchFamily="34" charset="0"/>
            </a:endParaRPr>
          </a:p>
        </p:txBody>
      </p:sp>
      <p:sp>
        <p:nvSpPr>
          <p:cNvPr id="13" name="12 Çentikli Sağ Ok"/>
          <p:cNvSpPr/>
          <p:nvPr/>
        </p:nvSpPr>
        <p:spPr>
          <a:xfrm rot="13740272">
            <a:off x="3465489" y="1797288"/>
            <a:ext cx="571504" cy="357190"/>
          </a:xfrm>
          <a:prstGeom prst="notchedRightArrow">
            <a:avLst/>
          </a:prstGeom>
          <a:solidFill>
            <a:srgbClr val="00CC00"/>
          </a:solidFill>
          <a:ln w="381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13 Çentikli Sağ Ok"/>
          <p:cNvSpPr/>
          <p:nvPr/>
        </p:nvSpPr>
        <p:spPr>
          <a:xfrm rot="1976936">
            <a:off x="5694745" y="3698568"/>
            <a:ext cx="571504" cy="357190"/>
          </a:xfrm>
          <a:prstGeom prst="notchedRightArrow">
            <a:avLst/>
          </a:prstGeom>
          <a:solidFill>
            <a:srgbClr val="00CC00"/>
          </a:solidFill>
          <a:ln w="381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14 Çentikli Sağ Ok"/>
          <p:cNvSpPr/>
          <p:nvPr/>
        </p:nvSpPr>
        <p:spPr>
          <a:xfrm rot="7930803">
            <a:off x="3467457" y="3653517"/>
            <a:ext cx="571504" cy="357190"/>
          </a:xfrm>
          <a:prstGeom prst="notchedRightArrow">
            <a:avLst/>
          </a:prstGeom>
          <a:solidFill>
            <a:srgbClr val="00CC00"/>
          </a:solidFill>
          <a:ln w="381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15 Metin kutusu"/>
          <p:cNvSpPr txBox="1"/>
          <p:nvPr/>
        </p:nvSpPr>
        <p:spPr>
          <a:xfrm>
            <a:off x="2500298" y="4786322"/>
            <a:ext cx="4213013" cy="584775"/>
          </a:xfrm>
          <a:prstGeom prst="rect">
            <a:avLst/>
          </a:prstGeom>
          <a:solidFill>
            <a:srgbClr val="00B0F0"/>
          </a:solidFill>
          <a:ln w="5715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tr-TR" sz="3200" b="1" dirty="0" smtClean="0">
                <a:solidFill>
                  <a:srgbClr val="FF0000"/>
                </a:solidFill>
                <a:latin typeface="Arial Black" pitchFamily="34" charset="0"/>
              </a:rPr>
              <a:t>3 TANE AÇIM VAR</a:t>
            </a:r>
            <a:endParaRPr lang="tr-TR" sz="32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Dik Üçgen"/>
          <p:cNvSpPr/>
          <p:nvPr/>
        </p:nvSpPr>
        <p:spPr>
          <a:xfrm>
            <a:off x="3428992" y="1428736"/>
            <a:ext cx="3286148" cy="2714644"/>
          </a:xfrm>
          <a:prstGeom prst="rtTriangle">
            <a:avLst/>
          </a:prstGeom>
          <a:solidFill>
            <a:srgbClr val="FF0000"/>
          </a:solidFill>
          <a:ln w="57150">
            <a:solidFill>
              <a:schemeClr val="tx1"/>
            </a:solidFill>
            <a:prstDash val="soli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8 Oval"/>
          <p:cNvSpPr/>
          <p:nvPr/>
        </p:nvSpPr>
        <p:spPr>
          <a:xfrm>
            <a:off x="3929058" y="2714620"/>
            <a:ext cx="285752" cy="214314"/>
          </a:xfrm>
          <a:prstGeom prst="ellipse">
            <a:avLst/>
          </a:prstGeom>
          <a:solidFill>
            <a:srgbClr val="FFFF00"/>
          </a:solidFill>
          <a:ln>
            <a:prstDash val="solid"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9 Oval"/>
          <p:cNvSpPr/>
          <p:nvPr/>
        </p:nvSpPr>
        <p:spPr>
          <a:xfrm>
            <a:off x="4429124" y="2714620"/>
            <a:ext cx="285752" cy="214314"/>
          </a:xfrm>
          <a:prstGeom prst="ellipse">
            <a:avLst/>
          </a:prstGeom>
          <a:solidFill>
            <a:srgbClr val="FFFF00"/>
          </a:solidFill>
          <a:ln>
            <a:prstDash val="solid"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10 Blok Yay"/>
          <p:cNvSpPr/>
          <p:nvPr/>
        </p:nvSpPr>
        <p:spPr>
          <a:xfrm rot="10800000">
            <a:off x="4000496" y="3071810"/>
            <a:ext cx="756000" cy="576000"/>
          </a:xfrm>
          <a:prstGeom prst="blockArc">
            <a:avLst/>
          </a:prstGeom>
          <a:solidFill>
            <a:srgbClr val="FFFF00"/>
          </a:solidFill>
          <a:ln>
            <a:prstDash val="solid"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6" name="5 Metin kutusu"/>
          <p:cNvSpPr txBox="1"/>
          <p:nvPr/>
        </p:nvSpPr>
        <p:spPr>
          <a:xfrm>
            <a:off x="1071538" y="428604"/>
            <a:ext cx="6955750" cy="584775"/>
          </a:xfrm>
          <a:prstGeom prst="rect">
            <a:avLst/>
          </a:prstGeom>
          <a:solidFill>
            <a:srgbClr val="00B0F0"/>
          </a:solidFill>
          <a:ln w="5715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tr-TR" sz="3200" b="1" dirty="0" smtClean="0">
                <a:latin typeface="Arial Black" pitchFamily="34" charset="0"/>
              </a:rPr>
              <a:t>AÇILARIM NE ÇEŞİT AÇILAR ?</a:t>
            </a:r>
            <a:endParaRPr lang="tr-TR" sz="3200" b="1" dirty="0">
              <a:latin typeface="Arial Black" pitchFamily="34" charset="0"/>
            </a:endParaRPr>
          </a:p>
        </p:txBody>
      </p:sp>
      <p:sp>
        <p:nvSpPr>
          <p:cNvPr id="7" name="6 Çentikli Sağ Ok"/>
          <p:cNvSpPr/>
          <p:nvPr/>
        </p:nvSpPr>
        <p:spPr>
          <a:xfrm rot="10800000">
            <a:off x="3786182" y="1285860"/>
            <a:ext cx="632536" cy="357190"/>
          </a:xfrm>
          <a:prstGeom prst="notchedRightArrow">
            <a:avLst/>
          </a:prstGeom>
          <a:solidFill>
            <a:srgbClr val="00CC00"/>
          </a:solidFill>
          <a:ln w="381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11 Metin kutusu"/>
          <p:cNvSpPr txBox="1"/>
          <p:nvPr/>
        </p:nvSpPr>
        <p:spPr>
          <a:xfrm>
            <a:off x="4429124" y="1142984"/>
            <a:ext cx="2058577" cy="584775"/>
          </a:xfrm>
          <a:prstGeom prst="rect">
            <a:avLst/>
          </a:prstGeom>
          <a:solidFill>
            <a:srgbClr val="00B0F0"/>
          </a:solidFill>
          <a:ln w="5715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tr-TR" sz="3200" b="1" dirty="0" smtClean="0">
                <a:solidFill>
                  <a:srgbClr val="FF0000"/>
                </a:solidFill>
                <a:latin typeface="Arial Black" pitchFamily="34" charset="0"/>
              </a:rPr>
              <a:t>DAR AÇI</a:t>
            </a:r>
            <a:endParaRPr lang="tr-TR" sz="32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3" name="12 Çentikli Sağ Ok"/>
          <p:cNvSpPr/>
          <p:nvPr/>
        </p:nvSpPr>
        <p:spPr>
          <a:xfrm rot="16200000">
            <a:off x="6291715" y="4352491"/>
            <a:ext cx="632536" cy="357190"/>
          </a:xfrm>
          <a:prstGeom prst="notchedRightArrow">
            <a:avLst/>
          </a:prstGeom>
          <a:solidFill>
            <a:srgbClr val="00CC00"/>
          </a:solidFill>
          <a:ln w="381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13 Metin kutusu"/>
          <p:cNvSpPr txBox="1"/>
          <p:nvPr/>
        </p:nvSpPr>
        <p:spPr>
          <a:xfrm>
            <a:off x="6500826" y="4929198"/>
            <a:ext cx="2058577" cy="584775"/>
          </a:xfrm>
          <a:prstGeom prst="rect">
            <a:avLst/>
          </a:prstGeom>
          <a:solidFill>
            <a:srgbClr val="00B0F0"/>
          </a:solidFill>
          <a:ln w="5715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tr-TR" sz="3200" b="1" dirty="0" smtClean="0">
                <a:solidFill>
                  <a:srgbClr val="FF0000"/>
                </a:solidFill>
                <a:latin typeface="Arial Black" pitchFamily="34" charset="0"/>
              </a:rPr>
              <a:t>DAR AÇI</a:t>
            </a:r>
            <a:endParaRPr lang="tr-TR" sz="32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5" name="14 Çentikli Sağ Ok"/>
          <p:cNvSpPr/>
          <p:nvPr/>
        </p:nvSpPr>
        <p:spPr>
          <a:xfrm rot="16200000">
            <a:off x="3148443" y="4352491"/>
            <a:ext cx="632536" cy="357190"/>
          </a:xfrm>
          <a:prstGeom prst="notchedRightArrow">
            <a:avLst/>
          </a:prstGeom>
          <a:solidFill>
            <a:srgbClr val="00CC00"/>
          </a:solidFill>
          <a:ln w="381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15 Serbest Form"/>
          <p:cNvSpPr/>
          <p:nvPr/>
        </p:nvSpPr>
        <p:spPr>
          <a:xfrm rot="16200000">
            <a:off x="3430678" y="3713066"/>
            <a:ext cx="428628" cy="432000"/>
          </a:xfrm>
          <a:custGeom>
            <a:avLst/>
            <a:gdLst>
              <a:gd name="connsiteX0" fmla="*/ 331304 w 334535"/>
              <a:gd name="connsiteY0" fmla="*/ 0 h 268906"/>
              <a:gd name="connsiteX1" fmla="*/ 318052 w 334535"/>
              <a:gd name="connsiteY1" fmla="*/ 251792 h 268906"/>
              <a:gd name="connsiteX2" fmla="*/ 278295 w 334535"/>
              <a:gd name="connsiteY2" fmla="*/ 265044 h 268906"/>
              <a:gd name="connsiteX3" fmla="*/ 0 w 334535"/>
              <a:gd name="connsiteY3" fmla="*/ 265044 h 2689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4535" h="268906">
                <a:moveTo>
                  <a:pt x="331304" y="0"/>
                </a:moveTo>
                <a:cubicBezTo>
                  <a:pt x="326887" y="83931"/>
                  <a:pt x="334535" y="169377"/>
                  <a:pt x="318052" y="251792"/>
                </a:cubicBezTo>
                <a:cubicBezTo>
                  <a:pt x="315312" y="265490"/>
                  <a:pt x="292252" y="264462"/>
                  <a:pt x="278295" y="265044"/>
                </a:cubicBezTo>
                <a:cubicBezTo>
                  <a:pt x="185610" y="268906"/>
                  <a:pt x="92765" y="265044"/>
                  <a:pt x="0" y="265044"/>
                </a:cubicBezTo>
              </a:path>
            </a:pathLst>
          </a:cu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16 Metin kutusu"/>
          <p:cNvSpPr txBox="1"/>
          <p:nvPr/>
        </p:nvSpPr>
        <p:spPr>
          <a:xfrm>
            <a:off x="2571736" y="4929198"/>
            <a:ext cx="1939955" cy="584775"/>
          </a:xfrm>
          <a:prstGeom prst="rect">
            <a:avLst/>
          </a:prstGeom>
          <a:solidFill>
            <a:srgbClr val="00B0F0"/>
          </a:solidFill>
          <a:ln w="5715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tr-TR" sz="3200" b="1" dirty="0" smtClean="0">
                <a:solidFill>
                  <a:srgbClr val="FF0000"/>
                </a:solidFill>
                <a:latin typeface="Arial Black" pitchFamily="34" charset="0"/>
              </a:rPr>
              <a:t>DİK AÇI</a:t>
            </a:r>
            <a:endParaRPr lang="tr-TR" sz="32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8" name="17 Metin kutusu"/>
          <p:cNvSpPr txBox="1"/>
          <p:nvPr/>
        </p:nvSpPr>
        <p:spPr>
          <a:xfrm>
            <a:off x="928662" y="5715016"/>
            <a:ext cx="7572428" cy="954107"/>
          </a:xfrm>
          <a:prstGeom prst="rect">
            <a:avLst/>
          </a:prstGeom>
          <a:solidFill>
            <a:srgbClr val="00B0F0"/>
          </a:solidFill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tr-TR" sz="2800" b="1" dirty="0" smtClean="0">
                <a:solidFill>
                  <a:srgbClr val="FF0000"/>
                </a:solidFill>
                <a:latin typeface="Arial Black" pitchFamily="34" charset="0"/>
              </a:rPr>
              <a:t>             </a:t>
            </a:r>
            <a:r>
              <a:rPr lang="tr-TR" sz="2800" b="1" dirty="0" smtClean="0">
                <a:latin typeface="Arial Black" pitchFamily="34" charset="0"/>
              </a:rPr>
              <a:t>3 TANE AÇIM VAR.</a:t>
            </a:r>
          </a:p>
          <a:p>
            <a:r>
              <a:rPr lang="tr-TR" sz="2800" b="1" dirty="0" smtClean="0">
                <a:solidFill>
                  <a:srgbClr val="FF0000"/>
                </a:solidFill>
                <a:latin typeface="Arial Black" pitchFamily="34" charset="0"/>
              </a:rPr>
              <a:t>2 TANE DAR,1 TANE DİK </a:t>
            </a:r>
            <a:r>
              <a:rPr lang="tr-TR" sz="2800" b="1" dirty="0" smtClean="0">
                <a:latin typeface="Arial Black" pitchFamily="34" charset="0"/>
              </a:rPr>
              <a:t>AÇIM VAR</a:t>
            </a:r>
            <a:endParaRPr lang="tr-TR" sz="2800" b="1" dirty="0">
              <a:latin typeface="Arial Black" pitchFamily="34" charset="0"/>
            </a:endParaRPr>
          </a:p>
        </p:txBody>
      </p:sp>
      <p:sp>
        <p:nvSpPr>
          <p:cNvPr id="19" name="18 Oval"/>
          <p:cNvSpPr/>
          <p:nvPr/>
        </p:nvSpPr>
        <p:spPr>
          <a:xfrm>
            <a:off x="4500562" y="2786058"/>
            <a:ext cx="108000" cy="108000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19 Oval"/>
          <p:cNvSpPr/>
          <p:nvPr/>
        </p:nvSpPr>
        <p:spPr>
          <a:xfrm>
            <a:off x="4000496" y="2786058"/>
            <a:ext cx="108000" cy="108000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etin kutusu"/>
          <p:cNvSpPr txBox="1"/>
          <p:nvPr/>
        </p:nvSpPr>
        <p:spPr>
          <a:xfrm>
            <a:off x="642910" y="3500438"/>
            <a:ext cx="7774308" cy="584775"/>
          </a:xfrm>
          <a:prstGeom prst="rect">
            <a:avLst/>
          </a:prstGeom>
          <a:solidFill>
            <a:srgbClr val="00B0F0"/>
          </a:solidFill>
          <a:ln w="5715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tr-TR" sz="3200" b="1" dirty="0" smtClean="0">
                <a:latin typeface="Arial Black" pitchFamily="34" charset="0"/>
              </a:rPr>
              <a:t>BENİM ADIMI BİLİYORMUSUNUZ?</a:t>
            </a:r>
            <a:endParaRPr lang="tr-TR" sz="3200" b="1" dirty="0">
              <a:latin typeface="Arial Black" pitchFamily="34" charset="0"/>
            </a:endParaRPr>
          </a:p>
        </p:txBody>
      </p:sp>
      <p:sp>
        <p:nvSpPr>
          <p:cNvPr id="4" name="3 Metin kutusu"/>
          <p:cNvSpPr txBox="1"/>
          <p:nvPr/>
        </p:nvSpPr>
        <p:spPr>
          <a:xfrm>
            <a:off x="928662" y="4286256"/>
            <a:ext cx="6830140" cy="584775"/>
          </a:xfrm>
          <a:prstGeom prst="rect">
            <a:avLst/>
          </a:prstGeom>
          <a:solidFill>
            <a:srgbClr val="00B0F0"/>
          </a:solidFill>
          <a:ln w="5715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tr-TR" sz="3200" b="1" dirty="0" smtClean="0">
                <a:latin typeface="Arial Black" pitchFamily="34" charset="0"/>
              </a:rPr>
              <a:t>EVET,BENİM ADIM DA </a:t>
            </a:r>
            <a:r>
              <a:rPr lang="tr-TR" sz="3200" b="1" dirty="0" smtClean="0">
                <a:solidFill>
                  <a:srgbClr val="FF0000"/>
                </a:solidFill>
                <a:latin typeface="Arial Black" pitchFamily="34" charset="0"/>
              </a:rPr>
              <a:t>ÜÇGEN</a:t>
            </a:r>
            <a:endParaRPr lang="tr-TR" sz="32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9" name="8 Oval"/>
          <p:cNvSpPr/>
          <p:nvPr/>
        </p:nvSpPr>
        <p:spPr>
          <a:xfrm>
            <a:off x="4071934" y="2143116"/>
            <a:ext cx="285752" cy="214314"/>
          </a:xfrm>
          <a:prstGeom prst="ellipse">
            <a:avLst/>
          </a:prstGeom>
          <a:solidFill>
            <a:srgbClr val="FFFF00"/>
          </a:solidFill>
          <a:ln>
            <a:prstDash val="solid"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9 Oval"/>
          <p:cNvSpPr/>
          <p:nvPr/>
        </p:nvSpPr>
        <p:spPr>
          <a:xfrm>
            <a:off x="4500562" y="2143116"/>
            <a:ext cx="285752" cy="214314"/>
          </a:xfrm>
          <a:prstGeom prst="ellipse">
            <a:avLst/>
          </a:prstGeom>
          <a:solidFill>
            <a:srgbClr val="FFFF00"/>
          </a:solidFill>
          <a:ln>
            <a:prstDash val="solid"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10 Blok Yay"/>
          <p:cNvSpPr/>
          <p:nvPr/>
        </p:nvSpPr>
        <p:spPr>
          <a:xfrm rot="10800000">
            <a:off x="4071934" y="2357430"/>
            <a:ext cx="756000" cy="576000"/>
          </a:xfrm>
          <a:prstGeom prst="blockArc">
            <a:avLst/>
          </a:prstGeom>
          <a:solidFill>
            <a:srgbClr val="FFFF00"/>
          </a:solidFill>
          <a:ln>
            <a:prstDash val="solid"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cxnSp>
        <p:nvCxnSpPr>
          <p:cNvPr id="12" name="11 Düz Bağlayıcı"/>
          <p:cNvCxnSpPr/>
          <p:nvPr/>
        </p:nvCxnSpPr>
        <p:spPr>
          <a:xfrm rot="16200000" flipH="1">
            <a:off x="1535885" y="750075"/>
            <a:ext cx="2714644" cy="1928826"/>
          </a:xfrm>
          <a:prstGeom prst="line">
            <a:avLst/>
          </a:prstGeom>
          <a:ln w="635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13 Düz Bağlayıcı"/>
          <p:cNvCxnSpPr/>
          <p:nvPr/>
        </p:nvCxnSpPr>
        <p:spPr>
          <a:xfrm>
            <a:off x="3786182" y="3071810"/>
            <a:ext cx="2643206" cy="1588"/>
          </a:xfrm>
          <a:prstGeom prst="line">
            <a:avLst/>
          </a:prstGeom>
          <a:ln w="635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" name="15 Düz Bağlayıcı"/>
          <p:cNvCxnSpPr/>
          <p:nvPr/>
        </p:nvCxnSpPr>
        <p:spPr>
          <a:xfrm>
            <a:off x="1928794" y="357166"/>
            <a:ext cx="4500594" cy="2714644"/>
          </a:xfrm>
          <a:prstGeom prst="line">
            <a:avLst/>
          </a:prstGeom>
          <a:ln w="635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" name="12 Oval"/>
          <p:cNvSpPr/>
          <p:nvPr/>
        </p:nvSpPr>
        <p:spPr>
          <a:xfrm>
            <a:off x="4572000" y="2214554"/>
            <a:ext cx="108000" cy="108000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14 Oval"/>
          <p:cNvSpPr/>
          <p:nvPr/>
        </p:nvSpPr>
        <p:spPr>
          <a:xfrm>
            <a:off x="4214810" y="2214554"/>
            <a:ext cx="108000" cy="108000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Oval"/>
          <p:cNvSpPr/>
          <p:nvPr/>
        </p:nvSpPr>
        <p:spPr>
          <a:xfrm>
            <a:off x="4071934" y="3071810"/>
            <a:ext cx="285752" cy="214314"/>
          </a:xfrm>
          <a:prstGeom prst="ellipse">
            <a:avLst/>
          </a:prstGeom>
          <a:solidFill>
            <a:srgbClr val="FFFF00"/>
          </a:solidFill>
          <a:ln>
            <a:prstDash val="solid"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9 Oval"/>
          <p:cNvSpPr/>
          <p:nvPr/>
        </p:nvSpPr>
        <p:spPr>
          <a:xfrm>
            <a:off x="4500562" y="3071810"/>
            <a:ext cx="285752" cy="214314"/>
          </a:xfrm>
          <a:prstGeom prst="ellipse">
            <a:avLst/>
          </a:prstGeom>
          <a:solidFill>
            <a:srgbClr val="FFFF00"/>
          </a:solidFill>
          <a:ln>
            <a:prstDash val="solid"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10 Blok Yay"/>
          <p:cNvSpPr/>
          <p:nvPr/>
        </p:nvSpPr>
        <p:spPr>
          <a:xfrm rot="10800000">
            <a:off x="4071934" y="3214686"/>
            <a:ext cx="756000" cy="576000"/>
          </a:xfrm>
          <a:prstGeom prst="blockArc">
            <a:avLst/>
          </a:prstGeom>
          <a:solidFill>
            <a:srgbClr val="FFFF00"/>
          </a:solidFill>
          <a:ln>
            <a:prstDash val="solid"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cxnSp>
        <p:nvCxnSpPr>
          <p:cNvPr id="12" name="11 Düz Bağlayıcı"/>
          <p:cNvCxnSpPr/>
          <p:nvPr/>
        </p:nvCxnSpPr>
        <p:spPr>
          <a:xfrm rot="16200000" flipH="1">
            <a:off x="1607323" y="1678769"/>
            <a:ext cx="2714644" cy="1928826"/>
          </a:xfrm>
          <a:prstGeom prst="line">
            <a:avLst/>
          </a:prstGeom>
          <a:ln w="635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13 Düz Bağlayıcı"/>
          <p:cNvCxnSpPr/>
          <p:nvPr/>
        </p:nvCxnSpPr>
        <p:spPr>
          <a:xfrm>
            <a:off x="3929058" y="4000504"/>
            <a:ext cx="2643206" cy="1588"/>
          </a:xfrm>
          <a:prstGeom prst="line">
            <a:avLst/>
          </a:prstGeom>
          <a:ln w="635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" name="15 Düz Bağlayıcı"/>
          <p:cNvCxnSpPr/>
          <p:nvPr/>
        </p:nvCxnSpPr>
        <p:spPr>
          <a:xfrm>
            <a:off x="2000232" y="1285860"/>
            <a:ext cx="4572032" cy="2714644"/>
          </a:xfrm>
          <a:prstGeom prst="line">
            <a:avLst/>
          </a:prstGeom>
          <a:ln w="635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" name="12 Metin kutusu"/>
          <p:cNvSpPr txBox="1"/>
          <p:nvPr/>
        </p:nvSpPr>
        <p:spPr>
          <a:xfrm>
            <a:off x="500034" y="214290"/>
            <a:ext cx="7785273" cy="584775"/>
          </a:xfrm>
          <a:prstGeom prst="rect">
            <a:avLst/>
          </a:prstGeom>
          <a:solidFill>
            <a:srgbClr val="00B0F0"/>
          </a:solidFill>
          <a:ln w="5715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tr-TR" sz="3200" b="1" dirty="0" smtClean="0">
                <a:latin typeface="Arial Black" pitchFamily="34" charset="0"/>
              </a:rPr>
              <a:t>BENİM KAÇ TANE </a:t>
            </a:r>
            <a:r>
              <a:rPr lang="tr-TR" sz="3200" b="1" dirty="0" smtClean="0">
                <a:solidFill>
                  <a:srgbClr val="FF0000"/>
                </a:solidFill>
                <a:latin typeface="Arial Black" pitchFamily="34" charset="0"/>
              </a:rPr>
              <a:t>KENARIM</a:t>
            </a:r>
            <a:r>
              <a:rPr lang="tr-TR" sz="3200" b="1" dirty="0" smtClean="0">
                <a:latin typeface="Arial Black" pitchFamily="34" charset="0"/>
              </a:rPr>
              <a:t> VAR?</a:t>
            </a:r>
            <a:endParaRPr lang="tr-TR" sz="3200" b="1" dirty="0">
              <a:latin typeface="Arial Black" pitchFamily="34" charset="0"/>
            </a:endParaRPr>
          </a:p>
        </p:txBody>
      </p:sp>
      <p:sp>
        <p:nvSpPr>
          <p:cNvPr id="17" name="AutoShape 26"/>
          <p:cNvSpPr>
            <a:spLocks/>
          </p:cNvSpPr>
          <p:nvPr/>
        </p:nvSpPr>
        <p:spPr bwMode="auto">
          <a:xfrm rot="18067349">
            <a:off x="4241675" y="-261582"/>
            <a:ext cx="376479" cy="5255199"/>
          </a:xfrm>
          <a:prstGeom prst="rightBrace">
            <a:avLst>
              <a:gd name="adj1" fmla="val 138889"/>
              <a:gd name="adj2" fmla="val 50232"/>
            </a:avLst>
          </a:prstGeom>
          <a:noFill/>
          <a:ln w="69850">
            <a:solidFill>
              <a:srgbClr val="FF0000"/>
            </a:solidFill>
            <a:round/>
            <a:headEnd/>
            <a:tailEnd/>
          </a:ln>
        </p:spPr>
        <p:txBody>
          <a:bodyPr vert="vert" wrap="none" anchor="ctr"/>
          <a:lstStyle/>
          <a:p>
            <a:r>
              <a:rPr lang="tr-TR" dirty="0" smtClean="0"/>
              <a:t>                                       </a:t>
            </a:r>
            <a:endParaRPr lang="tr-TR" sz="3200" b="1" dirty="0" smtClean="0">
              <a:latin typeface="Arial Black" pitchFamily="34" charset="0"/>
            </a:endParaRPr>
          </a:p>
        </p:txBody>
      </p:sp>
      <p:sp>
        <p:nvSpPr>
          <p:cNvPr id="18" name="17 Metin kutusu"/>
          <p:cNvSpPr txBox="1"/>
          <p:nvPr/>
        </p:nvSpPr>
        <p:spPr>
          <a:xfrm>
            <a:off x="4572000" y="1500174"/>
            <a:ext cx="5715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dirty="0" smtClean="0">
                <a:solidFill>
                  <a:srgbClr val="FF0000"/>
                </a:solidFill>
                <a:latin typeface="Arial Black" pitchFamily="34" charset="0"/>
              </a:rPr>
              <a:t>1</a:t>
            </a:r>
            <a:endParaRPr lang="tr-TR" sz="4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9" name="AutoShape 26"/>
          <p:cNvSpPr>
            <a:spLocks/>
          </p:cNvSpPr>
          <p:nvPr/>
        </p:nvSpPr>
        <p:spPr bwMode="auto">
          <a:xfrm rot="5400000">
            <a:off x="5067803" y="3004635"/>
            <a:ext cx="365716" cy="2500330"/>
          </a:xfrm>
          <a:prstGeom prst="rightBrace">
            <a:avLst>
              <a:gd name="adj1" fmla="val 138889"/>
              <a:gd name="adj2" fmla="val 50232"/>
            </a:avLst>
          </a:prstGeom>
          <a:noFill/>
          <a:ln w="69850">
            <a:solidFill>
              <a:srgbClr val="00B050"/>
            </a:solidFill>
            <a:round/>
            <a:headEnd/>
            <a:tailEnd/>
          </a:ln>
        </p:spPr>
        <p:txBody>
          <a:bodyPr vert="vert" wrap="none" anchor="ctr"/>
          <a:lstStyle/>
          <a:p>
            <a:r>
              <a:rPr lang="tr-TR" dirty="0" smtClean="0"/>
              <a:t>                                       </a:t>
            </a:r>
            <a:endParaRPr lang="tr-TR" sz="3200" b="1" dirty="0" smtClean="0">
              <a:latin typeface="Arial Black" pitchFamily="34" charset="0"/>
            </a:endParaRPr>
          </a:p>
        </p:txBody>
      </p:sp>
      <p:sp>
        <p:nvSpPr>
          <p:cNvPr id="20" name="19 Metin kutusu"/>
          <p:cNvSpPr txBox="1"/>
          <p:nvPr/>
        </p:nvSpPr>
        <p:spPr>
          <a:xfrm>
            <a:off x="4929190" y="4357694"/>
            <a:ext cx="52610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000" b="1" dirty="0" smtClean="0">
                <a:solidFill>
                  <a:srgbClr val="00B050"/>
                </a:solidFill>
                <a:latin typeface="Arial Black" pitchFamily="34" charset="0"/>
              </a:rPr>
              <a:t>2</a:t>
            </a:r>
            <a:endParaRPr lang="tr-TR" sz="4000" b="1" dirty="0">
              <a:solidFill>
                <a:srgbClr val="00B050"/>
              </a:solidFill>
              <a:latin typeface="Arial Black" pitchFamily="34" charset="0"/>
            </a:endParaRPr>
          </a:p>
        </p:txBody>
      </p:sp>
      <p:sp>
        <p:nvSpPr>
          <p:cNvPr id="21" name="AutoShape 26"/>
          <p:cNvSpPr>
            <a:spLocks/>
          </p:cNvSpPr>
          <p:nvPr/>
        </p:nvSpPr>
        <p:spPr bwMode="auto">
          <a:xfrm rot="8665183">
            <a:off x="2560352" y="1174814"/>
            <a:ext cx="428628" cy="3290655"/>
          </a:xfrm>
          <a:prstGeom prst="rightBrace">
            <a:avLst>
              <a:gd name="adj1" fmla="val 156190"/>
              <a:gd name="adj2" fmla="val 50677"/>
            </a:avLst>
          </a:prstGeom>
          <a:noFill/>
          <a:ln w="69850">
            <a:solidFill>
              <a:srgbClr val="0070C0"/>
            </a:solidFill>
            <a:round/>
            <a:headEnd/>
            <a:tailEnd/>
          </a:ln>
        </p:spPr>
        <p:txBody>
          <a:bodyPr vert="vert" wrap="none" anchor="ctr"/>
          <a:lstStyle/>
          <a:p>
            <a:r>
              <a:rPr lang="tr-TR" dirty="0" smtClean="0"/>
              <a:t>                                       </a:t>
            </a:r>
            <a:endParaRPr lang="tr-TR" sz="3200" b="1" dirty="0" smtClean="0">
              <a:latin typeface="Arial Black" pitchFamily="34" charset="0"/>
            </a:endParaRPr>
          </a:p>
        </p:txBody>
      </p:sp>
      <p:sp>
        <p:nvSpPr>
          <p:cNvPr id="22" name="21 Metin kutusu"/>
          <p:cNvSpPr txBox="1"/>
          <p:nvPr/>
        </p:nvSpPr>
        <p:spPr>
          <a:xfrm>
            <a:off x="2000232" y="2857496"/>
            <a:ext cx="5715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dirty="0" smtClean="0">
                <a:solidFill>
                  <a:srgbClr val="0070C0"/>
                </a:solidFill>
                <a:latin typeface="Arial Black" pitchFamily="34" charset="0"/>
              </a:rPr>
              <a:t>3</a:t>
            </a:r>
            <a:endParaRPr lang="tr-TR" sz="4000" b="1" dirty="0">
              <a:solidFill>
                <a:srgbClr val="0070C0"/>
              </a:solidFill>
              <a:latin typeface="Arial Black" pitchFamily="34" charset="0"/>
            </a:endParaRPr>
          </a:p>
        </p:txBody>
      </p:sp>
      <p:sp>
        <p:nvSpPr>
          <p:cNvPr id="23" name="22 Metin kutusu"/>
          <p:cNvSpPr txBox="1"/>
          <p:nvPr/>
        </p:nvSpPr>
        <p:spPr>
          <a:xfrm>
            <a:off x="2285984" y="5000636"/>
            <a:ext cx="5188408" cy="584775"/>
          </a:xfrm>
          <a:prstGeom prst="rect">
            <a:avLst/>
          </a:prstGeom>
          <a:solidFill>
            <a:srgbClr val="00B0F0"/>
          </a:solidFill>
          <a:ln w="5715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tr-TR" sz="3200" b="1" dirty="0" smtClean="0">
                <a:solidFill>
                  <a:srgbClr val="FF0000"/>
                </a:solidFill>
                <a:latin typeface="Arial Black" pitchFamily="34" charset="0"/>
              </a:rPr>
              <a:t>3 TANE KENARIM VAR</a:t>
            </a:r>
            <a:endParaRPr lang="tr-TR" sz="32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24" name="23 Oval"/>
          <p:cNvSpPr/>
          <p:nvPr/>
        </p:nvSpPr>
        <p:spPr>
          <a:xfrm>
            <a:off x="4143372" y="3143248"/>
            <a:ext cx="108000" cy="108000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24 Oval"/>
          <p:cNvSpPr/>
          <p:nvPr/>
        </p:nvSpPr>
        <p:spPr>
          <a:xfrm>
            <a:off x="4572000" y="3143248"/>
            <a:ext cx="108000" cy="108000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7" grpId="0" animBg="1"/>
      <p:bldP spid="18" grpId="0"/>
      <p:bldP spid="19" grpId="0" animBg="1"/>
      <p:bldP spid="20" grpId="0"/>
      <p:bldP spid="21" grpId="0" animBg="1"/>
      <p:bldP spid="22" grpId="0"/>
      <p:bldP spid="2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Oval"/>
          <p:cNvSpPr/>
          <p:nvPr/>
        </p:nvSpPr>
        <p:spPr>
          <a:xfrm>
            <a:off x="4071934" y="3071810"/>
            <a:ext cx="285752" cy="214314"/>
          </a:xfrm>
          <a:prstGeom prst="ellipse">
            <a:avLst/>
          </a:prstGeom>
          <a:solidFill>
            <a:srgbClr val="FFFF00"/>
          </a:solidFill>
          <a:ln>
            <a:prstDash val="solid"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9 Oval"/>
          <p:cNvSpPr/>
          <p:nvPr/>
        </p:nvSpPr>
        <p:spPr>
          <a:xfrm>
            <a:off x="4500562" y="3071810"/>
            <a:ext cx="285752" cy="214314"/>
          </a:xfrm>
          <a:prstGeom prst="ellipse">
            <a:avLst/>
          </a:prstGeom>
          <a:solidFill>
            <a:srgbClr val="FFFF00"/>
          </a:solidFill>
          <a:ln>
            <a:prstDash val="solid"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10 Blok Yay"/>
          <p:cNvSpPr/>
          <p:nvPr/>
        </p:nvSpPr>
        <p:spPr>
          <a:xfrm rot="10800000">
            <a:off x="4071934" y="3214686"/>
            <a:ext cx="756000" cy="576000"/>
          </a:xfrm>
          <a:prstGeom prst="blockArc">
            <a:avLst/>
          </a:prstGeom>
          <a:solidFill>
            <a:srgbClr val="FFFF00"/>
          </a:solidFill>
          <a:ln>
            <a:prstDash val="solid"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cxnSp>
        <p:nvCxnSpPr>
          <p:cNvPr id="12" name="11 Düz Bağlayıcı"/>
          <p:cNvCxnSpPr/>
          <p:nvPr/>
        </p:nvCxnSpPr>
        <p:spPr>
          <a:xfrm rot="16200000" flipH="1">
            <a:off x="1607323" y="1678769"/>
            <a:ext cx="2714644" cy="1928826"/>
          </a:xfrm>
          <a:prstGeom prst="line">
            <a:avLst/>
          </a:prstGeom>
          <a:ln w="635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13 Düz Bağlayıcı"/>
          <p:cNvCxnSpPr/>
          <p:nvPr/>
        </p:nvCxnSpPr>
        <p:spPr>
          <a:xfrm>
            <a:off x="3929058" y="4000504"/>
            <a:ext cx="2643206" cy="1588"/>
          </a:xfrm>
          <a:prstGeom prst="line">
            <a:avLst/>
          </a:prstGeom>
          <a:ln w="635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" name="15 Düz Bağlayıcı"/>
          <p:cNvCxnSpPr/>
          <p:nvPr/>
        </p:nvCxnSpPr>
        <p:spPr>
          <a:xfrm>
            <a:off x="2000232" y="1285860"/>
            <a:ext cx="4572032" cy="2714644"/>
          </a:xfrm>
          <a:prstGeom prst="line">
            <a:avLst/>
          </a:prstGeom>
          <a:ln w="635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4" name="23 Metin kutusu"/>
          <p:cNvSpPr txBox="1"/>
          <p:nvPr/>
        </p:nvSpPr>
        <p:spPr>
          <a:xfrm>
            <a:off x="857224" y="357166"/>
            <a:ext cx="7273530" cy="584775"/>
          </a:xfrm>
          <a:prstGeom prst="rect">
            <a:avLst/>
          </a:prstGeom>
          <a:solidFill>
            <a:srgbClr val="00B0F0"/>
          </a:solidFill>
          <a:ln w="5715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tr-TR" sz="3200" b="1" dirty="0" smtClean="0">
                <a:latin typeface="Arial Black" pitchFamily="34" charset="0"/>
              </a:rPr>
              <a:t>BENİM KAÇ TANE </a:t>
            </a:r>
            <a:r>
              <a:rPr lang="tr-TR" sz="3200" b="1" dirty="0" smtClean="0">
                <a:solidFill>
                  <a:srgbClr val="FF0000"/>
                </a:solidFill>
                <a:latin typeface="Arial Black" pitchFamily="34" charset="0"/>
              </a:rPr>
              <a:t>KÖŞEM</a:t>
            </a:r>
            <a:r>
              <a:rPr lang="tr-TR" sz="3200" b="1" dirty="0" smtClean="0">
                <a:latin typeface="Arial Black" pitchFamily="34" charset="0"/>
              </a:rPr>
              <a:t> VAR?</a:t>
            </a:r>
            <a:endParaRPr lang="tr-TR" sz="3200" b="1" dirty="0">
              <a:latin typeface="Arial Black" pitchFamily="34" charset="0"/>
            </a:endParaRPr>
          </a:p>
        </p:txBody>
      </p:sp>
      <p:sp>
        <p:nvSpPr>
          <p:cNvPr id="25" name="Oval 30"/>
          <p:cNvSpPr>
            <a:spLocks noChangeArrowheads="1"/>
          </p:cNvSpPr>
          <p:nvPr/>
        </p:nvSpPr>
        <p:spPr bwMode="auto">
          <a:xfrm>
            <a:off x="1785918" y="1071546"/>
            <a:ext cx="432000" cy="432000"/>
          </a:xfrm>
          <a:prstGeom prst="ellipse">
            <a:avLst/>
          </a:prstGeom>
          <a:noFill/>
          <a:ln w="76200">
            <a:solidFill>
              <a:srgbClr val="00CC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26" name="Oval 30"/>
          <p:cNvSpPr>
            <a:spLocks noChangeArrowheads="1"/>
          </p:cNvSpPr>
          <p:nvPr/>
        </p:nvSpPr>
        <p:spPr bwMode="auto">
          <a:xfrm>
            <a:off x="6286512" y="3714752"/>
            <a:ext cx="432000" cy="432000"/>
          </a:xfrm>
          <a:prstGeom prst="ellipse">
            <a:avLst/>
          </a:prstGeom>
          <a:noFill/>
          <a:ln w="76200">
            <a:solidFill>
              <a:srgbClr val="00CC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27" name="Oval 30"/>
          <p:cNvSpPr>
            <a:spLocks noChangeArrowheads="1"/>
          </p:cNvSpPr>
          <p:nvPr/>
        </p:nvSpPr>
        <p:spPr bwMode="auto">
          <a:xfrm>
            <a:off x="3714744" y="3786190"/>
            <a:ext cx="432000" cy="432000"/>
          </a:xfrm>
          <a:prstGeom prst="ellipse">
            <a:avLst/>
          </a:prstGeom>
          <a:noFill/>
          <a:ln w="76200">
            <a:solidFill>
              <a:srgbClr val="00CC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28" name="27 Metin kutusu"/>
          <p:cNvSpPr txBox="1"/>
          <p:nvPr/>
        </p:nvSpPr>
        <p:spPr>
          <a:xfrm>
            <a:off x="2285984" y="4786322"/>
            <a:ext cx="4676665" cy="584775"/>
          </a:xfrm>
          <a:prstGeom prst="rect">
            <a:avLst/>
          </a:prstGeom>
          <a:solidFill>
            <a:srgbClr val="00B0F0"/>
          </a:solidFill>
          <a:ln w="5715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tr-TR" sz="3200" b="1" dirty="0" smtClean="0">
                <a:solidFill>
                  <a:srgbClr val="FF0000"/>
                </a:solidFill>
                <a:latin typeface="Arial Black" pitchFamily="34" charset="0"/>
              </a:rPr>
              <a:t>3 TANE KÖŞEM VAR</a:t>
            </a:r>
            <a:endParaRPr lang="tr-TR" sz="32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3" name="12 Oval"/>
          <p:cNvSpPr/>
          <p:nvPr/>
        </p:nvSpPr>
        <p:spPr>
          <a:xfrm>
            <a:off x="4143372" y="3143248"/>
            <a:ext cx="108000" cy="108000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14 Oval"/>
          <p:cNvSpPr/>
          <p:nvPr/>
        </p:nvSpPr>
        <p:spPr>
          <a:xfrm>
            <a:off x="4572000" y="3143248"/>
            <a:ext cx="108000" cy="108000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Dikdörtgen"/>
          <p:cNvSpPr/>
          <p:nvPr/>
        </p:nvSpPr>
        <p:spPr>
          <a:xfrm>
            <a:off x="1714480" y="2428868"/>
            <a:ext cx="4786346" cy="1500198"/>
          </a:xfrm>
          <a:prstGeom prst="rect">
            <a:avLst/>
          </a:prstGeom>
          <a:solidFill>
            <a:srgbClr val="7030A0"/>
          </a:solidFill>
          <a:ln w="76200" cmpd="sng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10 Metin kutusu"/>
          <p:cNvSpPr txBox="1"/>
          <p:nvPr/>
        </p:nvSpPr>
        <p:spPr>
          <a:xfrm>
            <a:off x="571472" y="714356"/>
            <a:ext cx="7785273" cy="584775"/>
          </a:xfrm>
          <a:prstGeom prst="rect">
            <a:avLst/>
          </a:prstGeom>
          <a:solidFill>
            <a:srgbClr val="00B0F0"/>
          </a:solidFill>
          <a:ln w="5715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tr-TR" sz="3200" b="1" dirty="0" smtClean="0">
                <a:latin typeface="Arial Black" pitchFamily="34" charset="0"/>
              </a:rPr>
              <a:t>BENİM KAÇ TANE </a:t>
            </a:r>
            <a:r>
              <a:rPr lang="tr-TR" sz="3200" b="1" dirty="0" smtClean="0">
                <a:solidFill>
                  <a:srgbClr val="FF0000"/>
                </a:solidFill>
                <a:latin typeface="Arial Black" pitchFamily="34" charset="0"/>
              </a:rPr>
              <a:t>KENARIM</a:t>
            </a:r>
            <a:r>
              <a:rPr lang="tr-TR" sz="3200" b="1" dirty="0" smtClean="0">
                <a:latin typeface="Arial Black" pitchFamily="34" charset="0"/>
              </a:rPr>
              <a:t> VAR?</a:t>
            </a:r>
            <a:endParaRPr lang="tr-TR" sz="3200" b="1" dirty="0">
              <a:latin typeface="Arial Black" pitchFamily="34" charset="0"/>
            </a:endParaRPr>
          </a:p>
        </p:txBody>
      </p:sp>
      <p:sp>
        <p:nvSpPr>
          <p:cNvPr id="12" name="11 Metin kutusu"/>
          <p:cNvSpPr txBox="1"/>
          <p:nvPr/>
        </p:nvSpPr>
        <p:spPr>
          <a:xfrm>
            <a:off x="1643042" y="5143512"/>
            <a:ext cx="5188408" cy="584775"/>
          </a:xfrm>
          <a:prstGeom prst="rect">
            <a:avLst/>
          </a:prstGeom>
          <a:solidFill>
            <a:srgbClr val="00B0F0"/>
          </a:solidFill>
          <a:ln w="5715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tr-TR" sz="3200" b="1" dirty="0" smtClean="0">
                <a:solidFill>
                  <a:srgbClr val="FF0000"/>
                </a:solidFill>
                <a:latin typeface="Arial Black" pitchFamily="34" charset="0"/>
              </a:rPr>
              <a:t>4 TANE KENARIM VAR</a:t>
            </a:r>
            <a:endParaRPr lang="tr-TR" sz="32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5" name="AutoShape 26"/>
          <p:cNvSpPr>
            <a:spLocks/>
          </p:cNvSpPr>
          <p:nvPr/>
        </p:nvSpPr>
        <p:spPr bwMode="auto">
          <a:xfrm rot="16187563">
            <a:off x="3924939" y="-201178"/>
            <a:ext cx="365716" cy="4785344"/>
          </a:xfrm>
          <a:prstGeom prst="rightBrace">
            <a:avLst>
              <a:gd name="adj1" fmla="val 138889"/>
              <a:gd name="adj2" fmla="val 50232"/>
            </a:avLst>
          </a:prstGeom>
          <a:noFill/>
          <a:ln w="69850">
            <a:solidFill>
              <a:srgbClr val="FF0000"/>
            </a:solidFill>
            <a:round/>
            <a:headEnd/>
            <a:tailEnd/>
          </a:ln>
        </p:spPr>
        <p:txBody>
          <a:bodyPr vert="vert" wrap="none" anchor="ctr"/>
          <a:lstStyle/>
          <a:p>
            <a:r>
              <a:rPr lang="tr-TR" dirty="0" smtClean="0"/>
              <a:t>                                       </a:t>
            </a:r>
            <a:endParaRPr lang="tr-TR" sz="3200" b="1" dirty="0" smtClean="0">
              <a:latin typeface="Arial Black" pitchFamily="34" charset="0"/>
            </a:endParaRPr>
          </a:p>
        </p:txBody>
      </p:sp>
      <p:sp>
        <p:nvSpPr>
          <p:cNvPr id="7" name="AutoShape 26"/>
          <p:cNvSpPr>
            <a:spLocks/>
          </p:cNvSpPr>
          <p:nvPr/>
        </p:nvSpPr>
        <p:spPr bwMode="auto">
          <a:xfrm rot="5400000">
            <a:off x="3893339" y="1750207"/>
            <a:ext cx="428628" cy="4786346"/>
          </a:xfrm>
          <a:prstGeom prst="rightBrace">
            <a:avLst>
              <a:gd name="adj1" fmla="val 138889"/>
              <a:gd name="adj2" fmla="val 50677"/>
            </a:avLst>
          </a:prstGeom>
          <a:noFill/>
          <a:ln w="69850">
            <a:solidFill>
              <a:srgbClr val="0070C0"/>
            </a:solidFill>
            <a:round/>
            <a:headEnd/>
            <a:tailEnd/>
          </a:ln>
        </p:spPr>
        <p:txBody>
          <a:bodyPr vert="vert" wrap="none" anchor="ctr"/>
          <a:lstStyle/>
          <a:p>
            <a:r>
              <a:rPr lang="tr-TR" dirty="0" smtClean="0"/>
              <a:t>                                       </a:t>
            </a:r>
            <a:endParaRPr lang="tr-TR" sz="3200" b="1" dirty="0" smtClean="0">
              <a:latin typeface="Arial Black" pitchFamily="34" charset="0"/>
            </a:endParaRPr>
          </a:p>
        </p:txBody>
      </p:sp>
      <p:sp>
        <p:nvSpPr>
          <p:cNvPr id="8" name="AutoShape 26"/>
          <p:cNvSpPr>
            <a:spLocks/>
          </p:cNvSpPr>
          <p:nvPr/>
        </p:nvSpPr>
        <p:spPr bwMode="auto">
          <a:xfrm>
            <a:off x="6500826" y="2357430"/>
            <a:ext cx="365716" cy="1571636"/>
          </a:xfrm>
          <a:prstGeom prst="rightBrace">
            <a:avLst>
              <a:gd name="adj1" fmla="val 138889"/>
              <a:gd name="adj2" fmla="val 50232"/>
            </a:avLst>
          </a:prstGeom>
          <a:noFill/>
          <a:ln w="69850">
            <a:solidFill>
              <a:srgbClr val="00B050"/>
            </a:solidFill>
            <a:round/>
            <a:headEnd/>
            <a:tailEnd/>
          </a:ln>
        </p:spPr>
        <p:txBody>
          <a:bodyPr vert="vert" wrap="none" anchor="ctr"/>
          <a:lstStyle/>
          <a:p>
            <a:r>
              <a:rPr lang="tr-TR" dirty="0" smtClean="0"/>
              <a:t>                                       </a:t>
            </a:r>
            <a:endParaRPr lang="tr-TR" sz="3200" b="1" dirty="0" smtClean="0">
              <a:latin typeface="Arial Black" pitchFamily="34" charset="0"/>
            </a:endParaRPr>
          </a:p>
        </p:txBody>
      </p:sp>
      <p:sp>
        <p:nvSpPr>
          <p:cNvPr id="9" name="AutoShape 26"/>
          <p:cNvSpPr>
            <a:spLocks/>
          </p:cNvSpPr>
          <p:nvPr/>
        </p:nvSpPr>
        <p:spPr bwMode="auto">
          <a:xfrm rot="10800000">
            <a:off x="1285852" y="2428868"/>
            <a:ext cx="365716" cy="1500198"/>
          </a:xfrm>
          <a:prstGeom prst="rightBrace">
            <a:avLst>
              <a:gd name="adj1" fmla="val 138889"/>
              <a:gd name="adj2" fmla="val 50232"/>
            </a:avLst>
          </a:prstGeom>
          <a:noFill/>
          <a:ln w="69850">
            <a:solidFill>
              <a:srgbClr val="FFFF00"/>
            </a:solidFill>
            <a:round/>
            <a:headEnd/>
            <a:tailEnd/>
          </a:ln>
        </p:spPr>
        <p:txBody>
          <a:bodyPr vert="vert" wrap="none" anchor="ctr"/>
          <a:lstStyle/>
          <a:p>
            <a:r>
              <a:rPr lang="tr-TR" dirty="0" smtClean="0"/>
              <a:t>                                       </a:t>
            </a:r>
            <a:endParaRPr lang="tr-TR" sz="3200" b="1" dirty="0" smtClean="0">
              <a:latin typeface="Arial Black" pitchFamily="34" charset="0"/>
            </a:endParaRPr>
          </a:p>
        </p:txBody>
      </p:sp>
      <p:sp>
        <p:nvSpPr>
          <p:cNvPr id="10" name="9 Metin kutusu"/>
          <p:cNvSpPr txBox="1"/>
          <p:nvPr/>
        </p:nvSpPr>
        <p:spPr>
          <a:xfrm>
            <a:off x="3857620" y="1357298"/>
            <a:ext cx="52610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000" b="1" dirty="0" smtClean="0">
                <a:solidFill>
                  <a:srgbClr val="FF0000"/>
                </a:solidFill>
                <a:latin typeface="Arial Black" pitchFamily="34" charset="0"/>
              </a:rPr>
              <a:t>1</a:t>
            </a:r>
            <a:endParaRPr lang="tr-TR" sz="4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3" name="12 Metin kutusu"/>
          <p:cNvSpPr txBox="1"/>
          <p:nvPr/>
        </p:nvSpPr>
        <p:spPr>
          <a:xfrm>
            <a:off x="6929454" y="2714620"/>
            <a:ext cx="52610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000" b="1" dirty="0" smtClean="0">
                <a:solidFill>
                  <a:srgbClr val="00B050"/>
                </a:solidFill>
                <a:latin typeface="Arial Black" pitchFamily="34" charset="0"/>
              </a:rPr>
              <a:t>2</a:t>
            </a:r>
            <a:endParaRPr lang="tr-TR" sz="4000" b="1" dirty="0">
              <a:solidFill>
                <a:srgbClr val="00B050"/>
              </a:solidFill>
              <a:latin typeface="Arial Black" pitchFamily="34" charset="0"/>
            </a:endParaRPr>
          </a:p>
        </p:txBody>
      </p:sp>
      <p:sp>
        <p:nvSpPr>
          <p:cNvPr id="14" name="13 Metin kutusu"/>
          <p:cNvSpPr txBox="1"/>
          <p:nvPr/>
        </p:nvSpPr>
        <p:spPr>
          <a:xfrm>
            <a:off x="714348" y="2786058"/>
            <a:ext cx="52610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000" b="1" dirty="0" smtClean="0">
                <a:solidFill>
                  <a:srgbClr val="FFFF00"/>
                </a:solidFill>
                <a:latin typeface="Arial Black" pitchFamily="34" charset="0"/>
              </a:rPr>
              <a:t>4</a:t>
            </a:r>
            <a:endParaRPr lang="tr-TR" sz="4000" b="1" dirty="0">
              <a:solidFill>
                <a:srgbClr val="FFFF00"/>
              </a:solidFill>
              <a:latin typeface="Arial Black" pitchFamily="34" charset="0"/>
            </a:endParaRPr>
          </a:p>
        </p:txBody>
      </p:sp>
      <p:sp>
        <p:nvSpPr>
          <p:cNvPr id="15" name="14 Metin kutusu"/>
          <p:cNvSpPr txBox="1"/>
          <p:nvPr/>
        </p:nvSpPr>
        <p:spPr>
          <a:xfrm>
            <a:off x="3857620" y="4357694"/>
            <a:ext cx="52610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000" b="1" dirty="0" smtClean="0">
                <a:solidFill>
                  <a:srgbClr val="0070C0"/>
                </a:solidFill>
                <a:latin typeface="Arial Black" pitchFamily="34" charset="0"/>
              </a:rPr>
              <a:t>3</a:t>
            </a:r>
            <a:endParaRPr lang="tr-TR" sz="4000" b="1" dirty="0">
              <a:solidFill>
                <a:srgbClr val="0070C0"/>
              </a:solidFill>
              <a:latin typeface="Arial Black" pitchFamily="34" charset="0"/>
            </a:endParaRPr>
          </a:p>
        </p:txBody>
      </p:sp>
      <p:sp>
        <p:nvSpPr>
          <p:cNvPr id="16" name="15 Oval"/>
          <p:cNvSpPr/>
          <p:nvPr/>
        </p:nvSpPr>
        <p:spPr>
          <a:xfrm>
            <a:off x="3214678" y="2714620"/>
            <a:ext cx="285752" cy="21431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16 Oval"/>
          <p:cNvSpPr/>
          <p:nvPr/>
        </p:nvSpPr>
        <p:spPr>
          <a:xfrm>
            <a:off x="4357686" y="2714620"/>
            <a:ext cx="285752" cy="21431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" name="17 Blok Yay"/>
          <p:cNvSpPr/>
          <p:nvPr/>
        </p:nvSpPr>
        <p:spPr>
          <a:xfrm rot="10800000">
            <a:off x="3071802" y="2928934"/>
            <a:ext cx="1785950" cy="714380"/>
          </a:xfrm>
          <a:prstGeom prst="blockArc">
            <a:avLst/>
          </a:prstGeom>
          <a:solidFill>
            <a:srgbClr val="FFFF00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9" name="18 Oval"/>
          <p:cNvSpPr/>
          <p:nvPr/>
        </p:nvSpPr>
        <p:spPr>
          <a:xfrm>
            <a:off x="3357554" y="2786058"/>
            <a:ext cx="108000" cy="108000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19 Oval"/>
          <p:cNvSpPr/>
          <p:nvPr/>
        </p:nvSpPr>
        <p:spPr>
          <a:xfrm>
            <a:off x="4429124" y="2786058"/>
            <a:ext cx="108000" cy="108000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5" grpId="0" animBg="1"/>
      <p:bldP spid="7" grpId="0" animBg="1"/>
      <p:bldP spid="8" grpId="0" animBg="1"/>
      <p:bldP spid="9" grpId="0" animBg="1"/>
      <p:bldP spid="10" grpId="0"/>
      <p:bldP spid="13" grpId="0"/>
      <p:bldP spid="14" grpId="0"/>
      <p:bldP spid="15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Oval"/>
          <p:cNvSpPr/>
          <p:nvPr/>
        </p:nvSpPr>
        <p:spPr>
          <a:xfrm>
            <a:off x="4071934" y="3071810"/>
            <a:ext cx="285752" cy="214314"/>
          </a:xfrm>
          <a:prstGeom prst="ellipse">
            <a:avLst/>
          </a:prstGeom>
          <a:solidFill>
            <a:srgbClr val="FFFF00"/>
          </a:solidFill>
          <a:ln>
            <a:prstDash val="solid"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9 Oval"/>
          <p:cNvSpPr/>
          <p:nvPr/>
        </p:nvSpPr>
        <p:spPr>
          <a:xfrm>
            <a:off x="4429124" y="3071810"/>
            <a:ext cx="285752" cy="214314"/>
          </a:xfrm>
          <a:prstGeom prst="ellipse">
            <a:avLst/>
          </a:prstGeom>
          <a:solidFill>
            <a:srgbClr val="FFFF00"/>
          </a:solidFill>
          <a:ln>
            <a:prstDash val="solid"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10 Blok Yay"/>
          <p:cNvSpPr/>
          <p:nvPr/>
        </p:nvSpPr>
        <p:spPr>
          <a:xfrm rot="10800000">
            <a:off x="4071934" y="3214686"/>
            <a:ext cx="756000" cy="576000"/>
          </a:xfrm>
          <a:prstGeom prst="blockArc">
            <a:avLst/>
          </a:prstGeom>
          <a:solidFill>
            <a:srgbClr val="FFFF00"/>
          </a:solidFill>
          <a:ln>
            <a:prstDash val="solid"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cxnSp>
        <p:nvCxnSpPr>
          <p:cNvPr id="12" name="11 Düz Bağlayıcı"/>
          <p:cNvCxnSpPr/>
          <p:nvPr/>
        </p:nvCxnSpPr>
        <p:spPr>
          <a:xfrm rot="16200000" flipH="1">
            <a:off x="1607323" y="1678769"/>
            <a:ext cx="2714644" cy="1928826"/>
          </a:xfrm>
          <a:prstGeom prst="line">
            <a:avLst/>
          </a:prstGeom>
          <a:ln w="635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13 Düz Bağlayıcı"/>
          <p:cNvCxnSpPr/>
          <p:nvPr/>
        </p:nvCxnSpPr>
        <p:spPr>
          <a:xfrm>
            <a:off x="3929058" y="4000504"/>
            <a:ext cx="2643206" cy="1588"/>
          </a:xfrm>
          <a:prstGeom prst="line">
            <a:avLst/>
          </a:prstGeom>
          <a:ln w="635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" name="15 Düz Bağlayıcı"/>
          <p:cNvCxnSpPr/>
          <p:nvPr/>
        </p:nvCxnSpPr>
        <p:spPr>
          <a:xfrm>
            <a:off x="2000232" y="1285860"/>
            <a:ext cx="4572032" cy="2714644"/>
          </a:xfrm>
          <a:prstGeom prst="line">
            <a:avLst/>
          </a:prstGeom>
          <a:ln w="635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5" name="14 Metin kutusu"/>
          <p:cNvSpPr txBox="1"/>
          <p:nvPr/>
        </p:nvSpPr>
        <p:spPr>
          <a:xfrm>
            <a:off x="1285852" y="428604"/>
            <a:ext cx="6809878" cy="584775"/>
          </a:xfrm>
          <a:prstGeom prst="rect">
            <a:avLst/>
          </a:prstGeom>
          <a:solidFill>
            <a:srgbClr val="00B0F0"/>
          </a:solidFill>
          <a:ln w="5715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tr-TR" sz="3200" b="1" dirty="0" smtClean="0">
                <a:latin typeface="Arial Black" pitchFamily="34" charset="0"/>
              </a:rPr>
              <a:t>BENİM KAÇ TANE </a:t>
            </a:r>
            <a:r>
              <a:rPr lang="tr-TR" sz="3200" b="1" dirty="0" smtClean="0">
                <a:solidFill>
                  <a:srgbClr val="FF0000"/>
                </a:solidFill>
                <a:latin typeface="Arial Black" pitchFamily="34" charset="0"/>
              </a:rPr>
              <a:t>AÇIM</a:t>
            </a:r>
            <a:r>
              <a:rPr lang="tr-TR" sz="3200" b="1" dirty="0" smtClean="0">
                <a:latin typeface="Arial Black" pitchFamily="34" charset="0"/>
              </a:rPr>
              <a:t> VAR?</a:t>
            </a:r>
            <a:endParaRPr lang="tr-TR" sz="3200" b="1" dirty="0">
              <a:latin typeface="Arial Black" pitchFamily="34" charset="0"/>
            </a:endParaRPr>
          </a:p>
        </p:txBody>
      </p:sp>
      <p:sp>
        <p:nvSpPr>
          <p:cNvPr id="17" name="16 Çentikli Sağ Ok"/>
          <p:cNvSpPr/>
          <p:nvPr/>
        </p:nvSpPr>
        <p:spPr>
          <a:xfrm rot="19223583">
            <a:off x="1476987" y="1427033"/>
            <a:ext cx="571504" cy="357190"/>
          </a:xfrm>
          <a:prstGeom prst="notchedRightArrow">
            <a:avLst/>
          </a:prstGeom>
          <a:solidFill>
            <a:srgbClr val="00CC00"/>
          </a:solidFill>
          <a:ln w="381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" name="17 Çentikli Sağ Ok"/>
          <p:cNvSpPr/>
          <p:nvPr/>
        </p:nvSpPr>
        <p:spPr>
          <a:xfrm rot="7978090">
            <a:off x="6469086" y="3509790"/>
            <a:ext cx="571504" cy="357190"/>
          </a:xfrm>
          <a:prstGeom prst="notchedRightArrow">
            <a:avLst/>
          </a:prstGeom>
          <a:solidFill>
            <a:srgbClr val="00CC00"/>
          </a:solidFill>
          <a:ln w="381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" name="18 Çentikli Sağ Ok"/>
          <p:cNvSpPr/>
          <p:nvPr/>
        </p:nvSpPr>
        <p:spPr>
          <a:xfrm rot="19246909">
            <a:off x="3334670" y="4069510"/>
            <a:ext cx="571504" cy="357190"/>
          </a:xfrm>
          <a:prstGeom prst="notchedRightArrow">
            <a:avLst/>
          </a:prstGeom>
          <a:solidFill>
            <a:srgbClr val="00CC00"/>
          </a:solidFill>
          <a:ln w="381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19 Metin kutusu"/>
          <p:cNvSpPr txBox="1"/>
          <p:nvPr/>
        </p:nvSpPr>
        <p:spPr>
          <a:xfrm>
            <a:off x="2500298" y="4786322"/>
            <a:ext cx="4213013" cy="584775"/>
          </a:xfrm>
          <a:prstGeom prst="rect">
            <a:avLst/>
          </a:prstGeom>
          <a:solidFill>
            <a:srgbClr val="00B0F0"/>
          </a:solidFill>
          <a:ln w="5715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tr-TR" sz="3200" b="1" dirty="0" smtClean="0">
                <a:solidFill>
                  <a:srgbClr val="FF0000"/>
                </a:solidFill>
                <a:latin typeface="Arial Black" pitchFamily="34" charset="0"/>
              </a:rPr>
              <a:t>3 TANE AÇIM VAR</a:t>
            </a:r>
            <a:endParaRPr lang="tr-TR" sz="32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3" name="12 Oval"/>
          <p:cNvSpPr/>
          <p:nvPr/>
        </p:nvSpPr>
        <p:spPr>
          <a:xfrm>
            <a:off x="4500562" y="3143248"/>
            <a:ext cx="108000" cy="108000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" name="20 Oval"/>
          <p:cNvSpPr/>
          <p:nvPr/>
        </p:nvSpPr>
        <p:spPr>
          <a:xfrm>
            <a:off x="4143372" y="3143248"/>
            <a:ext cx="108000" cy="108000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Oval"/>
          <p:cNvSpPr/>
          <p:nvPr/>
        </p:nvSpPr>
        <p:spPr>
          <a:xfrm>
            <a:off x="4071934" y="3071810"/>
            <a:ext cx="285752" cy="214314"/>
          </a:xfrm>
          <a:prstGeom prst="ellipse">
            <a:avLst/>
          </a:prstGeom>
          <a:solidFill>
            <a:srgbClr val="FFFF00"/>
          </a:solidFill>
          <a:ln>
            <a:prstDash val="solid"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9 Oval"/>
          <p:cNvSpPr/>
          <p:nvPr/>
        </p:nvSpPr>
        <p:spPr>
          <a:xfrm>
            <a:off x="4500562" y="3071810"/>
            <a:ext cx="285752" cy="214314"/>
          </a:xfrm>
          <a:prstGeom prst="ellipse">
            <a:avLst/>
          </a:prstGeom>
          <a:solidFill>
            <a:srgbClr val="FFFF00"/>
          </a:solidFill>
          <a:ln>
            <a:prstDash val="solid"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10 Blok Yay"/>
          <p:cNvSpPr/>
          <p:nvPr/>
        </p:nvSpPr>
        <p:spPr>
          <a:xfrm rot="10800000">
            <a:off x="4071934" y="3214686"/>
            <a:ext cx="756000" cy="576000"/>
          </a:xfrm>
          <a:prstGeom prst="blockArc">
            <a:avLst/>
          </a:prstGeom>
          <a:solidFill>
            <a:srgbClr val="FFFF00"/>
          </a:solidFill>
          <a:ln>
            <a:prstDash val="solid"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cxnSp>
        <p:nvCxnSpPr>
          <p:cNvPr id="12" name="11 Düz Bağlayıcı"/>
          <p:cNvCxnSpPr/>
          <p:nvPr/>
        </p:nvCxnSpPr>
        <p:spPr>
          <a:xfrm rot="16200000" flipH="1">
            <a:off x="1607323" y="1678769"/>
            <a:ext cx="2714644" cy="1928826"/>
          </a:xfrm>
          <a:prstGeom prst="line">
            <a:avLst/>
          </a:prstGeom>
          <a:ln w="635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13 Düz Bağlayıcı"/>
          <p:cNvCxnSpPr/>
          <p:nvPr/>
        </p:nvCxnSpPr>
        <p:spPr>
          <a:xfrm>
            <a:off x="3929058" y="4000504"/>
            <a:ext cx="2643206" cy="1588"/>
          </a:xfrm>
          <a:prstGeom prst="line">
            <a:avLst/>
          </a:prstGeom>
          <a:ln w="635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" name="15 Düz Bağlayıcı"/>
          <p:cNvCxnSpPr/>
          <p:nvPr/>
        </p:nvCxnSpPr>
        <p:spPr>
          <a:xfrm>
            <a:off x="2000232" y="1285860"/>
            <a:ext cx="4572032" cy="2714644"/>
          </a:xfrm>
          <a:prstGeom prst="line">
            <a:avLst/>
          </a:prstGeom>
          <a:ln w="635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" name="12 Metin kutusu"/>
          <p:cNvSpPr txBox="1"/>
          <p:nvPr/>
        </p:nvSpPr>
        <p:spPr>
          <a:xfrm>
            <a:off x="1071538" y="428604"/>
            <a:ext cx="6955750" cy="584775"/>
          </a:xfrm>
          <a:prstGeom prst="rect">
            <a:avLst/>
          </a:prstGeom>
          <a:solidFill>
            <a:srgbClr val="00B0F0"/>
          </a:solidFill>
          <a:ln w="5715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tr-TR" sz="3200" b="1" dirty="0" smtClean="0">
                <a:latin typeface="Arial Black" pitchFamily="34" charset="0"/>
              </a:rPr>
              <a:t>AÇILARIM NE ÇEŞİT AÇILAR ?</a:t>
            </a:r>
            <a:endParaRPr lang="tr-TR" sz="3200" b="1" dirty="0">
              <a:latin typeface="Arial Black" pitchFamily="34" charset="0"/>
            </a:endParaRPr>
          </a:p>
        </p:txBody>
      </p:sp>
      <p:sp>
        <p:nvSpPr>
          <p:cNvPr id="15" name="14 Çentikli Sağ Ok"/>
          <p:cNvSpPr/>
          <p:nvPr/>
        </p:nvSpPr>
        <p:spPr>
          <a:xfrm rot="10800000">
            <a:off x="2571736" y="1142984"/>
            <a:ext cx="632536" cy="357190"/>
          </a:xfrm>
          <a:prstGeom prst="notchedRightArrow">
            <a:avLst/>
          </a:prstGeom>
          <a:solidFill>
            <a:srgbClr val="00CC00"/>
          </a:solidFill>
          <a:ln w="381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16 Metin kutusu"/>
          <p:cNvSpPr txBox="1"/>
          <p:nvPr/>
        </p:nvSpPr>
        <p:spPr>
          <a:xfrm>
            <a:off x="3286116" y="1142984"/>
            <a:ext cx="2058577" cy="584775"/>
          </a:xfrm>
          <a:prstGeom prst="rect">
            <a:avLst/>
          </a:prstGeom>
          <a:solidFill>
            <a:srgbClr val="00B0F0"/>
          </a:solidFill>
          <a:ln w="5715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tr-TR" sz="3200" b="1" dirty="0" smtClean="0">
                <a:solidFill>
                  <a:srgbClr val="FF0000"/>
                </a:solidFill>
                <a:latin typeface="Arial Black" pitchFamily="34" charset="0"/>
              </a:rPr>
              <a:t>DAR AÇI</a:t>
            </a:r>
            <a:endParaRPr lang="tr-TR" sz="32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8" name="17 Çentikli Sağ Ok"/>
          <p:cNvSpPr/>
          <p:nvPr/>
        </p:nvSpPr>
        <p:spPr>
          <a:xfrm rot="16200000">
            <a:off x="6220277" y="4209615"/>
            <a:ext cx="632536" cy="357190"/>
          </a:xfrm>
          <a:prstGeom prst="notchedRightArrow">
            <a:avLst/>
          </a:prstGeom>
          <a:solidFill>
            <a:srgbClr val="00CC00"/>
          </a:solidFill>
          <a:ln w="381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" name="18 Metin kutusu"/>
          <p:cNvSpPr txBox="1"/>
          <p:nvPr/>
        </p:nvSpPr>
        <p:spPr>
          <a:xfrm>
            <a:off x="6357950" y="4714884"/>
            <a:ext cx="2058577" cy="584775"/>
          </a:xfrm>
          <a:prstGeom prst="rect">
            <a:avLst/>
          </a:prstGeom>
          <a:solidFill>
            <a:srgbClr val="00B0F0"/>
          </a:solidFill>
          <a:ln w="5715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tr-TR" sz="3200" b="1" dirty="0" smtClean="0">
                <a:solidFill>
                  <a:srgbClr val="FF0000"/>
                </a:solidFill>
                <a:latin typeface="Arial Black" pitchFamily="34" charset="0"/>
              </a:rPr>
              <a:t>DAR AÇI</a:t>
            </a:r>
            <a:endParaRPr lang="tr-TR" sz="32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20" name="19 Çentikli Sağ Ok"/>
          <p:cNvSpPr/>
          <p:nvPr/>
        </p:nvSpPr>
        <p:spPr>
          <a:xfrm rot="16200000">
            <a:off x="3577071" y="4209615"/>
            <a:ext cx="632536" cy="357190"/>
          </a:xfrm>
          <a:prstGeom prst="notchedRightArrow">
            <a:avLst/>
          </a:prstGeom>
          <a:solidFill>
            <a:srgbClr val="00CC00"/>
          </a:solidFill>
          <a:ln w="381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" name="20 Metin kutusu"/>
          <p:cNvSpPr txBox="1"/>
          <p:nvPr/>
        </p:nvSpPr>
        <p:spPr>
          <a:xfrm>
            <a:off x="2786050" y="4786322"/>
            <a:ext cx="2555508" cy="584775"/>
          </a:xfrm>
          <a:prstGeom prst="rect">
            <a:avLst/>
          </a:prstGeom>
          <a:solidFill>
            <a:srgbClr val="00B0F0"/>
          </a:solidFill>
          <a:ln w="5715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tr-TR" sz="3200" b="1" dirty="0" smtClean="0">
                <a:solidFill>
                  <a:srgbClr val="FF0000"/>
                </a:solidFill>
                <a:latin typeface="Arial Black" pitchFamily="34" charset="0"/>
              </a:rPr>
              <a:t>GENİŞ AÇI</a:t>
            </a:r>
            <a:endParaRPr lang="tr-TR" sz="32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22" name="21 Metin kutusu"/>
          <p:cNvSpPr txBox="1"/>
          <p:nvPr/>
        </p:nvSpPr>
        <p:spPr>
          <a:xfrm>
            <a:off x="928662" y="5572140"/>
            <a:ext cx="7572428" cy="954107"/>
          </a:xfrm>
          <a:prstGeom prst="rect">
            <a:avLst/>
          </a:prstGeom>
          <a:solidFill>
            <a:srgbClr val="00B0F0"/>
          </a:solidFill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tr-TR" sz="2800" b="1" dirty="0" smtClean="0">
                <a:solidFill>
                  <a:srgbClr val="FF0000"/>
                </a:solidFill>
                <a:latin typeface="Arial Black" pitchFamily="34" charset="0"/>
              </a:rPr>
              <a:t>             </a:t>
            </a:r>
            <a:r>
              <a:rPr lang="tr-TR" sz="2800" b="1" dirty="0" smtClean="0">
                <a:latin typeface="Arial Black" pitchFamily="34" charset="0"/>
              </a:rPr>
              <a:t>3 TANE AÇIM VAR.</a:t>
            </a:r>
          </a:p>
          <a:p>
            <a:r>
              <a:rPr lang="tr-TR" sz="2800" b="1" dirty="0" smtClean="0">
                <a:solidFill>
                  <a:srgbClr val="FF0000"/>
                </a:solidFill>
                <a:latin typeface="Arial Black" pitchFamily="34" charset="0"/>
              </a:rPr>
              <a:t>2 TANE DAR,1 TANE GENİŞ AÇIM VAR</a:t>
            </a:r>
            <a:endParaRPr lang="tr-TR" sz="28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23" name="22 Oval"/>
          <p:cNvSpPr/>
          <p:nvPr/>
        </p:nvSpPr>
        <p:spPr>
          <a:xfrm>
            <a:off x="4643438" y="3143248"/>
            <a:ext cx="108000" cy="108000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4" name="23 Oval"/>
          <p:cNvSpPr/>
          <p:nvPr/>
        </p:nvSpPr>
        <p:spPr>
          <a:xfrm>
            <a:off x="4143372" y="3143248"/>
            <a:ext cx="108000" cy="108000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5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Halka"/>
          <p:cNvSpPr/>
          <p:nvPr/>
        </p:nvSpPr>
        <p:spPr>
          <a:xfrm>
            <a:off x="1142976" y="1214422"/>
            <a:ext cx="2304000" cy="2268000"/>
          </a:xfrm>
          <a:prstGeom prst="donut">
            <a:avLst>
              <a:gd name="adj" fmla="val 4136"/>
            </a:avLst>
          </a:prstGeom>
          <a:solidFill>
            <a:srgbClr val="FF0000"/>
          </a:solidFill>
          <a:ln w="254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" name="2 Oval"/>
          <p:cNvSpPr/>
          <p:nvPr/>
        </p:nvSpPr>
        <p:spPr>
          <a:xfrm>
            <a:off x="4500562" y="1214422"/>
            <a:ext cx="2428892" cy="2286016"/>
          </a:xfrm>
          <a:prstGeom prst="ellipse">
            <a:avLst/>
          </a:prstGeom>
          <a:solidFill>
            <a:srgbClr val="FFFF00"/>
          </a:solidFill>
          <a:ln w="34925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3 Metin kutusu"/>
          <p:cNvSpPr txBox="1"/>
          <p:nvPr/>
        </p:nvSpPr>
        <p:spPr>
          <a:xfrm>
            <a:off x="2428860" y="428604"/>
            <a:ext cx="3764172" cy="584775"/>
          </a:xfrm>
          <a:prstGeom prst="rect">
            <a:avLst/>
          </a:prstGeom>
          <a:solidFill>
            <a:srgbClr val="00B0F0"/>
          </a:solidFill>
          <a:ln w="5715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tr-TR" sz="3200" b="1" dirty="0" smtClean="0">
                <a:latin typeface="Arial Black" pitchFamily="34" charset="0"/>
              </a:rPr>
              <a:t>İKİ KADREŞLER</a:t>
            </a:r>
            <a:endParaRPr lang="tr-TR" sz="3200" b="1" dirty="0">
              <a:latin typeface="Arial Black" pitchFamily="34" charset="0"/>
            </a:endParaRPr>
          </a:p>
        </p:txBody>
      </p:sp>
      <p:sp>
        <p:nvSpPr>
          <p:cNvPr id="5" name="4 Blok Yay"/>
          <p:cNvSpPr/>
          <p:nvPr/>
        </p:nvSpPr>
        <p:spPr>
          <a:xfrm rot="10800000">
            <a:off x="1928794" y="2357430"/>
            <a:ext cx="756000" cy="576000"/>
          </a:xfrm>
          <a:prstGeom prst="blockArc">
            <a:avLst/>
          </a:prstGeom>
          <a:solidFill>
            <a:srgbClr val="FFFF00"/>
          </a:solidFill>
          <a:ln>
            <a:prstDash val="solid"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6" name="5 Blok Yay"/>
          <p:cNvSpPr/>
          <p:nvPr/>
        </p:nvSpPr>
        <p:spPr>
          <a:xfrm rot="10800000">
            <a:off x="5286380" y="2428868"/>
            <a:ext cx="756000" cy="576000"/>
          </a:xfrm>
          <a:prstGeom prst="blockArc">
            <a:avLst/>
          </a:prstGeom>
          <a:solidFill>
            <a:srgbClr val="FF0000"/>
          </a:solidFill>
          <a:ln>
            <a:prstDash val="solid"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7" name="6 Oval"/>
          <p:cNvSpPr/>
          <p:nvPr/>
        </p:nvSpPr>
        <p:spPr>
          <a:xfrm>
            <a:off x="1857356" y="1714488"/>
            <a:ext cx="285752" cy="214314"/>
          </a:xfrm>
          <a:prstGeom prst="ellipse">
            <a:avLst/>
          </a:prstGeom>
          <a:solidFill>
            <a:srgbClr val="FFFF00"/>
          </a:solidFill>
          <a:ln>
            <a:prstDash val="solid"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7 Oval"/>
          <p:cNvSpPr/>
          <p:nvPr/>
        </p:nvSpPr>
        <p:spPr>
          <a:xfrm>
            <a:off x="2428860" y="1714488"/>
            <a:ext cx="285752" cy="214314"/>
          </a:xfrm>
          <a:prstGeom prst="ellipse">
            <a:avLst/>
          </a:prstGeom>
          <a:solidFill>
            <a:srgbClr val="FFFF00"/>
          </a:solidFill>
          <a:ln>
            <a:prstDash val="solid"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8 Oval"/>
          <p:cNvSpPr/>
          <p:nvPr/>
        </p:nvSpPr>
        <p:spPr>
          <a:xfrm>
            <a:off x="5214942" y="1714488"/>
            <a:ext cx="285752" cy="214314"/>
          </a:xfrm>
          <a:prstGeom prst="ellipse">
            <a:avLst/>
          </a:prstGeom>
          <a:solidFill>
            <a:srgbClr val="FF0000"/>
          </a:solidFill>
          <a:ln>
            <a:prstDash val="solid"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9 Oval"/>
          <p:cNvSpPr/>
          <p:nvPr/>
        </p:nvSpPr>
        <p:spPr>
          <a:xfrm>
            <a:off x="5857884" y="1714488"/>
            <a:ext cx="285752" cy="214314"/>
          </a:xfrm>
          <a:prstGeom prst="ellipse">
            <a:avLst/>
          </a:prstGeom>
          <a:solidFill>
            <a:srgbClr val="FF0000"/>
          </a:solidFill>
          <a:ln>
            <a:prstDash val="solid"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10 Oval"/>
          <p:cNvSpPr/>
          <p:nvPr/>
        </p:nvSpPr>
        <p:spPr>
          <a:xfrm>
            <a:off x="5929322" y="1785926"/>
            <a:ext cx="108000" cy="108000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11 Oval"/>
          <p:cNvSpPr/>
          <p:nvPr/>
        </p:nvSpPr>
        <p:spPr>
          <a:xfrm>
            <a:off x="5286380" y="1785926"/>
            <a:ext cx="108000" cy="108000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12 Oval"/>
          <p:cNvSpPr/>
          <p:nvPr/>
        </p:nvSpPr>
        <p:spPr>
          <a:xfrm>
            <a:off x="2500298" y="1785926"/>
            <a:ext cx="108000" cy="108000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13 Oval"/>
          <p:cNvSpPr/>
          <p:nvPr/>
        </p:nvSpPr>
        <p:spPr>
          <a:xfrm>
            <a:off x="1928794" y="1785926"/>
            <a:ext cx="108000" cy="108000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Halka"/>
          <p:cNvSpPr/>
          <p:nvPr/>
        </p:nvSpPr>
        <p:spPr>
          <a:xfrm>
            <a:off x="1000100" y="214290"/>
            <a:ext cx="2304000" cy="2268000"/>
          </a:xfrm>
          <a:prstGeom prst="donut">
            <a:avLst>
              <a:gd name="adj" fmla="val 4136"/>
            </a:avLst>
          </a:prstGeom>
          <a:solidFill>
            <a:srgbClr val="FF0000"/>
          </a:solidFill>
          <a:ln w="254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" name="2 Oval"/>
          <p:cNvSpPr/>
          <p:nvPr/>
        </p:nvSpPr>
        <p:spPr>
          <a:xfrm>
            <a:off x="1643042" y="857232"/>
            <a:ext cx="285752" cy="214314"/>
          </a:xfrm>
          <a:prstGeom prst="ellipse">
            <a:avLst/>
          </a:prstGeom>
          <a:solidFill>
            <a:srgbClr val="FFFF00"/>
          </a:solidFill>
          <a:ln>
            <a:prstDash val="solid"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3 Oval"/>
          <p:cNvSpPr/>
          <p:nvPr/>
        </p:nvSpPr>
        <p:spPr>
          <a:xfrm>
            <a:off x="2214546" y="857232"/>
            <a:ext cx="285752" cy="214314"/>
          </a:xfrm>
          <a:prstGeom prst="ellipse">
            <a:avLst/>
          </a:prstGeom>
          <a:solidFill>
            <a:srgbClr val="FFFF00"/>
          </a:solidFill>
          <a:ln>
            <a:prstDash val="solid"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Oval"/>
          <p:cNvSpPr/>
          <p:nvPr/>
        </p:nvSpPr>
        <p:spPr>
          <a:xfrm>
            <a:off x="5286380" y="214290"/>
            <a:ext cx="2376000" cy="2286016"/>
          </a:xfrm>
          <a:prstGeom prst="ellipse">
            <a:avLst/>
          </a:prstGeom>
          <a:solidFill>
            <a:srgbClr val="FFFF00"/>
          </a:solidFill>
          <a:ln w="34925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Blok Yay"/>
          <p:cNvSpPr/>
          <p:nvPr/>
        </p:nvSpPr>
        <p:spPr>
          <a:xfrm rot="10800000">
            <a:off x="1714480" y="1285860"/>
            <a:ext cx="756000" cy="576000"/>
          </a:xfrm>
          <a:prstGeom prst="blockArc">
            <a:avLst/>
          </a:prstGeom>
          <a:solidFill>
            <a:srgbClr val="FFFF00"/>
          </a:solidFill>
          <a:ln>
            <a:prstDash val="solid"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7" name="6 Oval"/>
          <p:cNvSpPr/>
          <p:nvPr/>
        </p:nvSpPr>
        <p:spPr>
          <a:xfrm>
            <a:off x="6000760" y="714356"/>
            <a:ext cx="285752" cy="214314"/>
          </a:xfrm>
          <a:prstGeom prst="ellipse">
            <a:avLst/>
          </a:prstGeom>
          <a:solidFill>
            <a:srgbClr val="FF0000"/>
          </a:solidFill>
          <a:ln>
            <a:prstDash val="solid"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7 Oval"/>
          <p:cNvSpPr/>
          <p:nvPr/>
        </p:nvSpPr>
        <p:spPr>
          <a:xfrm>
            <a:off x="6572264" y="714356"/>
            <a:ext cx="285752" cy="214314"/>
          </a:xfrm>
          <a:prstGeom prst="ellipse">
            <a:avLst/>
          </a:prstGeom>
          <a:solidFill>
            <a:srgbClr val="FF0000"/>
          </a:solidFill>
          <a:ln>
            <a:prstDash val="solid"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8 Blok Yay"/>
          <p:cNvSpPr/>
          <p:nvPr/>
        </p:nvSpPr>
        <p:spPr>
          <a:xfrm rot="10800000">
            <a:off x="6072198" y="1142984"/>
            <a:ext cx="756000" cy="576000"/>
          </a:xfrm>
          <a:prstGeom prst="blockArc">
            <a:avLst/>
          </a:prstGeom>
          <a:solidFill>
            <a:srgbClr val="FF0000"/>
          </a:solidFill>
          <a:ln>
            <a:prstDash val="solid"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0" name="9 Çentikli Sağ Ok"/>
          <p:cNvSpPr/>
          <p:nvPr/>
        </p:nvSpPr>
        <p:spPr>
          <a:xfrm rot="16200000">
            <a:off x="1862559" y="2637979"/>
            <a:ext cx="632536" cy="357190"/>
          </a:xfrm>
          <a:prstGeom prst="notchedRightArrow">
            <a:avLst/>
          </a:prstGeom>
          <a:solidFill>
            <a:srgbClr val="00CC00"/>
          </a:solidFill>
          <a:ln w="381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10 Çentikli Sağ Ok"/>
          <p:cNvSpPr/>
          <p:nvPr/>
        </p:nvSpPr>
        <p:spPr>
          <a:xfrm rot="16200000">
            <a:off x="6148839" y="2637979"/>
            <a:ext cx="632536" cy="357190"/>
          </a:xfrm>
          <a:prstGeom prst="notchedRightArrow">
            <a:avLst/>
          </a:prstGeom>
          <a:solidFill>
            <a:srgbClr val="00CC00"/>
          </a:solidFill>
          <a:ln w="381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11 Metin kutusu"/>
          <p:cNvSpPr txBox="1"/>
          <p:nvPr/>
        </p:nvSpPr>
        <p:spPr>
          <a:xfrm>
            <a:off x="785786" y="3214686"/>
            <a:ext cx="3012363" cy="1077218"/>
          </a:xfrm>
          <a:prstGeom prst="rect">
            <a:avLst/>
          </a:prstGeom>
          <a:solidFill>
            <a:srgbClr val="00B0F0"/>
          </a:solidFill>
          <a:ln w="5715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tr-TR" sz="3200" b="1" u="sng" dirty="0" smtClean="0">
                <a:latin typeface="Arial Black" pitchFamily="34" charset="0"/>
              </a:rPr>
              <a:t>BENİM ADIM</a:t>
            </a:r>
          </a:p>
          <a:p>
            <a:r>
              <a:rPr lang="tr-TR" sz="3200" b="1" dirty="0" smtClean="0">
                <a:solidFill>
                  <a:srgbClr val="FF0000"/>
                </a:solidFill>
                <a:latin typeface="Arial Black" pitchFamily="34" charset="0"/>
              </a:rPr>
              <a:t>   ÇEMBER</a:t>
            </a:r>
            <a:endParaRPr lang="tr-TR" sz="32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4" name="13 Metin kutusu"/>
          <p:cNvSpPr txBox="1"/>
          <p:nvPr/>
        </p:nvSpPr>
        <p:spPr>
          <a:xfrm>
            <a:off x="5214942" y="3214686"/>
            <a:ext cx="3012363" cy="1077218"/>
          </a:xfrm>
          <a:prstGeom prst="rect">
            <a:avLst/>
          </a:prstGeom>
          <a:solidFill>
            <a:srgbClr val="00B0F0"/>
          </a:solidFill>
          <a:ln w="5715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tr-TR" sz="3200" b="1" u="sng" dirty="0" smtClean="0">
                <a:latin typeface="Arial Black" pitchFamily="34" charset="0"/>
              </a:rPr>
              <a:t>BENİM ADIM</a:t>
            </a:r>
          </a:p>
          <a:p>
            <a:r>
              <a:rPr lang="tr-TR" sz="3200" b="1" dirty="0" smtClean="0">
                <a:solidFill>
                  <a:srgbClr val="FF0000"/>
                </a:solidFill>
                <a:latin typeface="Arial Black" pitchFamily="34" charset="0"/>
              </a:rPr>
              <a:t>     DAİRE</a:t>
            </a:r>
            <a:endParaRPr lang="tr-TR" sz="32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5" name="14 Metin kutusu"/>
          <p:cNvSpPr txBox="1"/>
          <p:nvPr/>
        </p:nvSpPr>
        <p:spPr>
          <a:xfrm>
            <a:off x="714348" y="4429132"/>
            <a:ext cx="7123873" cy="1077218"/>
          </a:xfrm>
          <a:prstGeom prst="rect">
            <a:avLst/>
          </a:prstGeom>
          <a:solidFill>
            <a:srgbClr val="00B0F0"/>
          </a:solidFill>
          <a:ln w="5715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tr-TR" sz="3200" b="1" dirty="0" smtClean="0">
                <a:latin typeface="Arial Black" pitchFamily="34" charset="0"/>
              </a:rPr>
              <a:t>İKİMİZ KARDEŞİZ.AMA FARKLI</a:t>
            </a:r>
          </a:p>
          <a:p>
            <a:r>
              <a:rPr lang="tr-TR" sz="3200" b="1" dirty="0" smtClean="0">
                <a:latin typeface="Arial Black" pitchFamily="34" charset="0"/>
              </a:rPr>
              <a:t>ÖZELLİKLERİMİZ DE VAR.</a:t>
            </a:r>
            <a:endParaRPr lang="tr-TR" sz="3200" b="1" dirty="0">
              <a:latin typeface="Arial Black" pitchFamily="34" charset="0"/>
            </a:endParaRPr>
          </a:p>
        </p:txBody>
      </p:sp>
      <p:sp>
        <p:nvSpPr>
          <p:cNvPr id="16" name="15 Metin kutusu"/>
          <p:cNvSpPr txBox="1"/>
          <p:nvPr/>
        </p:nvSpPr>
        <p:spPr>
          <a:xfrm>
            <a:off x="428596" y="4429132"/>
            <a:ext cx="8215370" cy="584775"/>
          </a:xfrm>
          <a:prstGeom prst="rect">
            <a:avLst/>
          </a:prstGeom>
          <a:solidFill>
            <a:srgbClr val="00B0F0"/>
          </a:solidFill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tr-TR" sz="3200" b="1" dirty="0" smtClean="0">
                <a:latin typeface="Arial Black" pitchFamily="34" charset="0"/>
              </a:rPr>
              <a:t>SİZCE BU FARKLILIK NE OLABİLİR? </a:t>
            </a:r>
          </a:p>
        </p:txBody>
      </p:sp>
      <p:sp>
        <p:nvSpPr>
          <p:cNvPr id="17" name="16 Oval"/>
          <p:cNvSpPr/>
          <p:nvPr/>
        </p:nvSpPr>
        <p:spPr>
          <a:xfrm>
            <a:off x="2285984" y="928670"/>
            <a:ext cx="108000" cy="108000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" name="17 Oval"/>
          <p:cNvSpPr/>
          <p:nvPr/>
        </p:nvSpPr>
        <p:spPr>
          <a:xfrm>
            <a:off x="1714480" y="928670"/>
            <a:ext cx="108000" cy="108000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" name="18 Oval"/>
          <p:cNvSpPr/>
          <p:nvPr/>
        </p:nvSpPr>
        <p:spPr>
          <a:xfrm>
            <a:off x="6072198" y="785794"/>
            <a:ext cx="108000" cy="108000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19 Oval"/>
          <p:cNvSpPr/>
          <p:nvPr/>
        </p:nvSpPr>
        <p:spPr>
          <a:xfrm>
            <a:off x="6643702" y="785794"/>
            <a:ext cx="108000" cy="108000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4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4" grpId="0" animBg="1"/>
      <p:bldP spid="15" grpId="0" animBg="1"/>
      <p:bldP spid="15" grpId="1" animBg="1"/>
      <p:bldP spid="16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Halka"/>
          <p:cNvSpPr/>
          <p:nvPr/>
        </p:nvSpPr>
        <p:spPr>
          <a:xfrm>
            <a:off x="1000100" y="214290"/>
            <a:ext cx="2304000" cy="2268000"/>
          </a:xfrm>
          <a:prstGeom prst="donut">
            <a:avLst>
              <a:gd name="adj" fmla="val 4136"/>
            </a:avLst>
          </a:prstGeom>
          <a:solidFill>
            <a:srgbClr val="FF0000"/>
          </a:solidFill>
          <a:ln w="254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" name="2 Oval"/>
          <p:cNvSpPr/>
          <p:nvPr/>
        </p:nvSpPr>
        <p:spPr>
          <a:xfrm>
            <a:off x="1643042" y="857232"/>
            <a:ext cx="285752" cy="214314"/>
          </a:xfrm>
          <a:prstGeom prst="ellipse">
            <a:avLst/>
          </a:prstGeom>
          <a:solidFill>
            <a:srgbClr val="FFFF00"/>
          </a:solidFill>
          <a:ln>
            <a:prstDash val="solid"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3 Oval"/>
          <p:cNvSpPr/>
          <p:nvPr/>
        </p:nvSpPr>
        <p:spPr>
          <a:xfrm>
            <a:off x="2214546" y="857232"/>
            <a:ext cx="285752" cy="214314"/>
          </a:xfrm>
          <a:prstGeom prst="ellipse">
            <a:avLst/>
          </a:prstGeom>
          <a:solidFill>
            <a:srgbClr val="FFFF00"/>
          </a:solidFill>
          <a:ln>
            <a:prstDash val="solid"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Oval"/>
          <p:cNvSpPr/>
          <p:nvPr/>
        </p:nvSpPr>
        <p:spPr>
          <a:xfrm>
            <a:off x="5286380" y="214290"/>
            <a:ext cx="2376000" cy="2286016"/>
          </a:xfrm>
          <a:prstGeom prst="ellipse">
            <a:avLst/>
          </a:prstGeom>
          <a:solidFill>
            <a:srgbClr val="FFFF00"/>
          </a:solidFill>
          <a:ln w="34925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Blok Yay"/>
          <p:cNvSpPr/>
          <p:nvPr/>
        </p:nvSpPr>
        <p:spPr>
          <a:xfrm rot="10800000">
            <a:off x="1714480" y="1285860"/>
            <a:ext cx="756000" cy="576000"/>
          </a:xfrm>
          <a:prstGeom prst="blockArc">
            <a:avLst/>
          </a:prstGeom>
          <a:solidFill>
            <a:srgbClr val="FFFF00"/>
          </a:solidFill>
          <a:ln>
            <a:prstDash val="solid"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7" name="6 Oval"/>
          <p:cNvSpPr/>
          <p:nvPr/>
        </p:nvSpPr>
        <p:spPr>
          <a:xfrm>
            <a:off x="6000760" y="714356"/>
            <a:ext cx="285752" cy="214314"/>
          </a:xfrm>
          <a:prstGeom prst="ellipse">
            <a:avLst/>
          </a:prstGeom>
          <a:solidFill>
            <a:srgbClr val="FF0000"/>
          </a:solidFill>
          <a:ln>
            <a:prstDash val="solid"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7 Oval"/>
          <p:cNvSpPr/>
          <p:nvPr/>
        </p:nvSpPr>
        <p:spPr>
          <a:xfrm>
            <a:off x="6572264" y="714356"/>
            <a:ext cx="285752" cy="214314"/>
          </a:xfrm>
          <a:prstGeom prst="ellipse">
            <a:avLst/>
          </a:prstGeom>
          <a:solidFill>
            <a:srgbClr val="FF0000"/>
          </a:solidFill>
          <a:ln>
            <a:prstDash val="solid"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8 Blok Yay"/>
          <p:cNvSpPr/>
          <p:nvPr/>
        </p:nvSpPr>
        <p:spPr>
          <a:xfrm rot="10800000">
            <a:off x="6072198" y="1142984"/>
            <a:ext cx="756000" cy="576000"/>
          </a:xfrm>
          <a:prstGeom prst="blockArc">
            <a:avLst/>
          </a:prstGeom>
          <a:solidFill>
            <a:srgbClr val="FF0000"/>
          </a:solidFill>
          <a:ln>
            <a:prstDash val="solid"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2" name="11 Metin kutusu"/>
          <p:cNvSpPr txBox="1"/>
          <p:nvPr/>
        </p:nvSpPr>
        <p:spPr>
          <a:xfrm>
            <a:off x="785786" y="2571744"/>
            <a:ext cx="2857520" cy="707886"/>
          </a:xfrm>
          <a:prstGeom prst="rect">
            <a:avLst/>
          </a:prstGeom>
          <a:solidFill>
            <a:srgbClr val="00B0F0"/>
          </a:solidFill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tr-TR" sz="2000" b="1" dirty="0" smtClean="0">
                <a:solidFill>
                  <a:srgbClr val="FF0000"/>
                </a:solidFill>
                <a:latin typeface="Arial Black" pitchFamily="34" charset="0"/>
              </a:rPr>
              <a:t>  BEN HANGİSİNE</a:t>
            </a:r>
          </a:p>
          <a:p>
            <a:r>
              <a:rPr lang="tr-TR" sz="2000" b="1" dirty="0" smtClean="0">
                <a:solidFill>
                  <a:srgbClr val="FF0000"/>
                </a:solidFill>
                <a:latin typeface="Arial Black" pitchFamily="34" charset="0"/>
              </a:rPr>
              <a:t> </a:t>
            </a:r>
            <a:r>
              <a:rPr lang="tr-TR" sz="2000" b="1" dirty="0" smtClean="0">
                <a:solidFill>
                  <a:srgbClr val="FF0000"/>
                </a:solidFill>
                <a:latin typeface="Arial Black" pitchFamily="34" charset="0"/>
              </a:rPr>
              <a:t>   </a:t>
            </a:r>
            <a:r>
              <a:rPr lang="tr-TR" sz="2000" b="1" dirty="0" smtClean="0">
                <a:solidFill>
                  <a:srgbClr val="FF0000"/>
                </a:solidFill>
                <a:latin typeface="Arial Black" pitchFamily="34" charset="0"/>
              </a:rPr>
              <a:t>BENZİYORUM</a:t>
            </a:r>
            <a:endParaRPr lang="tr-TR" sz="2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7" name="16 Metin kutusu"/>
          <p:cNvSpPr txBox="1"/>
          <p:nvPr/>
        </p:nvSpPr>
        <p:spPr>
          <a:xfrm>
            <a:off x="5214942" y="2571744"/>
            <a:ext cx="2857520" cy="707886"/>
          </a:xfrm>
          <a:prstGeom prst="rect">
            <a:avLst/>
          </a:prstGeom>
          <a:solidFill>
            <a:srgbClr val="00B0F0"/>
          </a:solidFill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tr-TR" sz="2000" b="1" dirty="0" smtClean="0">
                <a:solidFill>
                  <a:srgbClr val="FFFF00"/>
                </a:solidFill>
                <a:latin typeface="Arial Black" pitchFamily="34" charset="0"/>
              </a:rPr>
              <a:t>  BEN HANGİSİNE</a:t>
            </a:r>
          </a:p>
          <a:p>
            <a:r>
              <a:rPr lang="tr-TR" sz="2000" b="1" dirty="0" smtClean="0">
                <a:solidFill>
                  <a:srgbClr val="FFFF00"/>
                </a:solidFill>
                <a:latin typeface="Arial Black" pitchFamily="34" charset="0"/>
              </a:rPr>
              <a:t> </a:t>
            </a:r>
            <a:r>
              <a:rPr lang="tr-TR" sz="2000" b="1" dirty="0" smtClean="0">
                <a:solidFill>
                  <a:srgbClr val="FFFF00"/>
                </a:solidFill>
                <a:latin typeface="Arial Black" pitchFamily="34" charset="0"/>
              </a:rPr>
              <a:t>   </a:t>
            </a:r>
            <a:r>
              <a:rPr lang="tr-TR" sz="2000" b="1" dirty="0" smtClean="0">
                <a:solidFill>
                  <a:srgbClr val="FFFF00"/>
                </a:solidFill>
                <a:latin typeface="Arial Black" pitchFamily="34" charset="0"/>
              </a:rPr>
              <a:t>BENZİYORUM</a:t>
            </a:r>
            <a:endParaRPr lang="tr-TR" sz="2000" b="1" dirty="0">
              <a:solidFill>
                <a:srgbClr val="FFFF00"/>
              </a:solidFill>
              <a:latin typeface="Arial Black" pitchFamily="34" charset="0"/>
            </a:endParaRPr>
          </a:p>
        </p:txBody>
      </p:sp>
      <p:pic>
        <p:nvPicPr>
          <p:cNvPr id="18" name="Picture 7" descr="C:\Users\acer\Desktop\imagesCAN6BV4F.jpg"/>
          <p:cNvPicPr>
            <a:picLocks noChangeAspect="1" noChangeArrowheads="1"/>
          </p:cNvPicPr>
          <p:nvPr/>
        </p:nvPicPr>
        <p:blipFill>
          <a:blip r:embed="rId2"/>
          <a:srcRect t="25298" r="43714"/>
          <a:stretch>
            <a:fillRect/>
          </a:stretch>
        </p:blipFill>
        <p:spPr bwMode="auto">
          <a:xfrm>
            <a:off x="785786" y="3500438"/>
            <a:ext cx="2900920" cy="298949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9" name="Picture 9" descr="2009 turk lirası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 l="71552" t="5825" r="2586" b="6795"/>
          <a:stretch>
            <a:fillRect/>
          </a:stretch>
        </p:blipFill>
        <p:spPr bwMode="auto">
          <a:xfrm>
            <a:off x="5214942" y="3500438"/>
            <a:ext cx="3000396" cy="3000396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20" name="19 Oval"/>
          <p:cNvSpPr/>
          <p:nvPr/>
        </p:nvSpPr>
        <p:spPr>
          <a:xfrm>
            <a:off x="6072198" y="785794"/>
            <a:ext cx="108000" cy="108000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" name="20 Oval"/>
          <p:cNvSpPr/>
          <p:nvPr/>
        </p:nvSpPr>
        <p:spPr>
          <a:xfrm>
            <a:off x="6643702" y="785794"/>
            <a:ext cx="108000" cy="108000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21 Oval"/>
          <p:cNvSpPr/>
          <p:nvPr/>
        </p:nvSpPr>
        <p:spPr>
          <a:xfrm>
            <a:off x="1785918" y="928670"/>
            <a:ext cx="108000" cy="108000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3" name="22 Oval"/>
          <p:cNvSpPr/>
          <p:nvPr/>
        </p:nvSpPr>
        <p:spPr>
          <a:xfrm>
            <a:off x="2285984" y="928670"/>
            <a:ext cx="108000" cy="108000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7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Halka"/>
          <p:cNvSpPr/>
          <p:nvPr/>
        </p:nvSpPr>
        <p:spPr>
          <a:xfrm>
            <a:off x="714348" y="285728"/>
            <a:ext cx="2304000" cy="2268000"/>
          </a:xfrm>
          <a:prstGeom prst="donut">
            <a:avLst>
              <a:gd name="adj" fmla="val 4136"/>
            </a:avLst>
          </a:prstGeom>
          <a:solidFill>
            <a:srgbClr val="FF0000"/>
          </a:solidFill>
          <a:ln w="254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" name="2 Oval"/>
          <p:cNvSpPr/>
          <p:nvPr/>
        </p:nvSpPr>
        <p:spPr>
          <a:xfrm>
            <a:off x="5572132" y="285728"/>
            <a:ext cx="2428892" cy="2286016"/>
          </a:xfrm>
          <a:prstGeom prst="ellipse">
            <a:avLst/>
          </a:prstGeom>
          <a:solidFill>
            <a:srgbClr val="FFFF00"/>
          </a:solidFill>
          <a:ln w="34925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Blok Yay"/>
          <p:cNvSpPr/>
          <p:nvPr/>
        </p:nvSpPr>
        <p:spPr>
          <a:xfrm rot="10800000">
            <a:off x="1500166" y="1214422"/>
            <a:ext cx="756000" cy="576000"/>
          </a:xfrm>
          <a:prstGeom prst="blockArc">
            <a:avLst/>
          </a:prstGeom>
          <a:solidFill>
            <a:srgbClr val="FFFF00"/>
          </a:solidFill>
          <a:ln>
            <a:prstDash val="solid"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6" name="5 Blok Yay"/>
          <p:cNvSpPr/>
          <p:nvPr/>
        </p:nvSpPr>
        <p:spPr>
          <a:xfrm rot="10800000">
            <a:off x="6357950" y="1214422"/>
            <a:ext cx="756000" cy="576000"/>
          </a:xfrm>
          <a:prstGeom prst="blockArc">
            <a:avLst/>
          </a:prstGeom>
          <a:solidFill>
            <a:srgbClr val="FF0000"/>
          </a:solidFill>
          <a:ln>
            <a:prstDash val="solid"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7" name="6 Oval"/>
          <p:cNvSpPr/>
          <p:nvPr/>
        </p:nvSpPr>
        <p:spPr>
          <a:xfrm>
            <a:off x="1357290" y="785794"/>
            <a:ext cx="285752" cy="214314"/>
          </a:xfrm>
          <a:prstGeom prst="ellipse">
            <a:avLst/>
          </a:prstGeom>
          <a:solidFill>
            <a:srgbClr val="FFFF00"/>
          </a:solidFill>
          <a:ln>
            <a:prstDash val="solid"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7 Oval"/>
          <p:cNvSpPr/>
          <p:nvPr/>
        </p:nvSpPr>
        <p:spPr>
          <a:xfrm>
            <a:off x="2000232" y="785794"/>
            <a:ext cx="285752" cy="214314"/>
          </a:xfrm>
          <a:prstGeom prst="ellipse">
            <a:avLst/>
          </a:prstGeom>
          <a:solidFill>
            <a:srgbClr val="FFFF00"/>
          </a:solidFill>
          <a:ln>
            <a:prstDash val="solid"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8 Oval"/>
          <p:cNvSpPr/>
          <p:nvPr/>
        </p:nvSpPr>
        <p:spPr>
          <a:xfrm>
            <a:off x="6215074" y="785794"/>
            <a:ext cx="285752" cy="214314"/>
          </a:xfrm>
          <a:prstGeom prst="ellipse">
            <a:avLst/>
          </a:prstGeom>
          <a:solidFill>
            <a:srgbClr val="FF0000"/>
          </a:solidFill>
          <a:ln>
            <a:prstDash val="solid"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9 Oval"/>
          <p:cNvSpPr/>
          <p:nvPr/>
        </p:nvSpPr>
        <p:spPr>
          <a:xfrm>
            <a:off x="7000892" y="785794"/>
            <a:ext cx="285752" cy="214314"/>
          </a:xfrm>
          <a:prstGeom prst="ellipse">
            <a:avLst/>
          </a:prstGeom>
          <a:solidFill>
            <a:srgbClr val="FF0000"/>
          </a:solidFill>
          <a:ln>
            <a:prstDash val="solid"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10 Metin kutusu"/>
          <p:cNvSpPr txBox="1"/>
          <p:nvPr/>
        </p:nvSpPr>
        <p:spPr>
          <a:xfrm>
            <a:off x="857224" y="2571744"/>
            <a:ext cx="2122697" cy="584775"/>
          </a:xfrm>
          <a:prstGeom prst="rect">
            <a:avLst/>
          </a:prstGeom>
          <a:solidFill>
            <a:srgbClr val="00B0F0"/>
          </a:solidFill>
          <a:ln w="5715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tr-TR" sz="3200" b="1" dirty="0" smtClean="0">
                <a:solidFill>
                  <a:srgbClr val="FF0000"/>
                </a:solidFill>
                <a:latin typeface="Arial Black" pitchFamily="34" charset="0"/>
              </a:rPr>
              <a:t>ÇEMBER</a:t>
            </a:r>
            <a:endParaRPr lang="tr-TR" sz="32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2" name="11 Metin kutusu"/>
          <p:cNvSpPr txBox="1"/>
          <p:nvPr/>
        </p:nvSpPr>
        <p:spPr>
          <a:xfrm>
            <a:off x="6072198" y="2571744"/>
            <a:ext cx="1580882" cy="584775"/>
          </a:xfrm>
          <a:prstGeom prst="rect">
            <a:avLst/>
          </a:prstGeom>
          <a:solidFill>
            <a:srgbClr val="00B0F0"/>
          </a:solidFill>
          <a:ln w="5715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tr-TR" sz="3200" b="1" dirty="0" smtClean="0">
                <a:solidFill>
                  <a:srgbClr val="FF0000"/>
                </a:solidFill>
                <a:latin typeface="Arial Black" pitchFamily="34" charset="0"/>
              </a:rPr>
              <a:t>DAİRE</a:t>
            </a:r>
            <a:endParaRPr lang="tr-TR" sz="32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3" name="12 Oval"/>
          <p:cNvSpPr/>
          <p:nvPr/>
        </p:nvSpPr>
        <p:spPr>
          <a:xfrm>
            <a:off x="1428728" y="857232"/>
            <a:ext cx="108000" cy="108000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13 Oval"/>
          <p:cNvSpPr/>
          <p:nvPr/>
        </p:nvSpPr>
        <p:spPr>
          <a:xfrm>
            <a:off x="2071670" y="857232"/>
            <a:ext cx="108000" cy="108000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14 Oval"/>
          <p:cNvSpPr/>
          <p:nvPr/>
        </p:nvSpPr>
        <p:spPr>
          <a:xfrm>
            <a:off x="7072330" y="857232"/>
            <a:ext cx="108000" cy="108000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15 Oval"/>
          <p:cNvSpPr/>
          <p:nvPr/>
        </p:nvSpPr>
        <p:spPr>
          <a:xfrm>
            <a:off x="6286512" y="857232"/>
            <a:ext cx="108000" cy="108000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16 Metin kutusu"/>
          <p:cNvSpPr txBox="1"/>
          <p:nvPr/>
        </p:nvSpPr>
        <p:spPr>
          <a:xfrm>
            <a:off x="214282" y="3214686"/>
            <a:ext cx="3857620" cy="1569660"/>
          </a:xfrm>
          <a:prstGeom prst="rect">
            <a:avLst/>
          </a:prstGeom>
          <a:solidFill>
            <a:srgbClr val="00B0F0"/>
          </a:solidFill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tr-TR" sz="3200" b="1" dirty="0" smtClean="0">
                <a:latin typeface="Arial Black" pitchFamily="34" charset="0"/>
              </a:rPr>
              <a:t>GÖRDÜĞÜNÜZ GİBİ </a:t>
            </a:r>
            <a:r>
              <a:rPr lang="tr-TR" sz="3200" b="1" dirty="0" smtClean="0">
                <a:latin typeface="Arial Black" pitchFamily="34" charset="0"/>
              </a:rPr>
              <a:t>BENİM   </a:t>
            </a:r>
            <a:r>
              <a:rPr lang="tr-TR" sz="3200" b="1" dirty="0" smtClean="0">
                <a:solidFill>
                  <a:srgbClr val="FF0000"/>
                </a:solidFill>
                <a:latin typeface="Arial Black" pitchFamily="34" charset="0"/>
              </a:rPr>
              <a:t>İÇİM BOŞ.</a:t>
            </a:r>
            <a:endParaRPr lang="tr-TR" sz="32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8" name="17 Metin kutusu"/>
          <p:cNvSpPr txBox="1"/>
          <p:nvPr/>
        </p:nvSpPr>
        <p:spPr>
          <a:xfrm>
            <a:off x="4929190" y="3214686"/>
            <a:ext cx="3857620" cy="1569660"/>
          </a:xfrm>
          <a:prstGeom prst="rect">
            <a:avLst/>
          </a:prstGeom>
          <a:solidFill>
            <a:srgbClr val="00B0F0"/>
          </a:solidFill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tr-TR" sz="3200" b="1" dirty="0" smtClean="0">
                <a:latin typeface="Arial Black" pitchFamily="34" charset="0"/>
              </a:rPr>
              <a:t>GÖRDÜĞÜNÜZ GİBİ </a:t>
            </a:r>
            <a:r>
              <a:rPr lang="tr-TR" sz="3200" b="1" dirty="0" smtClean="0">
                <a:latin typeface="Arial Black" pitchFamily="34" charset="0"/>
              </a:rPr>
              <a:t>BENİM   </a:t>
            </a:r>
            <a:r>
              <a:rPr lang="tr-TR" sz="3200" b="1" dirty="0" smtClean="0">
                <a:solidFill>
                  <a:srgbClr val="FF0000"/>
                </a:solidFill>
                <a:latin typeface="Arial Black" pitchFamily="34" charset="0"/>
              </a:rPr>
              <a:t>İÇİM DOLU.</a:t>
            </a:r>
            <a:endParaRPr lang="tr-TR" sz="32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pic>
        <p:nvPicPr>
          <p:cNvPr id="19" name="Picture 7" descr="C:\Users\acer\Desktop\imagesCAN6BV4F.jpg"/>
          <p:cNvPicPr>
            <a:picLocks noChangeAspect="1" noChangeArrowheads="1"/>
          </p:cNvPicPr>
          <p:nvPr/>
        </p:nvPicPr>
        <p:blipFill>
          <a:blip r:embed="rId2"/>
          <a:srcRect t="25298" r="43714"/>
          <a:stretch>
            <a:fillRect/>
          </a:stretch>
        </p:blipFill>
        <p:spPr bwMode="auto">
          <a:xfrm>
            <a:off x="1000100" y="4786322"/>
            <a:ext cx="1857388" cy="1914097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20" name="Picture 9" descr="2009 turk lirası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 l="71552" t="5825" r="2586" b="6795"/>
          <a:stretch>
            <a:fillRect/>
          </a:stretch>
        </p:blipFill>
        <p:spPr bwMode="auto">
          <a:xfrm>
            <a:off x="5857884" y="4786322"/>
            <a:ext cx="1928826" cy="1928826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7" grpId="0" animBg="1"/>
      <p:bldP spid="18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Halka"/>
          <p:cNvSpPr/>
          <p:nvPr/>
        </p:nvSpPr>
        <p:spPr>
          <a:xfrm>
            <a:off x="1142976" y="428604"/>
            <a:ext cx="2304000" cy="2268000"/>
          </a:xfrm>
          <a:prstGeom prst="donut">
            <a:avLst>
              <a:gd name="adj" fmla="val 4136"/>
            </a:avLst>
          </a:prstGeom>
          <a:solidFill>
            <a:srgbClr val="FF0000"/>
          </a:solidFill>
          <a:ln w="254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" name="2 Oval"/>
          <p:cNvSpPr/>
          <p:nvPr/>
        </p:nvSpPr>
        <p:spPr>
          <a:xfrm>
            <a:off x="5072066" y="428604"/>
            <a:ext cx="2428892" cy="2286016"/>
          </a:xfrm>
          <a:prstGeom prst="ellipse">
            <a:avLst/>
          </a:prstGeom>
          <a:solidFill>
            <a:srgbClr val="FFFF00"/>
          </a:solidFill>
          <a:ln w="34925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Blok Yay"/>
          <p:cNvSpPr/>
          <p:nvPr/>
        </p:nvSpPr>
        <p:spPr>
          <a:xfrm rot="10800000">
            <a:off x="1928794" y="1428736"/>
            <a:ext cx="756000" cy="576000"/>
          </a:xfrm>
          <a:prstGeom prst="blockArc">
            <a:avLst/>
          </a:prstGeom>
          <a:solidFill>
            <a:srgbClr val="FFFF00"/>
          </a:solidFill>
          <a:ln>
            <a:prstDash val="solid"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6" name="5 Blok Yay"/>
          <p:cNvSpPr/>
          <p:nvPr/>
        </p:nvSpPr>
        <p:spPr>
          <a:xfrm rot="10800000">
            <a:off x="5929322" y="1428736"/>
            <a:ext cx="756000" cy="576000"/>
          </a:xfrm>
          <a:prstGeom prst="blockArc">
            <a:avLst/>
          </a:prstGeom>
          <a:solidFill>
            <a:srgbClr val="FF0000"/>
          </a:solidFill>
          <a:ln>
            <a:prstDash val="solid"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7" name="6 Oval"/>
          <p:cNvSpPr/>
          <p:nvPr/>
        </p:nvSpPr>
        <p:spPr>
          <a:xfrm>
            <a:off x="1857356" y="1071546"/>
            <a:ext cx="285752" cy="214314"/>
          </a:xfrm>
          <a:prstGeom prst="ellipse">
            <a:avLst/>
          </a:prstGeom>
          <a:solidFill>
            <a:srgbClr val="FFFF00"/>
          </a:solidFill>
          <a:ln>
            <a:prstDash val="solid"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7 Oval"/>
          <p:cNvSpPr/>
          <p:nvPr/>
        </p:nvSpPr>
        <p:spPr>
          <a:xfrm>
            <a:off x="2500298" y="1071546"/>
            <a:ext cx="285752" cy="214314"/>
          </a:xfrm>
          <a:prstGeom prst="ellipse">
            <a:avLst/>
          </a:prstGeom>
          <a:solidFill>
            <a:srgbClr val="FFFF00"/>
          </a:solidFill>
          <a:ln>
            <a:prstDash val="solid"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8 Oval"/>
          <p:cNvSpPr/>
          <p:nvPr/>
        </p:nvSpPr>
        <p:spPr>
          <a:xfrm>
            <a:off x="5643570" y="1000108"/>
            <a:ext cx="285752" cy="214314"/>
          </a:xfrm>
          <a:prstGeom prst="ellipse">
            <a:avLst/>
          </a:prstGeom>
          <a:solidFill>
            <a:srgbClr val="FF0000"/>
          </a:solidFill>
          <a:ln>
            <a:prstDash val="solid"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9 Oval"/>
          <p:cNvSpPr/>
          <p:nvPr/>
        </p:nvSpPr>
        <p:spPr>
          <a:xfrm>
            <a:off x="6500826" y="1000108"/>
            <a:ext cx="285752" cy="214314"/>
          </a:xfrm>
          <a:prstGeom prst="ellipse">
            <a:avLst/>
          </a:prstGeom>
          <a:solidFill>
            <a:srgbClr val="FF0000"/>
          </a:solidFill>
          <a:ln>
            <a:prstDash val="solid"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10 Oval"/>
          <p:cNvSpPr/>
          <p:nvPr/>
        </p:nvSpPr>
        <p:spPr>
          <a:xfrm>
            <a:off x="6572264" y="1071546"/>
            <a:ext cx="108000" cy="108000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11 Oval"/>
          <p:cNvSpPr/>
          <p:nvPr/>
        </p:nvSpPr>
        <p:spPr>
          <a:xfrm>
            <a:off x="5715008" y="1071546"/>
            <a:ext cx="108000" cy="108000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12 Oval"/>
          <p:cNvSpPr/>
          <p:nvPr/>
        </p:nvSpPr>
        <p:spPr>
          <a:xfrm>
            <a:off x="2571736" y="1142984"/>
            <a:ext cx="108000" cy="108000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13 Oval"/>
          <p:cNvSpPr/>
          <p:nvPr/>
        </p:nvSpPr>
        <p:spPr>
          <a:xfrm>
            <a:off x="1928794" y="1142984"/>
            <a:ext cx="108000" cy="108000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14 Metin kutusu"/>
          <p:cNvSpPr txBox="1"/>
          <p:nvPr/>
        </p:nvSpPr>
        <p:spPr>
          <a:xfrm>
            <a:off x="1000100" y="3286124"/>
            <a:ext cx="6359433" cy="1077218"/>
          </a:xfrm>
          <a:prstGeom prst="rect">
            <a:avLst/>
          </a:prstGeom>
          <a:solidFill>
            <a:srgbClr val="00B0F0"/>
          </a:solidFill>
          <a:ln w="5715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tr-TR" sz="3200" b="1" dirty="0" smtClean="0">
                <a:solidFill>
                  <a:srgbClr val="FF0000"/>
                </a:solidFill>
                <a:latin typeface="Arial Black" pitchFamily="34" charset="0"/>
              </a:rPr>
              <a:t>GÖRDÜĞÜNÜZ GİBİ BİZİM  </a:t>
            </a:r>
          </a:p>
          <a:p>
            <a:r>
              <a:rPr lang="tr-TR" sz="3200" b="1" dirty="0" smtClean="0">
                <a:solidFill>
                  <a:srgbClr val="FF0000"/>
                </a:solidFill>
                <a:latin typeface="Arial Black" pitchFamily="34" charset="0"/>
              </a:rPr>
              <a:t>KÖŞEMİZ VE AÇIMIZ YOK.</a:t>
            </a:r>
            <a:endParaRPr lang="tr-TR" sz="32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1928794" y="2000240"/>
            <a:ext cx="4786346" cy="1500198"/>
          </a:xfrm>
          <a:prstGeom prst="rect">
            <a:avLst/>
          </a:prstGeom>
          <a:solidFill>
            <a:srgbClr val="7030A0"/>
          </a:solidFill>
          <a:ln w="76200" cmpd="sng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" name="2 Metin kutusu"/>
          <p:cNvSpPr txBox="1"/>
          <p:nvPr/>
        </p:nvSpPr>
        <p:spPr>
          <a:xfrm>
            <a:off x="500034" y="4286256"/>
            <a:ext cx="8153771" cy="1077218"/>
          </a:xfrm>
          <a:prstGeom prst="rect">
            <a:avLst/>
          </a:prstGeom>
          <a:solidFill>
            <a:srgbClr val="00B0F0"/>
          </a:solidFill>
          <a:ln w="5715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tr-TR" sz="3200" b="1" dirty="0" smtClean="0">
                <a:latin typeface="Arial Black" pitchFamily="34" charset="0"/>
              </a:rPr>
              <a:t>    KARŞILIKLI KENARLARIMIN </a:t>
            </a:r>
          </a:p>
          <a:p>
            <a:r>
              <a:rPr lang="tr-TR" sz="3200" b="1" dirty="0" smtClean="0">
                <a:latin typeface="Arial Black" pitchFamily="34" charset="0"/>
              </a:rPr>
              <a:t>UZUNLUKLARI BİRBİRİNE EŞİTTİR.</a:t>
            </a:r>
            <a:endParaRPr lang="tr-TR" sz="3200" b="1" dirty="0">
              <a:latin typeface="Arial Black" pitchFamily="34" charset="0"/>
            </a:endParaRPr>
          </a:p>
        </p:txBody>
      </p:sp>
      <p:sp>
        <p:nvSpPr>
          <p:cNvPr id="4" name="3 Sol Sağ Ok"/>
          <p:cNvSpPr/>
          <p:nvPr/>
        </p:nvSpPr>
        <p:spPr>
          <a:xfrm>
            <a:off x="1785918" y="1571612"/>
            <a:ext cx="4824000" cy="357190"/>
          </a:xfrm>
          <a:prstGeom prst="leftRightArrow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Sol Sağ Ok"/>
          <p:cNvSpPr/>
          <p:nvPr/>
        </p:nvSpPr>
        <p:spPr>
          <a:xfrm>
            <a:off x="1714480" y="3643314"/>
            <a:ext cx="4896000" cy="360000"/>
          </a:xfrm>
          <a:prstGeom prst="leftRightArrow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Sol Sağ Ok"/>
          <p:cNvSpPr/>
          <p:nvPr/>
        </p:nvSpPr>
        <p:spPr>
          <a:xfrm rot="5400000">
            <a:off x="6067140" y="2576802"/>
            <a:ext cx="1656000" cy="360000"/>
          </a:xfrm>
          <a:prstGeom prst="leftRightArrow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Sol Sağ Ok"/>
          <p:cNvSpPr/>
          <p:nvPr/>
        </p:nvSpPr>
        <p:spPr>
          <a:xfrm rot="5400000">
            <a:off x="637852" y="2576802"/>
            <a:ext cx="1656000" cy="360000"/>
          </a:xfrm>
          <a:prstGeom prst="leftRightArrow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7 Blok Yay"/>
          <p:cNvSpPr/>
          <p:nvPr/>
        </p:nvSpPr>
        <p:spPr>
          <a:xfrm rot="10800000">
            <a:off x="3357554" y="2500306"/>
            <a:ext cx="1785950" cy="714380"/>
          </a:xfrm>
          <a:prstGeom prst="blockArc">
            <a:avLst/>
          </a:prstGeom>
          <a:solidFill>
            <a:srgbClr val="FFFF00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9" name="8 Oval"/>
          <p:cNvSpPr/>
          <p:nvPr/>
        </p:nvSpPr>
        <p:spPr>
          <a:xfrm>
            <a:off x="3571868" y="2285992"/>
            <a:ext cx="285752" cy="21431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9 Oval"/>
          <p:cNvSpPr/>
          <p:nvPr/>
        </p:nvSpPr>
        <p:spPr>
          <a:xfrm>
            <a:off x="4572000" y="2285992"/>
            <a:ext cx="285752" cy="21431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10 Metin kutusu"/>
          <p:cNvSpPr txBox="1"/>
          <p:nvPr/>
        </p:nvSpPr>
        <p:spPr>
          <a:xfrm>
            <a:off x="500034" y="357166"/>
            <a:ext cx="7781041" cy="1077218"/>
          </a:xfrm>
          <a:prstGeom prst="rect">
            <a:avLst/>
          </a:prstGeom>
          <a:solidFill>
            <a:srgbClr val="00B0F0"/>
          </a:solidFill>
          <a:ln w="5715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tr-TR" sz="3200" b="1" dirty="0" smtClean="0">
                <a:latin typeface="Arial Black" pitchFamily="34" charset="0"/>
              </a:rPr>
              <a:t>    KENARLARIMIN UZUNLUKLARI</a:t>
            </a:r>
          </a:p>
          <a:p>
            <a:r>
              <a:rPr lang="tr-TR" sz="3200" b="1" dirty="0" smtClean="0">
                <a:latin typeface="Arial Black" pitchFamily="34" charset="0"/>
              </a:rPr>
              <a:t>             HEPSİ AYNI MI?</a:t>
            </a:r>
            <a:endParaRPr lang="tr-TR" sz="3200" b="1" dirty="0">
              <a:latin typeface="Arial Black" pitchFamily="34" charset="0"/>
            </a:endParaRPr>
          </a:p>
        </p:txBody>
      </p:sp>
      <p:sp>
        <p:nvSpPr>
          <p:cNvPr id="12" name="11 Oval"/>
          <p:cNvSpPr/>
          <p:nvPr/>
        </p:nvSpPr>
        <p:spPr>
          <a:xfrm>
            <a:off x="4643438" y="2357430"/>
            <a:ext cx="108000" cy="108000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12 Oval"/>
          <p:cNvSpPr/>
          <p:nvPr/>
        </p:nvSpPr>
        <p:spPr>
          <a:xfrm>
            <a:off x="3643306" y="2357430"/>
            <a:ext cx="108000" cy="108000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5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5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5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5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4" grpId="1" animBg="1"/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kutusu"/>
          <p:cNvSpPr txBox="1"/>
          <p:nvPr/>
        </p:nvSpPr>
        <p:spPr>
          <a:xfrm>
            <a:off x="785786" y="642918"/>
            <a:ext cx="7273530" cy="584775"/>
          </a:xfrm>
          <a:prstGeom prst="rect">
            <a:avLst/>
          </a:prstGeom>
          <a:solidFill>
            <a:srgbClr val="00B0F0"/>
          </a:solidFill>
          <a:ln w="5715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tr-TR" sz="3200" b="1" dirty="0" smtClean="0">
                <a:latin typeface="Arial Black" pitchFamily="34" charset="0"/>
              </a:rPr>
              <a:t>BENİM KAÇ TANE </a:t>
            </a:r>
            <a:r>
              <a:rPr lang="tr-TR" sz="3200" b="1" dirty="0" smtClean="0">
                <a:solidFill>
                  <a:srgbClr val="FF0000"/>
                </a:solidFill>
                <a:latin typeface="Arial Black" pitchFamily="34" charset="0"/>
              </a:rPr>
              <a:t>KÖŞEM</a:t>
            </a:r>
            <a:r>
              <a:rPr lang="tr-TR" sz="3200" b="1" dirty="0" smtClean="0">
                <a:latin typeface="Arial Black" pitchFamily="34" charset="0"/>
              </a:rPr>
              <a:t> VAR?</a:t>
            </a:r>
            <a:endParaRPr lang="tr-TR" sz="3200" b="1" dirty="0">
              <a:latin typeface="Arial Black" pitchFamily="34" charset="0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1857356" y="1785926"/>
            <a:ext cx="4786346" cy="1500198"/>
          </a:xfrm>
          <a:prstGeom prst="rect">
            <a:avLst/>
          </a:prstGeom>
          <a:solidFill>
            <a:srgbClr val="7030A0"/>
          </a:solidFill>
          <a:ln w="82550" cmpd="sng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3 Oval"/>
          <p:cNvSpPr/>
          <p:nvPr/>
        </p:nvSpPr>
        <p:spPr>
          <a:xfrm>
            <a:off x="3500430" y="2143116"/>
            <a:ext cx="285752" cy="21431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Oval"/>
          <p:cNvSpPr/>
          <p:nvPr/>
        </p:nvSpPr>
        <p:spPr>
          <a:xfrm>
            <a:off x="4643438" y="2143116"/>
            <a:ext cx="285752" cy="21431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Blok Yay"/>
          <p:cNvSpPr/>
          <p:nvPr/>
        </p:nvSpPr>
        <p:spPr>
          <a:xfrm rot="10800000">
            <a:off x="3357554" y="2357430"/>
            <a:ext cx="1785950" cy="714380"/>
          </a:xfrm>
          <a:prstGeom prst="blockArc">
            <a:avLst/>
          </a:prstGeom>
          <a:solidFill>
            <a:srgbClr val="FFFF00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7" name="Oval 30"/>
          <p:cNvSpPr>
            <a:spLocks noChangeArrowheads="1"/>
          </p:cNvSpPr>
          <p:nvPr/>
        </p:nvSpPr>
        <p:spPr bwMode="auto">
          <a:xfrm>
            <a:off x="6429388" y="1571612"/>
            <a:ext cx="432000" cy="432000"/>
          </a:xfrm>
          <a:prstGeom prst="ellipse">
            <a:avLst/>
          </a:prstGeom>
          <a:noFill/>
          <a:ln w="7620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tr-TR"/>
          </a:p>
        </p:txBody>
      </p:sp>
      <p:sp>
        <p:nvSpPr>
          <p:cNvPr id="8" name="Oval 30"/>
          <p:cNvSpPr>
            <a:spLocks noChangeArrowheads="1"/>
          </p:cNvSpPr>
          <p:nvPr/>
        </p:nvSpPr>
        <p:spPr bwMode="auto">
          <a:xfrm>
            <a:off x="1643042" y="1571612"/>
            <a:ext cx="432000" cy="432000"/>
          </a:xfrm>
          <a:prstGeom prst="ellipse">
            <a:avLst/>
          </a:prstGeom>
          <a:noFill/>
          <a:ln w="7620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tr-TR"/>
          </a:p>
        </p:txBody>
      </p:sp>
      <p:sp>
        <p:nvSpPr>
          <p:cNvPr id="9" name="Oval 30"/>
          <p:cNvSpPr>
            <a:spLocks noChangeArrowheads="1"/>
          </p:cNvSpPr>
          <p:nvPr/>
        </p:nvSpPr>
        <p:spPr bwMode="auto">
          <a:xfrm>
            <a:off x="6429388" y="3071810"/>
            <a:ext cx="432000" cy="432000"/>
          </a:xfrm>
          <a:prstGeom prst="ellipse">
            <a:avLst/>
          </a:prstGeom>
          <a:noFill/>
          <a:ln w="7620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tr-TR"/>
          </a:p>
        </p:txBody>
      </p:sp>
      <p:sp>
        <p:nvSpPr>
          <p:cNvPr id="10" name="Oval 30"/>
          <p:cNvSpPr>
            <a:spLocks noChangeArrowheads="1"/>
          </p:cNvSpPr>
          <p:nvPr/>
        </p:nvSpPr>
        <p:spPr bwMode="auto">
          <a:xfrm>
            <a:off x="1643042" y="3071810"/>
            <a:ext cx="432000" cy="432000"/>
          </a:xfrm>
          <a:prstGeom prst="ellipse">
            <a:avLst/>
          </a:prstGeom>
          <a:noFill/>
          <a:ln w="7620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tr-TR"/>
          </a:p>
        </p:txBody>
      </p:sp>
      <p:sp>
        <p:nvSpPr>
          <p:cNvPr id="12" name="11 Metin kutusu"/>
          <p:cNvSpPr txBox="1"/>
          <p:nvPr/>
        </p:nvSpPr>
        <p:spPr>
          <a:xfrm>
            <a:off x="1714480" y="4429132"/>
            <a:ext cx="4676665" cy="584775"/>
          </a:xfrm>
          <a:prstGeom prst="rect">
            <a:avLst/>
          </a:prstGeom>
          <a:solidFill>
            <a:srgbClr val="00B0F0"/>
          </a:solidFill>
          <a:ln w="5715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tr-TR" sz="3200" b="1" dirty="0" smtClean="0">
                <a:solidFill>
                  <a:srgbClr val="FF0000"/>
                </a:solidFill>
                <a:latin typeface="Arial Black" pitchFamily="34" charset="0"/>
              </a:rPr>
              <a:t>4 TANE KÖŞEM VAR</a:t>
            </a:r>
            <a:endParaRPr lang="tr-TR" sz="32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3" name="12 Oval"/>
          <p:cNvSpPr/>
          <p:nvPr/>
        </p:nvSpPr>
        <p:spPr>
          <a:xfrm>
            <a:off x="3571868" y="2214554"/>
            <a:ext cx="108000" cy="108000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13 Oval"/>
          <p:cNvSpPr/>
          <p:nvPr/>
        </p:nvSpPr>
        <p:spPr>
          <a:xfrm>
            <a:off x="4714876" y="2214554"/>
            <a:ext cx="108000" cy="108000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7" grpId="0" animBg="1"/>
      <p:bldP spid="8" grpId="0" animBg="1"/>
      <p:bldP spid="9" grpId="0" animBg="1"/>
      <p:bldP spid="10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kutusu"/>
          <p:cNvSpPr txBox="1"/>
          <p:nvPr/>
        </p:nvSpPr>
        <p:spPr>
          <a:xfrm>
            <a:off x="785786" y="642918"/>
            <a:ext cx="6809878" cy="584775"/>
          </a:xfrm>
          <a:prstGeom prst="rect">
            <a:avLst/>
          </a:prstGeom>
          <a:solidFill>
            <a:srgbClr val="00B0F0"/>
          </a:solidFill>
          <a:ln w="5715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tr-TR" sz="3200" b="1" dirty="0" smtClean="0">
                <a:latin typeface="Arial Black" pitchFamily="34" charset="0"/>
              </a:rPr>
              <a:t>BENİM KAÇ TANE </a:t>
            </a:r>
            <a:r>
              <a:rPr lang="tr-TR" sz="3200" b="1" dirty="0" smtClean="0">
                <a:solidFill>
                  <a:srgbClr val="FF0000"/>
                </a:solidFill>
                <a:latin typeface="Arial Black" pitchFamily="34" charset="0"/>
              </a:rPr>
              <a:t>AÇIM</a:t>
            </a:r>
            <a:r>
              <a:rPr lang="tr-TR" sz="3200" b="1" dirty="0" smtClean="0">
                <a:latin typeface="Arial Black" pitchFamily="34" charset="0"/>
              </a:rPr>
              <a:t> VAR?</a:t>
            </a:r>
            <a:endParaRPr lang="tr-TR" sz="3200" b="1" dirty="0">
              <a:latin typeface="Arial Black" pitchFamily="34" charset="0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1857356" y="1785926"/>
            <a:ext cx="4786346" cy="1500198"/>
          </a:xfrm>
          <a:prstGeom prst="rect">
            <a:avLst/>
          </a:prstGeom>
          <a:solidFill>
            <a:srgbClr val="7030A0"/>
          </a:solidFill>
          <a:ln w="82550" cmpd="sng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3 Oval"/>
          <p:cNvSpPr/>
          <p:nvPr/>
        </p:nvSpPr>
        <p:spPr>
          <a:xfrm>
            <a:off x="3500430" y="2143116"/>
            <a:ext cx="285752" cy="21431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Oval"/>
          <p:cNvSpPr/>
          <p:nvPr/>
        </p:nvSpPr>
        <p:spPr>
          <a:xfrm>
            <a:off x="4643438" y="2143116"/>
            <a:ext cx="285752" cy="21431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Blok Yay"/>
          <p:cNvSpPr/>
          <p:nvPr/>
        </p:nvSpPr>
        <p:spPr>
          <a:xfrm rot="10800000">
            <a:off x="3357554" y="2357430"/>
            <a:ext cx="1785950" cy="714380"/>
          </a:xfrm>
          <a:prstGeom prst="blockArc">
            <a:avLst/>
          </a:prstGeom>
          <a:solidFill>
            <a:srgbClr val="FFFF00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2" name="11 Metin kutusu"/>
          <p:cNvSpPr txBox="1"/>
          <p:nvPr/>
        </p:nvSpPr>
        <p:spPr>
          <a:xfrm>
            <a:off x="2000232" y="4429132"/>
            <a:ext cx="4213013" cy="584775"/>
          </a:xfrm>
          <a:prstGeom prst="rect">
            <a:avLst/>
          </a:prstGeom>
          <a:solidFill>
            <a:srgbClr val="00B0F0"/>
          </a:solidFill>
          <a:ln w="5715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tr-TR" sz="3200" b="1" dirty="0" smtClean="0">
                <a:solidFill>
                  <a:srgbClr val="FF0000"/>
                </a:solidFill>
                <a:latin typeface="Arial Black" pitchFamily="34" charset="0"/>
              </a:rPr>
              <a:t>4 TANE AÇIM VAR</a:t>
            </a:r>
            <a:endParaRPr lang="tr-TR" sz="32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3" name="12 Çentikli Sağ Ok"/>
          <p:cNvSpPr/>
          <p:nvPr/>
        </p:nvSpPr>
        <p:spPr>
          <a:xfrm rot="13299611">
            <a:off x="1903803" y="1930702"/>
            <a:ext cx="571504" cy="357190"/>
          </a:xfrm>
          <a:prstGeom prst="notchedRightArrow">
            <a:avLst/>
          </a:prstGeom>
          <a:solidFill>
            <a:srgbClr val="00CC00"/>
          </a:solidFill>
          <a:ln w="38100">
            <a:solidFill>
              <a:srgbClr val="FFFF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13 Çentikli Sağ Ok"/>
          <p:cNvSpPr/>
          <p:nvPr/>
        </p:nvSpPr>
        <p:spPr>
          <a:xfrm rot="19220782">
            <a:off x="6048983" y="1927185"/>
            <a:ext cx="571504" cy="357190"/>
          </a:xfrm>
          <a:prstGeom prst="notchedRightArrow">
            <a:avLst/>
          </a:prstGeom>
          <a:solidFill>
            <a:srgbClr val="00CC00"/>
          </a:solidFill>
          <a:ln w="38100">
            <a:solidFill>
              <a:srgbClr val="FFFF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14 Çentikli Sağ Ok"/>
          <p:cNvSpPr/>
          <p:nvPr/>
        </p:nvSpPr>
        <p:spPr>
          <a:xfrm rot="8898797">
            <a:off x="1908570" y="2838096"/>
            <a:ext cx="571504" cy="357190"/>
          </a:xfrm>
          <a:prstGeom prst="notchedRightArrow">
            <a:avLst/>
          </a:prstGeom>
          <a:solidFill>
            <a:srgbClr val="00CC00"/>
          </a:solidFill>
          <a:ln w="38100">
            <a:solidFill>
              <a:srgbClr val="FFFF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15 Çentikli Sağ Ok"/>
          <p:cNvSpPr/>
          <p:nvPr/>
        </p:nvSpPr>
        <p:spPr>
          <a:xfrm rot="2322721">
            <a:off x="5978238" y="2782656"/>
            <a:ext cx="571504" cy="357190"/>
          </a:xfrm>
          <a:prstGeom prst="notchedRightArrow">
            <a:avLst/>
          </a:prstGeom>
          <a:solidFill>
            <a:srgbClr val="00CC00"/>
          </a:solidFill>
          <a:ln w="38100">
            <a:solidFill>
              <a:srgbClr val="FFFF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16 Oval"/>
          <p:cNvSpPr/>
          <p:nvPr/>
        </p:nvSpPr>
        <p:spPr>
          <a:xfrm>
            <a:off x="3571868" y="2214554"/>
            <a:ext cx="108000" cy="108000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" name="17 Oval"/>
          <p:cNvSpPr/>
          <p:nvPr/>
        </p:nvSpPr>
        <p:spPr>
          <a:xfrm>
            <a:off x="4714876" y="2214554"/>
            <a:ext cx="108000" cy="108000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kutusu"/>
          <p:cNvSpPr txBox="1"/>
          <p:nvPr/>
        </p:nvSpPr>
        <p:spPr>
          <a:xfrm>
            <a:off x="1071538" y="642918"/>
            <a:ext cx="6955750" cy="584775"/>
          </a:xfrm>
          <a:prstGeom prst="rect">
            <a:avLst/>
          </a:prstGeom>
          <a:solidFill>
            <a:srgbClr val="00B0F0"/>
          </a:solidFill>
          <a:ln w="5715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tr-TR" sz="3200" b="1" dirty="0" smtClean="0">
                <a:latin typeface="Arial Black" pitchFamily="34" charset="0"/>
              </a:rPr>
              <a:t>AÇILARIM NE ÇEŞİT AÇILAR ?</a:t>
            </a:r>
            <a:endParaRPr lang="tr-TR" sz="3200" b="1" dirty="0">
              <a:latin typeface="Arial Black" pitchFamily="34" charset="0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1857356" y="1785926"/>
            <a:ext cx="4786346" cy="1500198"/>
          </a:xfrm>
          <a:prstGeom prst="rect">
            <a:avLst/>
          </a:prstGeom>
          <a:solidFill>
            <a:srgbClr val="7030A0"/>
          </a:solidFill>
          <a:ln w="82550" cmpd="sng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3 Oval"/>
          <p:cNvSpPr/>
          <p:nvPr/>
        </p:nvSpPr>
        <p:spPr>
          <a:xfrm>
            <a:off x="3500430" y="2143116"/>
            <a:ext cx="285752" cy="21431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Oval"/>
          <p:cNvSpPr/>
          <p:nvPr/>
        </p:nvSpPr>
        <p:spPr>
          <a:xfrm>
            <a:off x="4643438" y="2143116"/>
            <a:ext cx="285752" cy="21431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Blok Yay"/>
          <p:cNvSpPr/>
          <p:nvPr/>
        </p:nvSpPr>
        <p:spPr>
          <a:xfrm rot="10800000">
            <a:off x="3357554" y="2357430"/>
            <a:ext cx="1785950" cy="714380"/>
          </a:xfrm>
          <a:prstGeom prst="blockArc">
            <a:avLst/>
          </a:prstGeom>
          <a:solidFill>
            <a:srgbClr val="FFFF00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2" name="11 Metin kutusu"/>
          <p:cNvSpPr txBox="1"/>
          <p:nvPr/>
        </p:nvSpPr>
        <p:spPr>
          <a:xfrm>
            <a:off x="1285852" y="4214818"/>
            <a:ext cx="6000792" cy="1077218"/>
          </a:xfrm>
          <a:prstGeom prst="rect">
            <a:avLst/>
          </a:prstGeom>
          <a:solidFill>
            <a:srgbClr val="00B0F0"/>
          </a:solidFill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tr-TR" sz="3200" b="1" dirty="0" smtClean="0">
                <a:solidFill>
                  <a:srgbClr val="FF0000"/>
                </a:solidFill>
                <a:latin typeface="Arial Black" pitchFamily="34" charset="0"/>
              </a:rPr>
              <a:t>    </a:t>
            </a:r>
            <a:r>
              <a:rPr lang="tr-TR" sz="3200" b="1" dirty="0" smtClean="0">
                <a:latin typeface="Arial Black" pitchFamily="34" charset="0"/>
              </a:rPr>
              <a:t>4 AÇIMDA </a:t>
            </a:r>
            <a:r>
              <a:rPr lang="tr-TR" sz="3200" b="1" dirty="0" smtClean="0">
                <a:solidFill>
                  <a:srgbClr val="FF0000"/>
                </a:solidFill>
                <a:latin typeface="Arial Black" pitchFamily="34" charset="0"/>
              </a:rPr>
              <a:t>DİK AÇI.</a:t>
            </a:r>
          </a:p>
          <a:p>
            <a:r>
              <a:rPr lang="tr-TR" sz="3200" b="1" dirty="0" smtClean="0">
                <a:solidFill>
                  <a:srgbClr val="FF0000"/>
                </a:solidFill>
                <a:latin typeface="Arial Black" pitchFamily="34" charset="0"/>
              </a:rPr>
              <a:t>    </a:t>
            </a:r>
            <a:r>
              <a:rPr lang="tr-TR" sz="3200" b="1" dirty="0" smtClean="0">
                <a:latin typeface="Arial Black" pitchFamily="34" charset="0"/>
              </a:rPr>
              <a:t>YANİ HER BİRİ 90</a:t>
            </a:r>
            <a:r>
              <a:rPr lang="tr-TR" sz="3200" b="1" baseline="30000" dirty="0" smtClean="0">
                <a:latin typeface="Arial Black" pitchFamily="34" charset="0"/>
              </a:rPr>
              <a:t>0</a:t>
            </a:r>
            <a:endParaRPr lang="tr-TR" sz="3200" b="1" dirty="0">
              <a:latin typeface="Arial Black" pitchFamily="34" charset="0"/>
            </a:endParaRPr>
          </a:p>
        </p:txBody>
      </p:sp>
      <p:sp>
        <p:nvSpPr>
          <p:cNvPr id="17" name="16 Serbest Form"/>
          <p:cNvSpPr/>
          <p:nvPr/>
        </p:nvSpPr>
        <p:spPr>
          <a:xfrm>
            <a:off x="1857356" y="1785926"/>
            <a:ext cx="432000" cy="324000"/>
          </a:xfrm>
          <a:custGeom>
            <a:avLst/>
            <a:gdLst>
              <a:gd name="connsiteX0" fmla="*/ 331304 w 334535"/>
              <a:gd name="connsiteY0" fmla="*/ 0 h 268906"/>
              <a:gd name="connsiteX1" fmla="*/ 318052 w 334535"/>
              <a:gd name="connsiteY1" fmla="*/ 251792 h 268906"/>
              <a:gd name="connsiteX2" fmla="*/ 278295 w 334535"/>
              <a:gd name="connsiteY2" fmla="*/ 265044 h 268906"/>
              <a:gd name="connsiteX3" fmla="*/ 0 w 334535"/>
              <a:gd name="connsiteY3" fmla="*/ 265044 h 2689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4535" h="268906">
                <a:moveTo>
                  <a:pt x="331304" y="0"/>
                </a:moveTo>
                <a:cubicBezTo>
                  <a:pt x="326887" y="83931"/>
                  <a:pt x="334535" y="169377"/>
                  <a:pt x="318052" y="251792"/>
                </a:cubicBezTo>
                <a:cubicBezTo>
                  <a:pt x="315312" y="265490"/>
                  <a:pt x="292252" y="264462"/>
                  <a:pt x="278295" y="265044"/>
                </a:cubicBezTo>
                <a:cubicBezTo>
                  <a:pt x="185610" y="268906"/>
                  <a:pt x="92765" y="265044"/>
                  <a:pt x="0" y="265044"/>
                </a:cubicBezTo>
              </a:path>
            </a:pathLst>
          </a:cu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" name="18 Serbest Form"/>
          <p:cNvSpPr/>
          <p:nvPr/>
        </p:nvSpPr>
        <p:spPr>
          <a:xfrm rot="16200000">
            <a:off x="1911356" y="2874934"/>
            <a:ext cx="324000" cy="432000"/>
          </a:xfrm>
          <a:custGeom>
            <a:avLst/>
            <a:gdLst>
              <a:gd name="connsiteX0" fmla="*/ 331304 w 334535"/>
              <a:gd name="connsiteY0" fmla="*/ 0 h 268906"/>
              <a:gd name="connsiteX1" fmla="*/ 318052 w 334535"/>
              <a:gd name="connsiteY1" fmla="*/ 251792 h 268906"/>
              <a:gd name="connsiteX2" fmla="*/ 278295 w 334535"/>
              <a:gd name="connsiteY2" fmla="*/ 265044 h 268906"/>
              <a:gd name="connsiteX3" fmla="*/ 0 w 334535"/>
              <a:gd name="connsiteY3" fmla="*/ 265044 h 2689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4535" h="268906">
                <a:moveTo>
                  <a:pt x="331304" y="0"/>
                </a:moveTo>
                <a:cubicBezTo>
                  <a:pt x="326887" y="83931"/>
                  <a:pt x="334535" y="169377"/>
                  <a:pt x="318052" y="251792"/>
                </a:cubicBezTo>
                <a:cubicBezTo>
                  <a:pt x="315312" y="265490"/>
                  <a:pt x="292252" y="264462"/>
                  <a:pt x="278295" y="265044"/>
                </a:cubicBezTo>
                <a:cubicBezTo>
                  <a:pt x="185610" y="268906"/>
                  <a:pt x="92765" y="265044"/>
                  <a:pt x="0" y="265044"/>
                </a:cubicBezTo>
              </a:path>
            </a:pathLst>
          </a:cu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19 Serbest Form"/>
          <p:cNvSpPr/>
          <p:nvPr/>
        </p:nvSpPr>
        <p:spPr>
          <a:xfrm rot="10800000">
            <a:off x="6215074" y="2857496"/>
            <a:ext cx="396000" cy="360000"/>
          </a:xfrm>
          <a:custGeom>
            <a:avLst/>
            <a:gdLst>
              <a:gd name="connsiteX0" fmla="*/ 331304 w 334535"/>
              <a:gd name="connsiteY0" fmla="*/ 0 h 268906"/>
              <a:gd name="connsiteX1" fmla="*/ 318052 w 334535"/>
              <a:gd name="connsiteY1" fmla="*/ 251792 h 268906"/>
              <a:gd name="connsiteX2" fmla="*/ 278295 w 334535"/>
              <a:gd name="connsiteY2" fmla="*/ 265044 h 268906"/>
              <a:gd name="connsiteX3" fmla="*/ 0 w 334535"/>
              <a:gd name="connsiteY3" fmla="*/ 265044 h 2689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4535" h="268906">
                <a:moveTo>
                  <a:pt x="331304" y="0"/>
                </a:moveTo>
                <a:cubicBezTo>
                  <a:pt x="326887" y="83931"/>
                  <a:pt x="334535" y="169377"/>
                  <a:pt x="318052" y="251792"/>
                </a:cubicBezTo>
                <a:cubicBezTo>
                  <a:pt x="315312" y="265490"/>
                  <a:pt x="292252" y="264462"/>
                  <a:pt x="278295" y="265044"/>
                </a:cubicBezTo>
                <a:cubicBezTo>
                  <a:pt x="185610" y="268906"/>
                  <a:pt x="92765" y="265044"/>
                  <a:pt x="0" y="265044"/>
                </a:cubicBezTo>
              </a:path>
            </a:pathLst>
          </a:cu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" name="20 Serbest Form"/>
          <p:cNvSpPr/>
          <p:nvPr/>
        </p:nvSpPr>
        <p:spPr>
          <a:xfrm rot="5400000">
            <a:off x="6286512" y="1785926"/>
            <a:ext cx="357190" cy="357190"/>
          </a:xfrm>
          <a:custGeom>
            <a:avLst/>
            <a:gdLst>
              <a:gd name="connsiteX0" fmla="*/ 331304 w 334535"/>
              <a:gd name="connsiteY0" fmla="*/ 0 h 268906"/>
              <a:gd name="connsiteX1" fmla="*/ 318052 w 334535"/>
              <a:gd name="connsiteY1" fmla="*/ 251792 h 268906"/>
              <a:gd name="connsiteX2" fmla="*/ 278295 w 334535"/>
              <a:gd name="connsiteY2" fmla="*/ 265044 h 268906"/>
              <a:gd name="connsiteX3" fmla="*/ 0 w 334535"/>
              <a:gd name="connsiteY3" fmla="*/ 265044 h 2689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4535" h="268906">
                <a:moveTo>
                  <a:pt x="331304" y="0"/>
                </a:moveTo>
                <a:cubicBezTo>
                  <a:pt x="326887" y="83931"/>
                  <a:pt x="334535" y="169377"/>
                  <a:pt x="318052" y="251792"/>
                </a:cubicBezTo>
                <a:cubicBezTo>
                  <a:pt x="315312" y="265490"/>
                  <a:pt x="292252" y="264462"/>
                  <a:pt x="278295" y="265044"/>
                </a:cubicBezTo>
                <a:cubicBezTo>
                  <a:pt x="185610" y="268906"/>
                  <a:pt x="92765" y="265044"/>
                  <a:pt x="0" y="265044"/>
                </a:cubicBezTo>
              </a:path>
            </a:pathLst>
          </a:cu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12 Oval"/>
          <p:cNvSpPr/>
          <p:nvPr/>
        </p:nvSpPr>
        <p:spPr>
          <a:xfrm>
            <a:off x="3571868" y="2214554"/>
            <a:ext cx="108000" cy="108000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13 Oval"/>
          <p:cNvSpPr/>
          <p:nvPr/>
        </p:nvSpPr>
        <p:spPr>
          <a:xfrm>
            <a:off x="4714876" y="2214554"/>
            <a:ext cx="108000" cy="108000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2" grpId="0" animBg="1"/>
      <p:bldP spid="17" grpId="0" animBg="1"/>
      <p:bldP spid="19" grpId="0" animBg="1"/>
      <p:bldP spid="20" grpId="0" animBg="1"/>
      <p:bldP spid="2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Dikdörtgen"/>
          <p:cNvSpPr/>
          <p:nvPr/>
        </p:nvSpPr>
        <p:spPr>
          <a:xfrm>
            <a:off x="1857356" y="1857364"/>
            <a:ext cx="4786346" cy="1500198"/>
          </a:xfrm>
          <a:prstGeom prst="rect">
            <a:avLst/>
          </a:prstGeom>
          <a:solidFill>
            <a:srgbClr val="7030A0"/>
          </a:solidFill>
          <a:ln w="82550" cmpd="sng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3 Oval"/>
          <p:cNvSpPr/>
          <p:nvPr/>
        </p:nvSpPr>
        <p:spPr>
          <a:xfrm>
            <a:off x="3500430" y="2143116"/>
            <a:ext cx="285752" cy="21431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Oval"/>
          <p:cNvSpPr/>
          <p:nvPr/>
        </p:nvSpPr>
        <p:spPr>
          <a:xfrm>
            <a:off x="4643438" y="2143116"/>
            <a:ext cx="285752" cy="21431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Blok Yay"/>
          <p:cNvSpPr/>
          <p:nvPr/>
        </p:nvSpPr>
        <p:spPr>
          <a:xfrm rot="10800000">
            <a:off x="3357554" y="2357430"/>
            <a:ext cx="1785950" cy="714380"/>
          </a:xfrm>
          <a:prstGeom prst="blockArc">
            <a:avLst/>
          </a:prstGeom>
          <a:solidFill>
            <a:srgbClr val="FFFF00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2" name="11 Metin kutusu"/>
          <p:cNvSpPr txBox="1"/>
          <p:nvPr/>
        </p:nvSpPr>
        <p:spPr>
          <a:xfrm>
            <a:off x="1214414" y="3786190"/>
            <a:ext cx="6643734" cy="1077218"/>
          </a:xfrm>
          <a:prstGeom prst="rect">
            <a:avLst/>
          </a:prstGeom>
          <a:solidFill>
            <a:srgbClr val="00B0F0"/>
          </a:solidFill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tr-TR" sz="3200" b="1" dirty="0" smtClean="0">
                <a:solidFill>
                  <a:srgbClr val="FF0000"/>
                </a:solidFill>
                <a:latin typeface="Arial Black" pitchFamily="34" charset="0"/>
              </a:rPr>
              <a:t>     ŞİMDİDE KARDEŞİMLE</a:t>
            </a:r>
          </a:p>
          <a:p>
            <a:r>
              <a:rPr lang="tr-TR" sz="3200" b="1" dirty="0" smtClean="0">
                <a:solidFill>
                  <a:srgbClr val="FF0000"/>
                </a:solidFill>
                <a:latin typeface="Arial Black" pitchFamily="34" charset="0"/>
              </a:rPr>
              <a:t>       TANIŞIN BAKALIM</a:t>
            </a:r>
            <a:endParaRPr lang="tr-TR" sz="32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7" name="6 Oval"/>
          <p:cNvSpPr/>
          <p:nvPr/>
        </p:nvSpPr>
        <p:spPr>
          <a:xfrm>
            <a:off x="3643306" y="2214554"/>
            <a:ext cx="108000" cy="108000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7 Oval"/>
          <p:cNvSpPr/>
          <p:nvPr/>
        </p:nvSpPr>
        <p:spPr>
          <a:xfrm>
            <a:off x="4714876" y="2214554"/>
            <a:ext cx="108000" cy="108000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Dikdörtgen"/>
          <p:cNvSpPr/>
          <p:nvPr/>
        </p:nvSpPr>
        <p:spPr>
          <a:xfrm>
            <a:off x="3071802" y="571480"/>
            <a:ext cx="2714644" cy="2286016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ln w="76200" cmpd="sng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Oval"/>
          <p:cNvSpPr/>
          <p:nvPr/>
        </p:nvSpPr>
        <p:spPr>
          <a:xfrm>
            <a:off x="3714744" y="1000108"/>
            <a:ext cx="285752" cy="21431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9 Blok Yay"/>
          <p:cNvSpPr/>
          <p:nvPr/>
        </p:nvSpPr>
        <p:spPr>
          <a:xfrm rot="10800000">
            <a:off x="3500430" y="1428736"/>
            <a:ext cx="1785950" cy="714380"/>
          </a:xfrm>
          <a:prstGeom prst="blockArc">
            <a:avLst/>
          </a:prstGeom>
          <a:solidFill>
            <a:srgbClr val="FFFF00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1" name="10 Metin kutusu"/>
          <p:cNvSpPr txBox="1"/>
          <p:nvPr/>
        </p:nvSpPr>
        <p:spPr>
          <a:xfrm>
            <a:off x="571472" y="3214686"/>
            <a:ext cx="7774308" cy="584775"/>
          </a:xfrm>
          <a:prstGeom prst="rect">
            <a:avLst/>
          </a:prstGeom>
          <a:solidFill>
            <a:srgbClr val="00B0F0"/>
          </a:solidFill>
          <a:ln w="5715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tr-TR" sz="3200" b="1" dirty="0" smtClean="0">
                <a:latin typeface="Arial Black" pitchFamily="34" charset="0"/>
              </a:rPr>
              <a:t>BENİM ADIMI BİLİYORMUSUNUZ?</a:t>
            </a:r>
            <a:endParaRPr lang="tr-TR" sz="3200" b="1" dirty="0">
              <a:latin typeface="Arial Black" pitchFamily="34" charset="0"/>
            </a:endParaRPr>
          </a:p>
        </p:txBody>
      </p:sp>
      <p:sp>
        <p:nvSpPr>
          <p:cNvPr id="12" name="11 Metin kutusu"/>
          <p:cNvSpPr txBox="1"/>
          <p:nvPr/>
        </p:nvSpPr>
        <p:spPr>
          <a:xfrm>
            <a:off x="1285852" y="4000504"/>
            <a:ext cx="5709640" cy="584775"/>
          </a:xfrm>
          <a:prstGeom prst="rect">
            <a:avLst/>
          </a:prstGeom>
          <a:solidFill>
            <a:srgbClr val="00B0F0"/>
          </a:solidFill>
          <a:ln w="5715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tr-TR" sz="3200" b="1" dirty="0" smtClean="0">
                <a:latin typeface="Arial Black" pitchFamily="34" charset="0"/>
              </a:rPr>
              <a:t>EVET,BENİM ADIM </a:t>
            </a:r>
            <a:r>
              <a:rPr lang="tr-TR" sz="3200" b="1" dirty="0" smtClean="0">
                <a:solidFill>
                  <a:srgbClr val="FF0000"/>
                </a:solidFill>
                <a:latin typeface="Arial Black" pitchFamily="34" charset="0"/>
              </a:rPr>
              <a:t>KARE</a:t>
            </a:r>
            <a:endParaRPr lang="tr-TR" sz="32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9" name="8 Oval"/>
          <p:cNvSpPr/>
          <p:nvPr/>
        </p:nvSpPr>
        <p:spPr>
          <a:xfrm>
            <a:off x="4714876" y="1000108"/>
            <a:ext cx="285752" cy="21431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7 Oval"/>
          <p:cNvSpPr/>
          <p:nvPr/>
        </p:nvSpPr>
        <p:spPr>
          <a:xfrm>
            <a:off x="4786314" y="1071546"/>
            <a:ext cx="108000" cy="108000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12 Oval"/>
          <p:cNvSpPr/>
          <p:nvPr/>
        </p:nvSpPr>
        <p:spPr>
          <a:xfrm>
            <a:off x="3786182" y="1071546"/>
            <a:ext cx="108000" cy="108000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ent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545</TotalTime>
  <Words>441</Words>
  <PresentationFormat>Ekran Gösterisi (4:3)</PresentationFormat>
  <Paragraphs>132</Paragraphs>
  <Slides>37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37</vt:i4>
      </vt:variant>
    </vt:vector>
  </HeadingPairs>
  <TitlesOfParts>
    <vt:vector size="38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  <vt:lpstr>Slayt 24</vt:lpstr>
      <vt:lpstr>Slayt 25</vt:lpstr>
      <vt:lpstr>Slayt 26</vt:lpstr>
      <vt:lpstr>Slayt 27</vt:lpstr>
      <vt:lpstr>Slayt 28</vt:lpstr>
      <vt:lpstr>Slayt 29</vt:lpstr>
      <vt:lpstr>Slayt 30</vt:lpstr>
      <vt:lpstr>Slayt 31</vt:lpstr>
      <vt:lpstr>Slayt 32</vt:lpstr>
      <vt:lpstr>Slayt 33</vt:lpstr>
      <vt:lpstr>Slayt 34</vt:lpstr>
      <vt:lpstr>Slayt 35</vt:lpstr>
      <vt:lpstr>Slayt 36</vt:lpstr>
      <vt:lpstr>Slayt 37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Slayt 1</dc:title>
  <dc:creator>acer</dc:creator>
  <cp:lastModifiedBy>acer</cp:lastModifiedBy>
  <cp:revision>60</cp:revision>
  <dcterms:created xsi:type="dcterms:W3CDTF">2011-04-08T18:26:57Z</dcterms:created>
  <dcterms:modified xsi:type="dcterms:W3CDTF">2011-04-10T17:58:20Z</dcterms:modified>
</cp:coreProperties>
</file>