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5024" autoAdjust="0"/>
  </p:normalViewPr>
  <p:slideViewPr>
    <p:cSldViewPr>
      <p:cViewPr varScale="1">
        <p:scale>
          <a:sx n="86" d="100"/>
          <a:sy n="86" d="100"/>
        </p:scale>
        <p:origin x="135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B9D5F-47F1-40D7-BC50-2D95A9A24188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03BE7-D9E3-4644-AF6F-9EE188FFBF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196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734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5243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3033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1085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5180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6269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546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4916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4027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Yuvarlatılmış Dikdörtgen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Yuvarlatılmış Dikdörtgen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Yuvarlatılmış Dikdörtgen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BA4622-EC3B-4E78-AF93-107CB7C7CE22}" type="datetimeFigureOut">
              <a:rPr lang="tr-TR" smtClean="0"/>
              <a:t>24.04.2022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9EF5DD-AB7B-44F1-9B93-67B83D1CE2D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sinav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18207" y="1340768"/>
            <a:ext cx="75634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Must</a:t>
            </a:r>
            <a:r>
              <a:rPr lang="tr-TR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– </a:t>
            </a:r>
            <a:r>
              <a:rPr lang="tr-TR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Mustn’t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Emir – Yasak cümleleri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06650"/>
            <a:ext cx="6948885" cy="352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398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83778"/>
            <a:ext cx="5971817" cy="335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483768" y="1052736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………..</a:t>
            </a:r>
            <a:r>
              <a:rPr lang="tr-TR" sz="3600" dirty="0" err="1"/>
              <a:t>chew</a:t>
            </a:r>
            <a:r>
              <a:rPr lang="tr-TR" sz="3600" dirty="0"/>
              <a:t> </a:t>
            </a:r>
            <a:r>
              <a:rPr lang="tr-TR" sz="3600" dirty="0" err="1"/>
              <a:t>gum</a:t>
            </a:r>
            <a:r>
              <a:rPr lang="tr-TR" sz="3600" dirty="0"/>
              <a:t> in </a:t>
            </a:r>
            <a:r>
              <a:rPr lang="tr-TR" sz="3600" dirty="0" err="1"/>
              <a:t>the</a:t>
            </a:r>
            <a:r>
              <a:rPr lang="tr-TR" sz="3600" dirty="0"/>
              <a:t> </a:t>
            </a:r>
            <a:r>
              <a:rPr lang="tr-TR" sz="3600" dirty="0" err="1"/>
              <a:t>classroom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99963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19672" y="836711"/>
            <a:ext cx="637120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Should</a:t>
            </a:r>
            <a:r>
              <a:rPr lang="tr-TR" sz="5400" b="1" cap="none" spc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- </a:t>
            </a:r>
            <a:r>
              <a:rPr lang="tr-TR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Shouldn’t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5400" b="1" cap="none" spc="0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Tavs</a:t>
            </a:r>
            <a:r>
              <a:rPr lang="tr-TR" sz="5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ye</a:t>
            </a:r>
            <a:r>
              <a:rPr lang="tr-TR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Etmek </a:t>
            </a:r>
          </a:p>
          <a:p>
            <a:pPr algn="ctr"/>
            <a:r>
              <a:rPr lang="tr-TR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Tavsiye Etmemek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933056"/>
            <a:ext cx="48387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94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06192" y="54300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</a:rPr>
              <a:t>Sould</a:t>
            </a:r>
            <a:r>
              <a:rPr lang="tr-TR" sz="4000" dirty="0"/>
              <a:t> tavsiye edilen anlamına gelen cümlelerde kullanılır.</a:t>
            </a:r>
          </a:p>
          <a:p>
            <a:r>
              <a:rPr lang="tr-TR" sz="4000" dirty="0"/>
              <a:t>Türkçe’de’’-malı –</a:t>
            </a:r>
            <a:r>
              <a:rPr lang="tr-TR" sz="4000" dirty="0" err="1"/>
              <a:t>meli</a:t>
            </a:r>
            <a:r>
              <a:rPr lang="tr-TR" sz="4000" dirty="0"/>
              <a:t>’’ anlamına gelir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11560" y="2907824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</a:rPr>
              <a:t>Souldn’t</a:t>
            </a:r>
            <a:r>
              <a:rPr lang="tr-TR" sz="4000" dirty="0"/>
              <a:t> tavsiye edilmeyen anlamındaki cümlelerde kullanılır</a:t>
            </a:r>
          </a:p>
          <a:p>
            <a:r>
              <a:rPr lang="tr-TR" sz="4000" dirty="0"/>
              <a:t>Türkçe’de’’-olmamalı’’ anlamına gelir. </a:t>
            </a:r>
          </a:p>
        </p:txBody>
      </p:sp>
    </p:spTree>
    <p:extLst>
      <p:ext uri="{BB962C8B-B14F-4D97-AF65-F5344CB8AC3E}">
        <p14:creationId xmlns:p14="http://schemas.microsoft.com/office/powerpoint/2010/main" val="554128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75656" y="1244659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</a:t>
            </a:r>
            <a:r>
              <a:rPr lang="tr-TR" sz="3600" dirty="0" err="1"/>
              <a:t>use</a:t>
            </a:r>
            <a:r>
              <a:rPr lang="tr-TR" sz="3600" dirty="0"/>
              <a:t> </a:t>
            </a:r>
            <a:r>
              <a:rPr lang="tr-TR" sz="3600" dirty="0" err="1"/>
              <a:t>and</a:t>
            </a:r>
            <a:r>
              <a:rPr lang="tr-TR" sz="3600" dirty="0"/>
              <a:t> </a:t>
            </a:r>
            <a:r>
              <a:rPr lang="tr-TR" sz="3600" dirty="0" err="1"/>
              <a:t>drink</a:t>
            </a:r>
            <a:r>
              <a:rPr lang="tr-TR" sz="3600" dirty="0"/>
              <a:t> </a:t>
            </a:r>
            <a:r>
              <a:rPr lang="tr-TR" sz="3600" dirty="0" err="1"/>
              <a:t>clean</a:t>
            </a:r>
            <a:r>
              <a:rPr lang="tr-TR" sz="3600" dirty="0"/>
              <a:t> </a:t>
            </a:r>
            <a:r>
              <a:rPr lang="tr-TR" sz="3600" dirty="0" err="1"/>
              <a:t>water</a:t>
            </a:r>
            <a:r>
              <a:rPr lang="tr-TR" sz="3600" dirty="0"/>
              <a:t>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416615" cy="339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03648" y="164216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C</a:t>
            </a:r>
            <a:r>
              <a:rPr lang="en-US" sz="3600" dirty="0" err="1"/>
              <a:t>hildren</a:t>
            </a:r>
            <a:r>
              <a:rPr lang="en-US" sz="3600" dirty="0"/>
              <a:t> </a:t>
            </a:r>
            <a:r>
              <a:rPr lang="tr-TR" sz="3600" dirty="0"/>
              <a:t>………</a:t>
            </a:r>
            <a:r>
              <a:rPr lang="en-US" sz="3600" dirty="0"/>
              <a:t>  hold on to the hands of strangers</a:t>
            </a:r>
            <a:endParaRPr lang="tr-TR" sz="3600" dirty="0"/>
          </a:p>
        </p:txBody>
      </p:sp>
      <p:pic>
        <p:nvPicPr>
          <p:cNvPr id="1229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0968"/>
            <a:ext cx="4705114" cy="329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000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23728" y="170997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………. be </a:t>
            </a:r>
            <a:r>
              <a:rPr lang="tr-TR" sz="3600" dirty="0" err="1"/>
              <a:t>so</a:t>
            </a:r>
            <a:r>
              <a:rPr lang="tr-TR" sz="3600" dirty="0"/>
              <a:t> </a:t>
            </a:r>
            <a:r>
              <a:rPr lang="tr-TR" sz="3600" dirty="0" err="1"/>
              <a:t>untidy</a:t>
            </a:r>
            <a:endParaRPr lang="tr-TR" sz="3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129" y="2708920"/>
            <a:ext cx="63817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266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483768" y="125050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………. </a:t>
            </a:r>
            <a:r>
              <a:rPr lang="tr-TR" sz="3600" dirty="0" err="1"/>
              <a:t>speak</a:t>
            </a:r>
            <a:r>
              <a:rPr lang="tr-TR" sz="3600" dirty="0"/>
              <a:t> </a:t>
            </a:r>
            <a:r>
              <a:rPr lang="tr-TR" sz="3600" dirty="0" err="1"/>
              <a:t>classroom</a:t>
            </a:r>
            <a:r>
              <a:rPr lang="tr-TR" sz="3600" dirty="0"/>
              <a:t>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55997"/>
            <a:ext cx="5782444" cy="385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539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454424" y="126876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Children</a:t>
            </a:r>
            <a:r>
              <a:rPr lang="tr-TR" sz="3600" dirty="0"/>
              <a:t>……… </a:t>
            </a:r>
            <a:r>
              <a:rPr lang="tr-TR" sz="3600" dirty="0" err="1"/>
              <a:t>get</a:t>
            </a:r>
            <a:r>
              <a:rPr lang="tr-TR" sz="3600" dirty="0"/>
              <a:t> </a:t>
            </a:r>
            <a:r>
              <a:rPr lang="tr-TR" sz="3600" dirty="0" err="1"/>
              <a:t>up</a:t>
            </a:r>
            <a:r>
              <a:rPr lang="tr-TR" sz="3600" dirty="0"/>
              <a:t> </a:t>
            </a:r>
            <a:r>
              <a:rPr lang="tr-TR" sz="3600" dirty="0" err="1"/>
              <a:t>so</a:t>
            </a:r>
            <a:r>
              <a:rPr lang="tr-TR" sz="3600" dirty="0"/>
              <a:t> </a:t>
            </a:r>
            <a:r>
              <a:rPr lang="tr-TR" sz="3600" dirty="0" err="1"/>
              <a:t>late</a:t>
            </a:r>
            <a:r>
              <a:rPr lang="tr-TR" sz="3600" dirty="0"/>
              <a:t> on </a:t>
            </a:r>
            <a:r>
              <a:rPr lang="tr-TR" sz="3600" dirty="0" err="1"/>
              <a:t>weekdays</a:t>
            </a:r>
            <a:r>
              <a:rPr lang="tr-TR" sz="3600" dirty="0"/>
              <a:t>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24" y="2877623"/>
            <a:ext cx="3909814" cy="374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02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63688" y="1916831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 </a:t>
            </a:r>
            <a:r>
              <a:rPr lang="tr-TR" sz="3600" dirty="0" err="1"/>
              <a:t>speak</a:t>
            </a:r>
            <a:r>
              <a:rPr lang="tr-TR" sz="3600" dirty="0"/>
              <a:t> </a:t>
            </a:r>
            <a:r>
              <a:rPr lang="tr-TR" sz="3600" dirty="0" err="1"/>
              <a:t>so</a:t>
            </a:r>
            <a:r>
              <a:rPr lang="tr-TR" sz="3600" dirty="0"/>
              <a:t> </a:t>
            </a:r>
            <a:r>
              <a:rPr lang="tr-TR" sz="3600" dirty="0" err="1"/>
              <a:t>quicly</a:t>
            </a:r>
            <a:endParaRPr lang="tr-TR" sz="3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60" y="2996952"/>
            <a:ext cx="6609184" cy="330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334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95736" y="1196752"/>
            <a:ext cx="4392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People …….. </a:t>
            </a:r>
            <a:r>
              <a:rPr lang="tr-TR" sz="3600" dirty="0" err="1"/>
              <a:t>drink</a:t>
            </a:r>
            <a:r>
              <a:rPr lang="tr-TR" sz="3600" dirty="0"/>
              <a:t> </a:t>
            </a:r>
            <a:r>
              <a:rPr lang="tr-TR" sz="3600" dirty="0" err="1"/>
              <a:t>eight</a:t>
            </a:r>
            <a:r>
              <a:rPr lang="tr-TR" sz="3600" dirty="0"/>
              <a:t> </a:t>
            </a:r>
            <a:r>
              <a:rPr lang="tr-TR" sz="3600" dirty="0" err="1"/>
              <a:t>glasses</a:t>
            </a:r>
            <a:r>
              <a:rPr lang="tr-TR" sz="3600" dirty="0"/>
              <a:t> of </a:t>
            </a:r>
            <a:r>
              <a:rPr lang="tr-TR" sz="3600" dirty="0" err="1"/>
              <a:t>water</a:t>
            </a:r>
            <a:r>
              <a:rPr lang="tr-TR" sz="3600" dirty="0"/>
              <a:t> </a:t>
            </a:r>
            <a:r>
              <a:rPr lang="tr-TR" sz="3600" dirty="0" err="1"/>
              <a:t>every</a:t>
            </a:r>
            <a:r>
              <a:rPr lang="tr-TR" sz="3600" dirty="0"/>
              <a:t> </a:t>
            </a:r>
            <a:r>
              <a:rPr lang="tr-TR" sz="3600" dirty="0" err="1"/>
              <a:t>day</a:t>
            </a:r>
            <a:r>
              <a:rPr lang="tr-TR" sz="3600" dirty="0"/>
              <a:t>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140968"/>
            <a:ext cx="6191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380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620688"/>
            <a:ext cx="86006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</a:rPr>
              <a:t>Must</a:t>
            </a:r>
            <a:r>
              <a:rPr lang="tr-TR" sz="4000" dirty="0"/>
              <a:t> bir şeyin yapılmasının gerekli   olduğunu söylemek için kullanılır.</a:t>
            </a:r>
          </a:p>
          <a:p>
            <a:r>
              <a:rPr lang="tr-TR" sz="4000" dirty="0"/>
              <a:t>Türkçe’de’’</a:t>
            </a:r>
            <a:r>
              <a:rPr lang="tr-TR" sz="4000" dirty="0" err="1"/>
              <a:t>meli</a:t>
            </a:r>
            <a:r>
              <a:rPr lang="tr-TR" sz="4000" dirty="0"/>
              <a:t>-</a:t>
            </a:r>
            <a:r>
              <a:rPr lang="tr-TR" sz="4000" dirty="0" err="1"/>
              <a:t>malı’’ekine</a:t>
            </a:r>
            <a:r>
              <a:rPr lang="tr-TR" sz="4000" dirty="0"/>
              <a:t> karşılık gelmektedir.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328498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</a:rPr>
              <a:t>Mustn’t</a:t>
            </a:r>
            <a:r>
              <a:rPr lang="tr-TR" sz="4000" dirty="0"/>
              <a:t> bir şeyin yapılmamasını gerektiğini söylemek için kullanılır. </a:t>
            </a:r>
            <a:r>
              <a:rPr lang="tr-TR" sz="4000" dirty="0" err="1"/>
              <a:t>Türkçe’de’’mamalı-memeli’’ekine</a:t>
            </a:r>
            <a:r>
              <a:rPr lang="tr-TR" sz="4000" dirty="0"/>
              <a:t> karşılık gelmektedir</a:t>
            </a:r>
          </a:p>
        </p:txBody>
      </p:sp>
    </p:spTree>
    <p:extLst>
      <p:ext uri="{BB962C8B-B14F-4D97-AF65-F5344CB8AC3E}">
        <p14:creationId xmlns:p14="http://schemas.microsoft.com/office/powerpoint/2010/main" val="27831821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35696" y="1340768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/>
              <a:t>Teachers</a:t>
            </a:r>
            <a:r>
              <a:rPr lang="tr-TR" sz="3200" dirty="0"/>
              <a:t> ……… </a:t>
            </a:r>
            <a:r>
              <a:rPr lang="tr-TR" sz="3200" dirty="0" err="1"/>
              <a:t>write</a:t>
            </a:r>
            <a:r>
              <a:rPr lang="tr-TR" sz="3200" dirty="0"/>
              <a:t> </a:t>
            </a:r>
            <a:r>
              <a:rPr lang="tr-TR" sz="3200" dirty="0" err="1"/>
              <a:t>clearly</a:t>
            </a:r>
            <a:r>
              <a:rPr lang="tr-TR" sz="3200" dirty="0"/>
              <a:t> on </a:t>
            </a:r>
            <a:r>
              <a:rPr lang="tr-TR" sz="3200" dirty="0" err="1"/>
              <a:t>the</a:t>
            </a:r>
            <a:r>
              <a:rPr lang="tr-TR" sz="3200" dirty="0"/>
              <a:t> </a:t>
            </a:r>
            <a:r>
              <a:rPr lang="tr-TR" sz="3200" dirty="0" err="1"/>
              <a:t>boards</a:t>
            </a:r>
            <a:endParaRPr lang="tr-TR" sz="32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509" y="2690014"/>
            <a:ext cx="4908901" cy="368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942434" y="6188988"/>
            <a:ext cx="2201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there is no message here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8460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64420" y="2564904"/>
            <a:ext cx="7415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Thanks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for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tr-TR" sz="5400" b="1" cap="none" spc="0" dirty="0" err="1">
                <a:ln/>
                <a:solidFill>
                  <a:schemeClr val="accent3"/>
                </a:solidFill>
                <a:effectLst/>
              </a:rPr>
              <a:t>watching</a:t>
            </a:r>
            <a:r>
              <a:rPr lang="tr-TR" sz="5400" b="1" cap="none" spc="0" dirty="0">
                <a:ln/>
                <a:solidFill>
                  <a:schemeClr val="accent3"/>
                </a:solidFill>
                <a:effectLst/>
              </a:rPr>
              <a:t> me </a:t>
            </a:r>
          </a:p>
        </p:txBody>
      </p:sp>
    </p:spTree>
    <p:extLst>
      <p:ext uri="{BB962C8B-B14F-4D97-AF65-F5344CB8AC3E}">
        <p14:creationId xmlns:p14="http://schemas.microsoft.com/office/powerpoint/2010/main" val="380276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090" y="2852936"/>
            <a:ext cx="581025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979712" y="98072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 ……… </a:t>
            </a:r>
            <a:r>
              <a:rPr lang="tr-TR" sz="3600" dirty="0" err="1"/>
              <a:t>arrive</a:t>
            </a:r>
            <a:r>
              <a:rPr lang="tr-TR" sz="3600" dirty="0"/>
              <a:t> at </a:t>
            </a:r>
            <a:r>
              <a:rPr lang="tr-TR" sz="3600" dirty="0" err="1"/>
              <a:t>school</a:t>
            </a:r>
            <a:r>
              <a:rPr lang="tr-TR" sz="3600" dirty="0"/>
              <a:t> </a:t>
            </a:r>
            <a:r>
              <a:rPr lang="tr-TR" sz="3600" dirty="0" err="1"/>
              <a:t>early</a:t>
            </a:r>
            <a:r>
              <a:rPr lang="tr-T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5228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5760640" cy="374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07704" y="1177675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Kids …........ </a:t>
            </a:r>
            <a:r>
              <a:rPr lang="tr-TR" sz="3600" dirty="0" err="1"/>
              <a:t>run</a:t>
            </a:r>
            <a:r>
              <a:rPr lang="tr-TR" sz="3600" dirty="0"/>
              <a:t> in </a:t>
            </a:r>
            <a:r>
              <a:rPr lang="tr-TR" sz="3600" dirty="0" err="1"/>
              <a:t>the</a:t>
            </a:r>
            <a:r>
              <a:rPr lang="tr-TR" sz="3600" dirty="0"/>
              <a:t> </a:t>
            </a:r>
            <a:r>
              <a:rPr lang="tr-TR" sz="3600" dirty="0" err="1"/>
              <a:t>corridors</a:t>
            </a:r>
            <a:r>
              <a:rPr lang="tr-T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3192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568863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334991" y="177281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 ……. </a:t>
            </a:r>
            <a:r>
              <a:rPr lang="tr-TR" sz="3600" dirty="0" err="1"/>
              <a:t>learn</a:t>
            </a:r>
            <a:r>
              <a:rPr lang="tr-TR" sz="3600" dirty="0"/>
              <a:t> English </a:t>
            </a:r>
          </a:p>
        </p:txBody>
      </p:sp>
    </p:spTree>
    <p:extLst>
      <p:ext uri="{BB962C8B-B14F-4D97-AF65-F5344CB8AC3E}">
        <p14:creationId xmlns:p14="http://schemas.microsoft.com/office/powerpoint/2010/main" val="268626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5257006" cy="339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67955" y="134076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 …….. </a:t>
            </a:r>
            <a:r>
              <a:rPr lang="tr-TR" sz="3600" dirty="0" err="1"/>
              <a:t>look</a:t>
            </a:r>
            <a:r>
              <a:rPr lang="tr-TR" sz="3600" dirty="0"/>
              <a:t> at </a:t>
            </a:r>
            <a:r>
              <a:rPr lang="tr-TR" sz="3600" dirty="0" err="1"/>
              <a:t>computer</a:t>
            </a:r>
            <a:r>
              <a:rPr lang="tr-TR" sz="3600" dirty="0"/>
              <a:t>  </a:t>
            </a:r>
            <a:r>
              <a:rPr lang="tr-TR" sz="3600" dirty="0" err="1"/>
              <a:t>for</a:t>
            </a:r>
            <a:r>
              <a:rPr lang="tr-TR" sz="3600" dirty="0"/>
              <a:t> </a:t>
            </a:r>
            <a:r>
              <a:rPr lang="tr-TR" sz="3600" dirty="0" err="1"/>
              <a:t>hours</a:t>
            </a:r>
            <a:r>
              <a:rPr lang="tr-TR" sz="3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143245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 9"/>
          <p:cNvGrpSpPr/>
          <p:nvPr/>
        </p:nvGrpSpPr>
        <p:grpSpPr>
          <a:xfrm>
            <a:off x="2699901" y="1268760"/>
            <a:ext cx="3960331" cy="5495969"/>
            <a:chOff x="2699901" y="1268760"/>
            <a:chExt cx="3960331" cy="5495969"/>
          </a:xfrm>
        </p:grpSpPr>
        <p:sp>
          <p:nvSpPr>
            <p:cNvPr id="4" name="Metin kutusu 3"/>
            <p:cNvSpPr txBox="1"/>
            <p:nvPr/>
          </p:nvSpPr>
          <p:spPr>
            <a:xfrm>
              <a:off x="2699901" y="1268760"/>
              <a:ext cx="396033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You </a:t>
              </a:r>
              <a:r>
                <a:rPr lang="tr-TR" sz="3600" dirty="0"/>
                <a:t>……….</a:t>
              </a:r>
              <a:r>
                <a:rPr lang="en-US" sz="3600" dirty="0"/>
                <a:t>  talk too much</a:t>
              </a:r>
              <a:endParaRPr lang="tr-TR" sz="3600" dirty="0"/>
            </a:p>
          </p:txBody>
        </p:sp>
        <p:grpSp>
          <p:nvGrpSpPr>
            <p:cNvPr id="9" name="Grup 8"/>
            <p:cNvGrpSpPr/>
            <p:nvPr/>
          </p:nvGrpSpPr>
          <p:grpSpPr>
            <a:xfrm>
              <a:off x="2915816" y="2425169"/>
              <a:ext cx="3231207" cy="4339560"/>
              <a:chOff x="2726629" y="2444249"/>
              <a:chExt cx="3231207" cy="4339560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8861" y="2444249"/>
                <a:ext cx="3228975" cy="4320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ikdörtgen 4"/>
              <p:cNvSpPr/>
              <p:nvPr/>
            </p:nvSpPr>
            <p:spPr>
              <a:xfrm>
                <a:off x="2726629" y="6322144"/>
                <a:ext cx="1609903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tr-TR" sz="2400" b="1" cap="all" spc="0" dirty="0">
                    <a:ln w="0"/>
                    <a:gradFill flip="none">
                      <a:gsLst>
                        <a:gs pos="0">
                          <a:schemeClr val="accent1">
                            <a:tint val="75000"/>
                            <a:shade val="75000"/>
                            <a:satMod val="170000"/>
                          </a:schemeClr>
                        </a:gs>
                        <a:gs pos="49000">
                          <a:schemeClr val="accent1">
                            <a:tint val="88000"/>
                            <a:shade val="65000"/>
                            <a:satMod val="172000"/>
                          </a:schemeClr>
                        </a:gs>
                        <a:gs pos="50000">
                          <a:schemeClr val="accent1">
                            <a:shade val="65000"/>
                            <a:satMod val="130000"/>
                          </a:schemeClr>
                        </a:gs>
                        <a:gs pos="92000">
                          <a:schemeClr val="accent1">
                            <a:shade val="50000"/>
                            <a:satMod val="120000"/>
                          </a:schemeClr>
                        </a:gs>
                        <a:gs pos="100000">
                          <a:schemeClr val="accent1">
                            <a:shade val="48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50000" endPos="50000" dist="5000" dir="5400000" sy="-100000" rotWithShape="0"/>
                    </a:effectLst>
                  </a:rPr>
                  <a:t>Karan</a:t>
                </a:r>
              </a:p>
            </p:txBody>
          </p:sp>
          <p:sp>
            <p:nvSpPr>
              <p:cNvPr id="8" name="Dikdörtgen 7"/>
              <p:cNvSpPr/>
              <p:nvPr/>
            </p:nvSpPr>
            <p:spPr>
              <a:xfrm>
                <a:off x="3995936" y="6303064"/>
                <a:ext cx="196190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tr-TR" sz="2400" b="1" cap="none" spc="0" dirty="0" err="1">
                    <a:ln w="10541" cmpd="sng">
                      <a:solidFill>
                        <a:srgbClr val="7D7D7D">
                          <a:tint val="100000"/>
                          <a:shade val="100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FFFFFF">
                            <a:tint val="40000"/>
                            <a:satMod val="250000"/>
                          </a:srgbClr>
                        </a:gs>
                        <a:gs pos="9000">
                          <a:srgbClr val="FFFFFF">
                            <a:tint val="52000"/>
                            <a:satMod val="300000"/>
                          </a:srgbClr>
                        </a:gs>
                        <a:gs pos="50000">
                          <a:srgbClr val="FFFFFF">
                            <a:shade val="20000"/>
                            <a:satMod val="300000"/>
                          </a:srgbClr>
                        </a:gs>
                        <a:gs pos="79000">
                          <a:srgbClr val="FFFFFF">
                            <a:tint val="52000"/>
                            <a:satMod val="300000"/>
                          </a:srgbClr>
                        </a:gs>
                        <a:gs pos="100000">
                          <a:srgbClr val="FFFFFF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  <a:effectLst/>
                  </a:rPr>
                  <a:t>Ünsever</a:t>
                </a:r>
                <a:endParaRPr lang="tr-TR" sz="2400" b="1" cap="none" spc="0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3262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83961"/>
            <a:ext cx="5189240" cy="357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86912" y="1412776"/>
            <a:ext cx="4430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 …….... listen </a:t>
            </a:r>
            <a:r>
              <a:rPr lang="tr-TR" sz="3600" dirty="0" err="1"/>
              <a:t>to</a:t>
            </a:r>
            <a:r>
              <a:rPr lang="tr-TR" sz="3600" dirty="0"/>
              <a:t> </a:t>
            </a:r>
            <a:r>
              <a:rPr lang="tr-TR" sz="3600" dirty="0" err="1"/>
              <a:t>teacher</a:t>
            </a:r>
            <a:r>
              <a:rPr lang="tr-TR" sz="3600" dirty="0"/>
              <a:t> in </a:t>
            </a:r>
            <a:r>
              <a:rPr lang="tr-TR" sz="3600" dirty="0" err="1"/>
              <a:t>class</a:t>
            </a:r>
            <a:r>
              <a:rPr lang="tr-TR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7744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18536" y="130308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/>
              <a:t>You</a:t>
            </a:r>
            <a:r>
              <a:rPr lang="tr-TR" sz="3600" dirty="0"/>
              <a:t>………. </a:t>
            </a:r>
            <a:r>
              <a:rPr lang="tr-TR" sz="3600" dirty="0" err="1"/>
              <a:t>eat</a:t>
            </a:r>
            <a:r>
              <a:rPr lang="tr-TR" sz="3600" dirty="0"/>
              <a:t> </a:t>
            </a:r>
            <a:r>
              <a:rPr lang="tr-TR" sz="3600" dirty="0" err="1"/>
              <a:t>chocolate</a:t>
            </a:r>
            <a:r>
              <a:rPr lang="tr-TR" sz="3600" dirty="0"/>
              <a:t> in </a:t>
            </a:r>
            <a:r>
              <a:rPr lang="tr-TR" sz="3600" dirty="0" err="1"/>
              <a:t>the</a:t>
            </a:r>
            <a:r>
              <a:rPr lang="tr-TR" sz="3600" dirty="0"/>
              <a:t> </a:t>
            </a:r>
            <a:r>
              <a:rPr lang="tr-TR" sz="3600" dirty="0" err="1"/>
              <a:t>library</a:t>
            </a:r>
            <a:r>
              <a:rPr lang="tr-TR" sz="3600" dirty="0"/>
              <a:t> </a:t>
            </a:r>
          </a:p>
        </p:txBody>
      </p:sp>
      <p:grpSp>
        <p:nvGrpSpPr>
          <p:cNvPr id="5" name="Grup 4"/>
          <p:cNvGrpSpPr/>
          <p:nvPr/>
        </p:nvGrpSpPr>
        <p:grpSpPr>
          <a:xfrm>
            <a:off x="1307951" y="2996952"/>
            <a:ext cx="6496050" cy="3333750"/>
            <a:chOff x="1307951" y="2996952"/>
            <a:chExt cx="6496050" cy="333375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7951" y="2996952"/>
              <a:ext cx="6496050" cy="333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3421395"/>
              <a:ext cx="2234580" cy="139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8244" y="4333215"/>
              <a:ext cx="786408" cy="45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5042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94</TotalTime>
  <Words>246</Words>
  <Application>Microsoft Office PowerPoint</Application>
  <PresentationFormat>Ekran Gösterisi (4:3)</PresentationFormat>
  <Paragraphs>50</Paragraphs>
  <Slides>21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6" baseType="lpstr">
      <vt:lpstr>Calibri</vt:lpstr>
      <vt:lpstr>Franklin Gothic Book</vt:lpstr>
      <vt:lpstr>Perpetua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Burhan Demir</cp:lastModifiedBy>
  <cp:revision>15</cp:revision>
  <dcterms:created xsi:type="dcterms:W3CDTF">2018-05-07T18:26:40Z</dcterms:created>
  <dcterms:modified xsi:type="dcterms:W3CDTF">2022-04-24T14:41:55Z</dcterms:modified>
</cp:coreProperties>
</file>