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slides/slide129.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diagrams/layout1.xml" ContentType="application/vnd.openxmlformats-officedocument.drawingml.diagramLayout+xml"/>
  <Override PartName="/ppt/diagrams/data2.xml" ContentType="application/vnd.openxmlformats-officedocument.drawingml.diagramData+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3.xml" ContentType="application/vnd.openxmlformats-officedocument.presentationml.notesSlide+xml"/>
  <Override PartName="/ppt/diagrams/drawing3.xml" ContentType="application/vnd.ms-office.drawingml.diagramDrawing+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s/slide119.xml" ContentType="application/vnd.openxmlformats-officedocument.presentationml.slide+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diagrams/layout2.xml" ContentType="application/vnd.openxmlformats-officedocument.drawingml.diagramLayout+xml"/>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diagrams/data3.xml" ContentType="application/vnd.openxmlformats-officedocument.drawingml.diagramData+xml"/>
  <Override PartName="/ppt/diagrams/colors5.xml" ContentType="application/vnd.openxmlformats-officedocument.drawingml.diagramColors+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notesSlides/notesSlide4.xml" ContentType="application/vnd.openxmlformats-officedocument.presentationml.notesSlide+xml"/>
  <Override PartName="/ppt/diagrams/drawing4.xml" ContentType="application/vnd.ms-office.drawingml.diagramDrawing+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diagrams/layout3.xml" ContentType="application/vnd.openxmlformats-officedocument.drawingml.diagramLayout+xml"/>
  <Override PartName="/ppt/diagrams/data4.xml" ContentType="application/vnd.openxmlformats-officedocument.drawingml.diagramData+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drawing5.xml" ContentType="application/vnd.ms-office.drawingml.diagramDrawing+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diagrams/quickStyle1.xml" ContentType="application/vnd.openxmlformats-officedocument.drawingml.diagramStyl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diagrams/layout4.xml" ContentType="application/vnd.openxmlformats-officedocument.drawingml.diagramLayout+xml"/>
  <Override PartName="/ppt/diagrams/data5.xml" ContentType="application/vnd.openxmlformats-officedocument.drawingml.diagramData+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diagrams/drawing2.xml" ContentType="application/vnd.ms-office.drawingml.diagramDrawing+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36"/>
  </p:notesMasterIdLst>
  <p:sldIdLst>
    <p:sldId id="258" r:id="rId2"/>
    <p:sldId id="259" r:id="rId3"/>
    <p:sldId id="260" r:id="rId4"/>
    <p:sldId id="346" r:id="rId5"/>
    <p:sldId id="261" r:id="rId6"/>
    <p:sldId id="262" r:id="rId7"/>
    <p:sldId id="263" r:id="rId8"/>
    <p:sldId id="264" r:id="rId9"/>
    <p:sldId id="265" r:id="rId10"/>
    <p:sldId id="266" r:id="rId11"/>
    <p:sldId id="267" r:id="rId12"/>
    <p:sldId id="268" r:id="rId13"/>
    <p:sldId id="269" r:id="rId14"/>
    <p:sldId id="270" r:id="rId15"/>
    <p:sldId id="271" r:id="rId16"/>
    <p:sldId id="372" r:id="rId17"/>
    <p:sldId id="373" r:id="rId18"/>
    <p:sldId id="374" r:id="rId19"/>
    <p:sldId id="375" r:id="rId20"/>
    <p:sldId id="376" r:id="rId21"/>
    <p:sldId id="377" r:id="rId22"/>
    <p:sldId id="273" r:id="rId23"/>
    <p:sldId id="274" r:id="rId24"/>
    <p:sldId id="275" r:id="rId25"/>
    <p:sldId id="276" r:id="rId26"/>
    <p:sldId id="277" r:id="rId27"/>
    <p:sldId id="278" r:id="rId28"/>
    <p:sldId id="279" r:id="rId29"/>
    <p:sldId id="280" r:id="rId30"/>
    <p:sldId id="281" r:id="rId31"/>
    <p:sldId id="282" r:id="rId32"/>
    <p:sldId id="426" r:id="rId33"/>
    <p:sldId id="283" r:id="rId34"/>
    <p:sldId id="284" r:id="rId35"/>
    <p:sldId id="285" r:id="rId36"/>
    <p:sldId id="286" r:id="rId37"/>
    <p:sldId id="287" r:id="rId38"/>
    <p:sldId id="423" r:id="rId39"/>
    <p:sldId id="290" r:id="rId40"/>
    <p:sldId id="289" r:id="rId41"/>
    <p:sldId id="291" r:id="rId42"/>
    <p:sldId id="294" r:id="rId43"/>
    <p:sldId id="301" r:id="rId44"/>
    <p:sldId id="356" r:id="rId45"/>
    <p:sldId id="292" r:id="rId46"/>
    <p:sldId id="293" r:id="rId47"/>
    <p:sldId id="297" r:id="rId48"/>
    <p:sldId id="295" r:id="rId49"/>
    <p:sldId id="298" r:id="rId50"/>
    <p:sldId id="299" r:id="rId51"/>
    <p:sldId id="300" r:id="rId52"/>
    <p:sldId id="347" r:id="rId53"/>
    <p:sldId id="348" r:id="rId54"/>
    <p:sldId id="349" r:id="rId55"/>
    <p:sldId id="350" r:id="rId56"/>
    <p:sldId id="351" r:id="rId57"/>
    <p:sldId id="352" r:id="rId58"/>
    <p:sldId id="353" r:id="rId59"/>
    <p:sldId id="354" r:id="rId60"/>
    <p:sldId id="355" r:id="rId61"/>
    <p:sldId id="419" r:id="rId62"/>
    <p:sldId id="302" r:id="rId63"/>
    <p:sldId id="303" r:id="rId64"/>
    <p:sldId id="305" r:id="rId65"/>
    <p:sldId id="304" r:id="rId66"/>
    <p:sldId id="306" r:id="rId67"/>
    <p:sldId id="380" r:id="rId68"/>
    <p:sldId id="378" r:id="rId69"/>
    <p:sldId id="307" r:id="rId70"/>
    <p:sldId id="308" r:id="rId71"/>
    <p:sldId id="309" r:id="rId72"/>
    <p:sldId id="310" r:id="rId73"/>
    <p:sldId id="312" r:id="rId74"/>
    <p:sldId id="313" r:id="rId75"/>
    <p:sldId id="314" r:id="rId76"/>
    <p:sldId id="315" r:id="rId77"/>
    <p:sldId id="316" r:id="rId78"/>
    <p:sldId id="317" r:id="rId79"/>
    <p:sldId id="318" r:id="rId80"/>
    <p:sldId id="381" r:id="rId81"/>
    <p:sldId id="319" r:id="rId82"/>
    <p:sldId id="320" r:id="rId83"/>
    <p:sldId id="321" r:id="rId84"/>
    <p:sldId id="382" r:id="rId85"/>
    <p:sldId id="383" r:id="rId86"/>
    <p:sldId id="322" r:id="rId87"/>
    <p:sldId id="323" r:id="rId88"/>
    <p:sldId id="324" r:id="rId89"/>
    <p:sldId id="325" r:id="rId90"/>
    <p:sldId id="326" r:id="rId91"/>
    <p:sldId id="327" r:id="rId92"/>
    <p:sldId id="328" r:id="rId93"/>
    <p:sldId id="384" r:id="rId94"/>
    <p:sldId id="386" r:id="rId95"/>
    <p:sldId id="387" r:id="rId96"/>
    <p:sldId id="330" r:id="rId97"/>
    <p:sldId id="329" r:id="rId98"/>
    <p:sldId id="331" r:id="rId99"/>
    <p:sldId id="332" r:id="rId100"/>
    <p:sldId id="333" r:id="rId101"/>
    <p:sldId id="411" r:id="rId102"/>
    <p:sldId id="413" r:id="rId103"/>
    <p:sldId id="424" r:id="rId104"/>
    <p:sldId id="334" r:id="rId105"/>
    <p:sldId id="335" r:id="rId106"/>
    <p:sldId id="336" r:id="rId107"/>
    <p:sldId id="337" r:id="rId108"/>
    <p:sldId id="339" r:id="rId109"/>
    <p:sldId id="388" r:id="rId110"/>
    <p:sldId id="389" r:id="rId111"/>
    <p:sldId id="390" r:id="rId112"/>
    <p:sldId id="391" r:id="rId113"/>
    <p:sldId id="342" r:id="rId114"/>
    <p:sldId id="420" r:id="rId115"/>
    <p:sldId id="422" r:id="rId116"/>
    <p:sldId id="341" r:id="rId117"/>
    <p:sldId id="392" r:id="rId118"/>
    <p:sldId id="340" r:id="rId119"/>
    <p:sldId id="343" r:id="rId120"/>
    <p:sldId id="344" r:id="rId121"/>
    <p:sldId id="410" r:id="rId122"/>
    <p:sldId id="393" r:id="rId123"/>
    <p:sldId id="414" r:id="rId124"/>
    <p:sldId id="415" r:id="rId125"/>
    <p:sldId id="416" r:id="rId126"/>
    <p:sldId id="412" r:id="rId127"/>
    <p:sldId id="394" r:id="rId128"/>
    <p:sldId id="395" r:id="rId129"/>
    <p:sldId id="396" r:id="rId130"/>
    <p:sldId id="397" r:id="rId131"/>
    <p:sldId id="398" r:id="rId132"/>
    <p:sldId id="417" r:id="rId133"/>
    <p:sldId id="418" r:id="rId134"/>
    <p:sldId id="399" r:id="rId13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3300"/>
    <a:srgbClr val="FF0066"/>
    <a:srgbClr val="FF6600"/>
    <a:srgbClr val="3366FF"/>
    <a:srgbClr val="66FF33"/>
    <a:srgbClr val="99FF33"/>
    <a:srgbClr val="33CCFF"/>
    <a:srgbClr val="00FFFF"/>
    <a:srgbClr val="009900"/>
    <a:srgbClr val="CC00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765" autoAdjust="0"/>
    <p:restoredTop sz="94660"/>
  </p:normalViewPr>
  <p:slideViewPr>
    <p:cSldViewPr>
      <p:cViewPr>
        <p:scale>
          <a:sx n="81" d="100"/>
          <a:sy n="81" d="100"/>
        </p:scale>
        <p:origin x="-306" y="192"/>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notesMaster" Target="notesMasters/notes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711D045-40D2-499B-B340-C34D32265DA3}" type="doc">
      <dgm:prSet loTypeId="urn:microsoft.com/office/officeart/2005/8/layout/chevron2" loCatId="list" qsTypeId="urn:microsoft.com/office/officeart/2005/8/quickstyle/3d1" qsCatId="3D" csTypeId="urn:microsoft.com/office/officeart/2005/8/colors/colorful5" csCatId="colorful" phldr="1"/>
      <dgm:spPr/>
      <dgm:t>
        <a:bodyPr/>
        <a:lstStyle/>
        <a:p>
          <a:endParaRPr lang="tr-TR"/>
        </a:p>
      </dgm:t>
    </dgm:pt>
    <dgm:pt modelId="{A51B6152-801C-416C-83FC-A3B7C76017C9}">
      <dgm:prSet phldrT="[Metin]" custT="1"/>
      <dgm:spPr>
        <a:ln w="57150">
          <a:solidFill>
            <a:srgbClr val="FF33CC"/>
          </a:solidFill>
        </a:ln>
      </dgm:spPr>
      <dgm:t>
        <a:bodyPr/>
        <a:lstStyle/>
        <a:p>
          <a:r>
            <a:rPr lang="tr-TR" sz="2800" b="1" dirty="0" smtClean="0">
              <a:solidFill>
                <a:srgbClr val="FF33CC"/>
              </a:solidFill>
              <a:effectLst>
                <a:outerShdw blurRad="38100" dist="38100" dir="2700000" algn="tl">
                  <a:srgbClr val="000000">
                    <a:alpha val="43137"/>
                  </a:srgbClr>
                </a:outerShdw>
              </a:effectLst>
              <a:latin typeface="Bookman Old Style" pitchFamily="18" charset="0"/>
            </a:rPr>
            <a:t>Geleneksel (sıralı) yerleşim düzeni</a:t>
          </a:r>
          <a:endParaRPr lang="tr-TR" sz="2800" dirty="0">
            <a:solidFill>
              <a:srgbClr val="FF33CC"/>
            </a:solidFill>
            <a:effectLst>
              <a:outerShdw blurRad="38100" dist="38100" dir="2700000" algn="tl">
                <a:srgbClr val="000000">
                  <a:alpha val="43137"/>
                </a:srgbClr>
              </a:outerShdw>
            </a:effectLst>
            <a:latin typeface="Bookman Old Style" pitchFamily="18" charset="0"/>
          </a:endParaRPr>
        </a:p>
      </dgm:t>
    </dgm:pt>
    <dgm:pt modelId="{8A36F9A5-DB41-482D-BFCE-BB5867BF5E2F}" type="parTrans" cxnId="{ABE3DAF3-065B-4D17-88CB-AF04450DC066}">
      <dgm:prSet/>
      <dgm:spPr/>
      <dgm:t>
        <a:bodyPr/>
        <a:lstStyle/>
        <a:p>
          <a:endParaRPr lang="tr-TR" sz="2800">
            <a:effectLst>
              <a:outerShdw blurRad="38100" dist="38100" dir="2700000" algn="tl">
                <a:srgbClr val="000000">
                  <a:alpha val="43137"/>
                </a:srgbClr>
              </a:outerShdw>
            </a:effectLst>
            <a:latin typeface="Bookman Old Style" pitchFamily="18" charset="0"/>
          </a:endParaRPr>
        </a:p>
      </dgm:t>
    </dgm:pt>
    <dgm:pt modelId="{5A3875E5-6CC8-40E5-93EC-6B0ADCD67847}" type="sibTrans" cxnId="{ABE3DAF3-065B-4D17-88CB-AF04450DC066}">
      <dgm:prSet/>
      <dgm:spPr/>
      <dgm:t>
        <a:bodyPr/>
        <a:lstStyle/>
        <a:p>
          <a:endParaRPr lang="tr-TR" sz="2800">
            <a:effectLst>
              <a:outerShdw blurRad="38100" dist="38100" dir="2700000" algn="tl">
                <a:srgbClr val="000000">
                  <a:alpha val="43137"/>
                </a:srgbClr>
              </a:outerShdw>
            </a:effectLst>
            <a:latin typeface="Bookman Old Style" pitchFamily="18" charset="0"/>
          </a:endParaRPr>
        </a:p>
      </dgm:t>
    </dgm:pt>
    <dgm:pt modelId="{84627A25-72AB-4F3B-933F-18AE80DB3229}">
      <dgm:prSet phldrT="[Metin]" phldr="1" custT="1"/>
      <dgm:spPr>
        <a:solidFill>
          <a:srgbClr val="008000"/>
        </a:solidFill>
      </dgm:spPr>
      <dgm:t>
        <a:bodyPr/>
        <a:lstStyle/>
        <a:p>
          <a:endParaRPr lang="tr-TR" sz="2800" dirty="0">
            <a:effectLst>
              <a:outerShdw blurRad="38100" dist="38100" dir="2700000" algn="tl">
                <a:srgbClr val="000000">
                  <a:alpha val="43137"/>
                </a:srgbClr>
              </a:outerShdw>
            </a:effectLst>
            <a:latin typeface="Bookman Old Style" pitchFamily="18" charset="0"/>
          </a:endParaRPr>
        </a:p>
      </dgm:t>
    </dgm:pt>
    <dgm:pt modelId="{80FD6B95-60CA-4BE6-88F1-F4AC6D7A51FF}" type="parTrans" cxnId="{F9157FE4-7420-479E-8469-BB7D7C906390}">
      <dgm:prSet/>
      <dgm:spPr/>
      <dgm:t>
        <a:bodyPr/>
        <a:lstStyle/>
        <a:p>
          <a:endParaRPr lang="tr-TR" sz="2800">
            <a:effectLst>
              <a:outerShdw blurRad="38100" dist="38100" dir="2700000" algn="tl">
                <a:srgbClr val="000000">
                  <a:alpha val="43137"/>
                </a:srgbClr>
              </a:outerShdw>
            </a:effectLst>
            <a:latin typeface="Bookman Old Style" pitchFamily="18" charset="0"/>
          </a:endParaRPr>
        </a:p>
      </dgm:t>
    </dgm:pt>
    <dgm:pt modelId="{4C296268-3D69-44A1-96C9-141142FD52E6}" type="sibTrans" cxnId="{F9157FE4-7420-479E-8469-BB7D7C906390}">
      <dgm:prSet/>
      <dgm:spPr/>
      <dgm:t>
        <a:bodyPr/>
        <a:lstStyle/>
        <a:p>
          <a:endParaRPr lang="tr-TR" sz="2800">
            <a:effectLst>
              <a:outerShdw blurRad="38100" dist="38100" dir="2700000" algn="tl">
                <a:srgbClr val="000000">
                  <a:alpha val="43137"/>
                </a:srgbClr>
              </a:outerShdw>
            </a:effectLst>
            <a:latin typeface="Bookman Old Style" pitchFamily="18" charset="0"/>
          </a:endParaRPr>
        </a:p>
      </dgm:t>
    </dgm:pt>
    <dgm:pt modelId="{8DD8F846-01EC-40DF-A215-B210FA9A3E48}">
      <dgm:prSet phldrT="[Metin]" custT="1"/>
      <dgm:spPr>
        <a:ln w="57150">
          <a:solidFill>
            <a:srgbClr val="008000"/>
          </a:solidFill>
        </a:ln>
      </dgm:spPr>
      <dgm:t>
        <a:bodyPr/>
        <a:lstStyle/>
        <a:p>
          <a:r>
            <a:rPr lang="tr-TR" sz="2800" b="1" dirty="0" smtClean="0">
              <a:solidFill>
                <a:srgbClr val="008000"/>
              </a:solidFill>
              <a:effectLst>
                <a:outerShdw blurRad="38100" dist="38100" dir="2700000" algn="tl">
                  <a:srgbClr val="000000">
                    <a:alpha val="43137"/>
                  </a:srgbClr>
                </a:outerShdw>
              </a:effectLst>
              <a:latin typeface="Bookman Old Style" pitchFamily="18" charset="0"/>
            </a:rPr>
            <a:t>Bireyselleştirilmiş yerleşim düzeni</a:t>
          </a:r>
          <a:endParaRPr lang="tr-TR" sz="2800" dirty="0">
            <a:solidFill>
              <a:srgbClr val="008000"/>
            </a:solidFill>
            <a:effectLst>
              <a:outerShdw blurRad="38100" dist="38100" dir="2700000" algn="tl">
                <a:srgbClr val="000000">
                  <a:alpha val="43137"/>
                </a:srgbClr>
              </a:outerShdw>
            </a:effectLst>
            <a:latin typeface="Bookman Old Style" pitchFamily="18" charset="0"/>
          </a:endParaRPr>
        </a:p>
      </dgm:t>
    </dgm:pt>
    <dgm:pt modelId="{FE26144E-CC20-4D62-9F98-03FD38D5E900}" type="parTrans" cxnId="{C2D28FCD-3DAD-43B2-9EA4-90B0C50E999A}">
      <dgm:prSet/>
      <dgm:spPr/>
      <dgm:t>
        <a:bodyPr/>
        <a:lstStyle/>
        <a:p>
          <a:endParaRPr lang="tr-TR" sz="2800">
            <a:effectLst>
              <a:outerShdw blurRad="38100" dist="38100" dir="2700000" algn="tl">
                <a:srgbClr val="000000">
                  <a:alpha val="43137"/>
                </a:srgbClr>
              </a:outerShdw>
            </a:effectLst>
            <a:latin typeface="Bookman Old Style" pitchFamily="18" charset="0"/>
          </a:endParaRPr>
        </a:p>
      </dgm:t>
    </dgm:pt>
    <dgm:pt modelId="{3995CED8-FB80-414F-A65F-8C8F53300891}" type="sibTrans" cxnId="{C2D28FCD-3DAD-43B2-9EA4-90B0C50E999A}">
      <dgm:prSet/>
      <dgm:spPr/>
      <dgm:t>
        <a:bodyPr/>
        <a:lstStyle/>
        <a:p>
          <a:endParaRPr lang="tr-TR" sz="2800">
            <a:effectLst>
              <a:outerShdw blurRad="38100" dist="38100" dir="2700000" algn="tl">
                <a:srgbClr val="000000">
                  <a:alpha val="43137"/>
                </a:srgbClr>
              </a:outerShdw>
            </a:effectLst>
            <a:latin typeface="Bookman Old Style" pitchFamily="18" charset="0"/>
          </a:endParaRPr>
        </a:p>
      </dgm:t>
    </dgm:pt>
    <dgm:pt modelId="{86AD6A34-6BB4-484E-B3C5-9AE47B547E18}">
      <dgm:prSet phldrT="[Metin]" phldr="1" custT="1"/>
      <dgm:spPr>
        <a:solidFill>
          <a:srgbClr val="0000FF"/>
        </a:solidFill>
      </dgm:spPr>
      <dgm:t>
        <a:bodyPr/>
        <a:lstStyle/>
        <a:p>
          <a:endParaRPr lang="tr-TR" sz="2800" dirty="0">
            <a:effectLst>
              <a:outerShdw blurRad="38100" dist="38100" dir="2700000" algn="tl">
                <a:srgbClr val="000000">
                  <a:alpha val="43137"/>
                </a:srgbClr>
              </a:outerShdw>
            </a:effectLst>
            <a:latin typeface="Bookman Old Style" pitchFamily="18" charset="0"/>
          </a:endParaRPr>
        </a:p>
      </dgm:t>
    </dgm:pt>
    <dgm:pt modelId="{81D5927C-E8C3-4B75-9ED6-3F32EF7E4F75}" type="parTrans" cxnId="{38941B36-5F0F-4E22-A50A-A63060F6542C}">
      <dgm:prSet/>
      <dgm:spPr/>
      <dgm:t>
        <a:bodyPr/>
        <a:lstStyle/>
        <a:p>
          <a:endParaRPr lang="tr-TR" sz="2800">
            <a:effectLst>
              <a:outerShdw blurRad="38100" dist="38100" dir="2700000" algn="tl">
                <a:srgbClr val="000000">
                  <a:alpha val="43137"/>
                </a:srgbClr>
              </a:outerShdw>
            </a:effectLst>
            <a:latin typeface="Bookman Old Style" pitchFamily="18" charset="0"/>
          </a:endParaRPr>
        </a:p>
      </dgm:t>
    </dgm:pt>
    <dgm:pt modelId="{A18FF5FD-83E1-44A1-9AEA-F002EFCC8E3B}" type="sibTrans" cxnId="{38941B36-5F0F-4E22-A50A-A63060F6542C}">
      <dgm:prSet/>
      <dgm:spPr/>
      <dgm:t>
        <a:bodyPr/>
        <a:lstStyle/>
        <a:p>
          <a:endParaRPr lang="tr-TR" sz="2800">
            <a:effectLst>
              <a:outerShdw blurRad="38100" dist="38100" dir="2700000" algn="tl">
                <a:srgbClr val="000000">
                  <a:alpha val="43137"/>
                </a:srgbClr>
              </a:outerShdw>
            </a:effectLst>
            <a:latin typeface="Bookman Old Style" pitchFamily="18" charset="0"/>
          </a:endParaRPr>
        </a:p>
      </dgm:t>
    </dgm:pt>
    <dgm:pt modelId="{C25BB9E5-A2F7-4A98-AA45-7D24635D4C15}">
      <dgm:prSet phldrT="[Metin]" custT="1"/>
      <dgm:spPr>
        <a:ln w="57150">
          <a:solidFill>
            <a:srgbClr val="0000FF"/>
          </a:solidFill>
        </a:ln>
      </dgm:spPr>
      <dgm:t>
        <a:bodyPr/>
        <a:lstStyle/>
        <a:p>
          <a:r>
            <a:rPr lang="tr-TR" sz="2800" b="1" dirty="0" smtClean="0">
              <a:solidFill>
                <a:srgbClr val="0000FF"/>
              </a:solidFill>
              <a:effectLst>
                <a:outerShdw blurRad="38100" dist="38100" dir="2700000" algn="tl">
                  <a:srgbClr val="000000">
                    <a:alpha val="43137"/>
                  </a:srgbClr>
                </a:outerShdw>
              </a:effectLst>
              <a:latin typeface="Bookman Old Style" pitchFamily="18" charset="0"/>
            </a:rPr>
            <a:t>Tek grup yerleşim düzeni</a:t>
          </a:r>
          <a:endParaRPr lang="tr-TR" sz="2800" dirty="0">
            <a:solidFill>
              <a:srgbClr val="0000FF"/>
            </a:solidFill>
            <a:effectLst>
              <a:outerShdw blurRad="38100" dist="38100" dir="2700000" algn="tl">
                <a:srgbClr val="000000">
                  <a:alpha val="43137"/>
                </a:srgbClr>
              </a:outerShdw>
            </a:effectLst>
            <a:latin typeface="Bookman Old Style" pitchFamily="18" charset="0"/>
          </a:endParaRPr>
        </a:p>
      </dgm:t>
    </dgm:pt>
    <dgm:pt modelId="{DE497FC5-8C76-4D83-A73A-80D24EB4283F}" type="parTrans" cxnId="{B0CA04B4-64C9-4FBD-9957-6294376BF1F2}">
      <dgm:prSet/>
      <dgm:spPr/>
      <dgm:t>
        <a:bodyPr/>
        <a:lstStyle/>
        <a:p>
          <a:endParaRPr lang="tr-TR" sz="2800">
            <a:effectLst>
              <a:outerShdw blurRad="38100" dist="38100" dir="2700000" algn="tl">
                <a:srgbClr val="000000">
                  <a:alpha val="43137"/>
                </a:srgbClr>
              </a:outerShdw>
            </a:effectLst>
            <a:latin typeface="Bookman Old Style" pitchFamily="18" charset="0"/>
          </a:endParaRPr>
        </a:p>
      </dgm:t>
    </dgm:pt>
    <dgm:pt modelId="{6738FF19-81EF-4528-8903-2F3AA40D65C7}" type="sibTrans" cxnId="{B0CA04B4-64C9-4FBD-9957-6294376BF1F2}">
      <dgm:prSet/>
      <dgm:spPr/>
      <dgm:t>
        <a:bodyPr/>
        <a:lstStyle/>
        <a:p>
          <a:endParaRPr lang="tr-TR" sz="2800">
            <a:effectLst>
              <a:outerShdw blurRad="38100" dist="38100" dir="2700000" algn="tl">
                <a:srgbClr val="000000">
                  <a:alpha val="43137"/>
                </a:srgbClr>
              </a:outerShdw>
            </a:effectLst>
            <a:latin typeface="Bookman Old Style" pitchFamily="18" charset="0"/>
          </a:endParaRPr>
        </a:p>
      </dgm:t>
    </dgm:pt>
    <dgm:pt modelId="{FD63FE70-B838-4A50-92F7-36076D32D8EA}">
      <dgm:prSet phldrT="[Metin]" phldr="1" custT="1"/>
      <dgm:spPr>
        <a:solidFill>
          <a:srgbClr val="FF33CC"/>
        </a:solidFill>
        <a:ln w="57150">
          <a:solidFill>
            <a:srgbClr val="FF33CC"/>
          </a:solidFill>
        </a:ln>
      </dgm:spPr>
      <dgm:t>
        <a:bodyPr/>
        <a:lstStyle/>
        <a:p>
          <a:endParaRPr lang="tr-TR" sz="2800" dirty="0">
            <a:effectLst>
              <a:outerShdw blurRad="38100" dist="38100" dir="2700000" algn="tl">
                <a:srgbClr val="000000">
                  <a:alpha val="43137"/>
                </a:srgbClr>
              </a:outerShdw>
            </a:effectLst>
            <a:latin typeface="Bookman Old Style" pitchFamily="18" charset="0"/>
          </a:endParaRPr>
        </a:p>
      </dgm:t>
    </dgm:pt>
    <dgm:pt modelId="{D4E8E9E6-F5F3-4A05-8D67-64357573D49E}" type="sibTrans" cxnId="{CD61CC0C-B85A-425B-B421-C5377CDD6AED}">
      <dgm:prSet/>
      <dgm:spPr/>
      <dgm:t>
        <a:bodyPr/>
        <a:lstStyle/>
        <a:p>
          <a:endParaRPr lang="tr-TR" sz="2800">
            <a:effectLst>
              <a:outerShdw blurRad="38100" dist="38100" dir="2700000" algn="tl">
                <a:srgbClr val="000000">
                  <a:alpha val="43137"/>
                </a:srgbClr>
              </a:outerShdw>
            </a:effectLst>
            <a:latin typeface="Bookman Old Style" pitchFamily="18" charset="0"/>
          </a:endParaRPr>
        </a:p>
      </dgm:t>
    </dgm:pt>
    <dgm:pt modelId="{28A722FA-93C5-4318-932E-5EB7B241F3AC}" type="parTrans" cxnId="{CD61CC0C-B85A-425B-B421-C5377CDD6AED}">
      <dgm:prSet/>
      <dgm:spPr/>
      <dgm:t>
        <a:bodyPr/>
        <a:lstStyle/>
        <a:p>
          <a:endParaRPr lang="tr-TR" sz="2800">
            <a:effectLst>
              <a:outerShdw blurRad="38100" dist="38100" dir="2700000" algn="tl">
                <a:srgbClr val="000000">
                  <a:alpha val="43137"/>
                </a:srgbClr>
              </a:outerShdw>
            </a:effectLst>
            <a:latin typeface="Bookman Old Style" pitchFamily="18" charset="0"/>
          </a:endParaRPr>
        </a:p>
      </dgm:t>
    </dgm:pt>
    <dgm:pt modelId="{0FC8B8F9-428C-437A-80D0-F73AB74B7029}">
      <dgm:prSet custT="1"/>
      <dgm:spPr>
        <a:solidFill>
          <a:srgbClr val="FF6600"/>
        </a:solidFill>
      </dgm:spPr>
      <dgm:t>
        <a:bodyPr/>
        <a:lstStyle/>
        <a:p>
          <a:endParaRPr lang="tr-TR" sz="2800" dirty="0">
            <a:effectLst>
              <a:outerShdw blurRad="38100" dist="38100" dir="2700000" algn="tl">
                <a:srgbClr val="000000">
                  <a:alpha val="43137"/>
                </a:srgbClr>
              </a:outerShdw>
            </a:effectLst>
            <a:latin typeface="Bookman Old Style" pitchFamily="18" charset="0"/>
          </a:endParaRPr>
        </a:p>
      </dgm:t>
    </dgm:pt>
    <dgm:pt modelId="{28639243-F898-4CE5-B4C4-240939C519F4}" type="parTrans" cxnId="{50AB8FDE-26AB-4EEC-9D75-C7CCE6E7FD3C}">
      <dgm:prSet/>
      <dgm:spPr/>
      <dgm:t>
        <a:bodyPr/>
        <a:lstStyle/>
        <a:p>
          <a:endParaRPr lang="tr-TR" sz="2800">
            <a:effectLst>
              <a:outerShdw blurRad="38100" dist="38100" dir="2700000" algn="tl">
                <a:srgbClr val="000000">
                  <a:alpha val="43137"/>
                </a:srgbClr>
              </a:outerShdw>
            </a:effectLst>
            <a:latin typeface="Bookman Old Style" pitchFamily="18" charset="0"/>
          </a:endParaRPr>
        </a:p>
      </dgm:t>
    </dgm:pt>
    <dgm:pt modelId="{192DD468-3268-4422-BD05-A4D6E3463E35}" type="sibTrans" cxnId="{50AB8FDE-26AB-4EEC-9D75-C7CCE6E7FD3C}">
      <dgm:prSet/>
      <dgm:spPr/>
      <dgm:t>
        <a:bodyPr/>
        <a:lstStyle/>
        <a:p>
          <a:endParaRPr lang="tr-TR" sz="2800">
            <a:effectLst>
              <a:outerShdw blurRad="38100" dist="38100" dir="2700000" algn="tl">
                <a:srgbClr val="000000">
                  <a:alpha val="43137"/>
                </a:srgbClr>
              </a:outerShdw>
            </a:effectLst>
            <a:latin typeface="Bookman Old Style" pitchFamily="18" charset="0"/>
          </a:endParaRPr>
        </a:p>
      </dgm:t>
    </dgm:pt>
    <dgm:pt modelId="{74E4AC24-6CCE-4AA9-B264-4852206AE568}">
      <dgm:prSet custT="1"/>
      <dgm:spPr>
        <a:ln w="57150">
          <a:solidFill>
            <a:srgbClr val="FF6600"/>
          </a:solidFill>
        </a:ln>
      </dgm:spPr>
      <dgm:t>
        <a:bodyPr/>
        <a:lstStyle/>
        <a:p>
          <a:r>
            <a:rPr lang="tr-TR" sz="2800" b="1" dirty="0" smtClean="0">
              <a:solidFill>
                <a:srgbClr val="FF6600"/>
              </a:solidFill>
              <a:effectLst>
                <a:outerShdw blurRad="38100" dist="38100" dir="2700000" algn="tl">
                  <a:srgbClr val="000000">
                    <a:alpha val="43137"/>
                  </a:srgbClr>
                </a:outerShdw>
              </a:effectLst>
              <a:latin typeface="Bookman Old Style" pitchFamily="18" charset="0"/>
            </a:rPr>
            <a:t>Çok gruplu yerleşim düzeni</a:t>
          </a:r>
          <a:endParaRPr lang="tr-TR" sz="2800" dirty="0">
            <a:solidFill>
              <a:srgbClr val="FF6600"/>
            </a:solidFill>
            <a:effectLst>
              <a:outerShdw blurRad="38100" dist="38100" dir="2700000" algn="tl">
                <a:srgbClr val="000000">
                  <a:alpha val="43137"/>
                </a:srgbClr>
              </a:outerShdw>
            </a:effectLst>
            <a:latin typeface="Bookman Old Style" pitchFamily="18" charset="0"/>
          </a:endParaRPr>
        </a:p>
      </dgm:t>
    </dgm:pt>
    <dgm:pt modelId="{1787F615-3A1D-4015-A373-5232F0071FDC}" type="parTrans" cxnId="{BC4B831E-CF2B-4150-A172-4784F6851B05}">
      <dgm:prSet/>
      <dgm:spPr/>
      <dgm:t>
        <a:bodyPr/>
        <a:lstStyle/>
        <a:p>
          <a:endParaRPr lang="tr-TR" sz="2800">
            <a:effectLst>
              <a:outerShdw blurRad="38100" dist="38100" dir="2700000" algn="tl">
                <a:srgbClr val="000000">
                  <a:alpha val="43137"/>
                </a:srgbClr>
              </a:outerShdw>
            </a:effectLst>
            <a:latin typeface="Bookman Old Style" pitchFamily="18" charset="0"/>
          </a:endParaRPr>
        </a:p>
      </dgm:t>
    </dgm:pt>
    <dgm:pt modelId="{7EF78DA1-D4D2-47D1-9356-642E9F211981}" type="sibTrans" cxnId="{BC4B831E-CF2B-4150-A172-4784F6851B05}">
      <dgm:prSet/>
      <dgm:spPr/>
      <dgm:t>
        <a:bodyPr/>
        <a:lstStyle/>
        <a:p>
          <a:endParaRPr lang="tr-TR" sz="2800">
            <a:effectLst>
              <a:outerShdw blurRad="38100" dist="38100" dir="2700000" algn="tl">
                <a:srgbClr val="000000">
                  <a:alpha val="43137"/>
                </a:srgbClr>
              </a:outerShdw>
            </a:effectLst>
            <a:latin typeface="Bookman Old Style" pitchFamily="18" charset="0"/>
          </a:endParaRPr>
        </a:p>
      </dgm:t>
    </dgm:pt>
    <dgm:pt modelId="{58FA59B9-9AD5-4D65-9BCD-D986650D3739}" type="pres">
      <dgm:prSet presAssocID="{2711D045-40D2-499B-B340-C34D32265DA3}" presName="linearFlow" presStyleCnt="0">
        <dgm:presLayoutVars>
          <dgm:dir/>
          <dgm:animLvl val="lvl"/>
          <dgm:resizeHandles val="exact"/>
        </dgm:presLayoutVars>
      </dgm:prSet>
      <dgm:spPr/>
      <dgm:t>
        <a:bodyPr/>
        <a:lstStyle/>
        <a:p>
          <a:endParaRPr lang="tr-TR"/>
        </a:p>
      </dgm:t>
    </dgm:pt>
    <dgm:pt modelId="{6A29C73D-C45E-4709-9037-81D8E34BD913}" type="pres">
      <dgm:prSet presAssocID="{FD63FE70-B838-4A50-92F7-36076D32D8EA}" presName="composite" presStyleCnt="0"/>
      <dgm:spPr/>
    </dgm:pt>
    <dgm:pt modelId="{A2EA6171-82D7-4F29-9A3B-BD14107AD0AE}" type="pres">
      <dgm:prSet presAssocID="{FD63FE70-B838-4A50-92F7-36076D32D8EA}" presName="parentText" presStyleLbl="alignNode1" presStyleIdx="0" presStyleCnt="4">
        <dgm:presLayoutVars>
          <dgm:chMax val="1"/>
          <dgm:bulletEnabled val="1"/>
        </dgm:presLayoutVars>
      </dgm:prSet>
      <dgm:spPr/>
      <dgm:t>
        <a:bodyPr/>
        <a:lstStyle/>
        <a:p>
          <a:endParaRPr lang="tr-TR"/>
        </a:p>
      </dgm:t>
    </dgm:pt>
    <dgm:pt modelId="{92379B7B-0579-4994-A171-0DCBFD5CA264}" type="pres">
      <dgm:prSet presAssocID="{FD63FE70-B838-4A50-92F7-36076D32D8EA}" presName="descendantText" presStyleLbl="alignAcc1" presStyleIdx="0" presStyleCnt="4">
        <dgm:presLayoutVars>
          <dgm:bulletEnabled val="1"/>
        </dgm:presLayoutVars>
      </dgm:prSet>
      <dgm:spPr/>
      <dgm:t>
        <a:bodyPr/>
        <a:lstStyle/>
        <a:p>
          <a:endParaRPr lang="tr-TR"/>
        </a:p>
      </dgm:t>
    </dgm:pt>
    <dgm:pt modelId="{60576E17-2C80-4BDE-A300-9E07647B7A0C}" type="pres">
      <dgm:prSet presAssocID="{D4E8E9E6-F5F3-4A05-8D67-64357573D49E}" presName="sp" presStyleCnt="0"/>
      <dgm:spPr/>
    </dgm:pt>
    <dgm:pt modelId="{BA0984C7-0842-4BDF-AF50-892612A9756F}" type="pres">
      <dgm:prSet presAssocID="{84627A25-72AB-4F3B-933F-18AE80DB3229}" presName="composite" presStyleCnt="0"/>
      <dgm:spPr/>
    </dgm:pt>
    <dgm:pt modelId="{DF6BCF1F-0086-4A63-83BF-5434DD8AD38E}" type="pres">
      <dgm:prSet presAssocID="{84627A25-72AB-4F3B-933F-18AE80DB3229}" presName="parentText" presStyleLbl="alignNode1" presStyleIdx="1" presStyleCnt="4">
        <dgm:presLayoutVars>
          <dgm:chMax val="1"/>
          <dgm:bulletEnabled val="1"/>
        </dgm:presLayoutVars>
      </dgm:prSet>
      <dgm:spPr/>
      <dgm:t>
        <a:bodyPr/>
        <a:lstStyle/>
        <a:p>
          <a:endParaRPr lang="tr-TR"/>
        </a:p>
      </dgm:t>
    </dgm:pt>
    <dgm:pt modelId="{7A91226B-33B2-4FB9-B7B5-920248606F8F}" type="pres">
      <dgm:prSet presAssocID="{84627A25-72AB-4F3B-933F-18AE80DB3229}" presName="descendantText" presStyleLbl="alignAcc1" presStyleIdx="1" presStyleCnt="4">
        <dgm:presLayoutVars>
          <dgm:bulletEnabled val="1"/>
        </dgm:presLayoutVars>
      </dgm:prSet>
      <dgm:spPr/>
      <dgm:t>
        <a:bodyPr/>
        <a:lstStyle/>
        <a:p>
          <a:endParaRPr lang="tr-TR"/>
        </a:p>
      </dgm:t>
    </dgm:pt>
    <dgm:pt modelId="{9AB6E6DC-303F-442A-B219-4E2458FA1ED0}" type="pres">
      <dgm:prSet presAssocID="{4C296268-3D69-44A1-96C9-141142FD52E6}" presName="sp" presStyleCnt="0"/>
      <dgm:spPr/>
    </dgm:pt>
    <dgm:pt modelId="{816B40CF-74C5-448D-BF2B-D12E23F0C06E}" type="pres">
      <dgm:prSet presAssocID="{86AD6A34-6BB4-484E-B3C5-9AE47B547E18}" presName="composite" presStyleCnt="0"/>
      <dgm:spPr/>
    </dgm:pt>
    <dgm:pt modelId="{3569D3CA-0A47-452E-A758-2C0FB7C723AD}" type="pres">
      <dgm:prSet presAssocID="{86AD6A34-6BB4-484E-B3C5-9AE47B547E18}" presName="parentText" presStyleLbl="alignNode1" presStyleIdx="2" presStyleCnt="4">
        <dgm:presLayoutVars>
          <dgm:chMax val="1"/>
          <dgm:bulletEnabled val="1"/>
        </dgm:presLayoutVars>
      </dgm:prSet>
      <dgm:spPr/>
      <dgm:t>
        <a:bodyPr/>
        <a:lstStyle/>
        <a:p>
          <a:endParaRPr lang="tr-TR"/>
        </a:p>
      </dgm:t>
    </dgm:pt>
    <dgm:pt modelId="{D29A70F3-2218-4F13-AABB-CE6ACFDC133A}" type="pres">
      <dgm:prSet presAssocID="{86AD6A34-6BB4-484E-B3C5-9AE47B547E18}" presName="descendantText" presStyleLbl="alignAcc1" presStyleIdx="2" presStyleCnt="4">
        <dgm:presLayoutVars>
          <dgm:bulletEnabled val="1"/>
        </dgm:presLayoutVars>
      </dgm:prSet>
      <dgm:spPr/>
      <dgm:t>
        <a:bodyPr/>
        <a:lstStyle/>
        <a:p>
          <a:endParaRPr lang="tr-TR"/>
        </a:p>
      </dgm:t>
    </dgm:pt>
    <dgm:pt modelId="{32F350BF-C03B-497F-B338-2F7FB2785DFD}" type="pres">
      <dgm:prSet presAssocID="{A18FF5FD-83E1-44A1-9AEA-F002EFCC8E3B}" presName="sp" presStyleCnt="0"/>
      <dgm:spPr/>
    </dgm:pt>
    <dgm:pt modelId="{BFC63EC6-EAE4-48B8-A623-396F9AFB3C4F}" type="pres">
      <dgm:prSet presAssocID="{0FC8B8F9-428C-437A-80D0-F73AB74B7029}" presName="composite" presStyleCnt="0"/>
      <dgm:spPr/>
    </dgm:pt>
    <dgm:pt modelId="{ECD3623C-5488-439C-AE40-A49F0DA245A1}" type="pres">
      <dgm:prSet presAssocID="{0FC8B8F9-428C-437A-80D0-F73AB74B7029}" presName="parentText" presStyleLbl="alignNode1" presStyleIdx="3" presStyleCnt="4">
        <dgm:presLayoutVars>
          <dgm:chMax val="1"/>
          <dgm:bulletEnabled val="1"/>
        </dgm:presLayoutVars>
      </dgm:prSet>
      <dgm:spPr/>
      <dgm:t>
        <a:bodyPr/>
        <a:lstStyle/>
        <a:p>
          <a:endParaRPr lang="tr-TR"/>
        </a:p>
      </dgm:t>
    </dgm:pt>
    <dgm:pt modelId="{13EFAA3B-599A-4790-8CB5-EF7795336CCA}" type="pres">
      <dgm:prSet presAssocID="{0FC8B8F9-428C-437A-80D0-F73AB74B7029}" presName="descendantText" presStyleLbl="alignAcc1" presStyleIdx="3" presStyleCnt="4">
        <dgm:presLayoutVars>
          <dgm:bulletEnabled val="1"/>
        </dgm:presLayoutVars>
      </dgm:prSet>
      <dgm:spPr/>
      <dgm:t>
        <a:bodyPr/>
        <a:lstStyle/>
        <a:p>
          <a:endParaRPr lang="tr-TR"/>
        </a:p>
      </dgm:t>
    </dgm:pt>
  </dgm:ptLst>
  <dgm:cxnLst>
    <dgm:cxn modelId="{F87154AA-D414-40AB-909B-93CAE9F8256E}" type="presOf" srcId="{0FC8B8F9-428C-437A-80D0-F73AB74B7029}" destId="{ECD3623C-5488-439C-AE40-A49F0DA245A1}" srcOrd="0" destOrd="0" presId="urn:microsoft.com/office/officeart/2005/8/layout/chevron2"/>
    <dgm:cxn modelId="{9AA61B6C-A4E8-46C1-89F6-83B6E816DCEB}" type="presOf" srcId="{84627A25-72AB-4F3B-933F-18AE80DB3229}" destId="{DF6BCF1F-0086-4A63-83BF-5434DD8AD38E}" srcOrd="0" destOrd="0" presId="urn:microsoft.com/office/officeart/2005/8/layout/chevron2"/>
    <dgm:cxn modelId="{ABE3DAF3-065B-4D17-88CB-AF04450DC066}" srcId="{FD63FE70-B838-4A50-92F7-36076D32D8EA}" destId="{A51B6152-801C-416C-83FC-A3B7C76017C9}" srcOrd="0" destOrd="0" parTransId="{8A36F9A5-DB41-482D-BFCE-BB5867BF5E2F}" sibTransId="{5A3875E5-6CC8-40E5-93EC-6B0ADCD67847}"/>
    <dgm:cxn modelId="{2B1E4F5E-7702-46ED-AA18-01A20B2BA9CC}" type="presOf" srcId="{8DD8F846-01EC-40DF-A215-B210FA9A3E48}" destId="{7A91226B-33B2-4FB9-B7B5-920248606F8F}" srcOrd="0" destOrd="0" presId="urn:microsoft.com/office/officeart/2005/8/layout/chevron2"/>
    <dgm:cxn modelId="{66B693F5-6791-4E53-B734-F1BC75A2C94B}" type="presOf" srcId="{86AD6A34-6BB4-484E-B3C5-9AE47B547E18}" destId="{3569D3CA-0A47-452E-A758-2C0FB7C723AD}" srcOrd="0" destOrd="0" presId="urn:microsoft.com/office/officeart/2005/8/layout/chevron2"/>
    <dgm:cxn modelId="{1E5E79A7-FEE1-4BF5-9D76-7EBE3D0C9ACC}" type="presOf" srcId="{C25BB9E5-A2F7-4A98-AA45-7D24635D4C15}" destId="{D29A70F3-2218-4F13-AABB-CE6ACFDC133A}" srcOrd="0" destOrd="0" presId="urn:microsoft.com/office/officeart/2005/8/layout/chevron2"/>
    <dgm:cxn modelId="{F38B0BF7-462C-4171-AD4F-300DD12CC7F7}" type="presOf" srcId="{A51B6152-801C-416C-83FC-A3B7C76017C9}" destId="{92379B7B-0579-4994-A171-0DCBFD5CA264}" srcOrd="0" destOrd="0" presId="urn:microsoft.com/office/officeart/2005/8/layout/chevron2"/>
    <dgm:cxn modelId="{BDE81A6B-D32A-48F4-850F-F7FFD38A2ADC}" type="presOf" srcId="{2711D045-40D2-499B-B340-C34D32265DA3}" destId="{58FA59B9-9AD5-4D65-9BCD-D986650D3739}" srcOrd="0" destOrd="0" presId="urn:microsoft.com/office/officeart/2005/8/layout/chevron2"/>
    <dgm:cxn modelId="{50AB8FDE-26AB-4EEC-9D75-C7CCE6E7FD3C}" srcId="{2711D045-40D2-499B-B340-C34D32265DA3}" destId="{0FC8B8F9-428C-437A-80D0-F73AB74B7029}" srcOrd="3" destOrd="0" parTransId="{28639243-F898-4CE5-B4C4-240939C519F4}" sibTransId="{192DD468-3268-4422-BD05-A4D6E3463E35}"/>
    <dgm:cxn modelId="{0C9E06D0-6624-4F1F-B13C-FFADE61C4608}" type="presOf" srcId="{FD63FE70-B838-4A50-92F7-36076D32D8EA}" destId="{A2EA6171-82D7-4F29-9A3B-BD14107AD0AE}" srcOrd="0" destOrd="0" presId="urn:microsoft.com/office/officeart/2005/8/layout/chevron2"/>
    <dgm:cxn modelId="{CD61CC0C-B85A-425B-B421-C5377CDD6AED}" srcId="{2711D045-40D2-499B-B340-C34D32265DA3}" destId="{FD63FE70-B838-4A50-92F7-36076D32D8EA}" srcOrd="0" destOrd="0" parTransId="{28A722FA-93C5-4318-932E-5EB7B241F3AC}" sibTransId="{D4E8E9E6-F5F3-4A05-8D67-64357573D49E}"/>
    <dgm:cxn modelId="{B0CA04B4-64C9-4FBD-9957-6294376BF1F2}" srcId="{86AD6A34-6BB4-484E-B3C5-9AE47B547E18}" destId="{C25BB9E5-A2F7-4A98-AA45-7D24635D4C15}" srcOrd="0" destOrd="0" parTransId="{DE497FC5-8C76-4D83-A73A-80D24EB4283F}" sibTransId="{6738FF19-81EF-4528-8903-2F3AA40D65C7}"/>
    <dgm:cxn modelId="{38941B36-5F0F-4E22-A50A-A63060F6542C}" srcId="{2711D045-40D2-499B-B340-C34D32265DA3}" destId="{86AD6A34-6BB4-484E-B3C5-9AE47B547E18}" srcOrd="2" destOrd="0" parTransId="{81D5927C-E8C3-4B75-9ED6-3F32EF7E4F75}" sibTransId="{A18FF5FD-83E1-44A1-9AEA-F002EFCC8E3B}"/>
    <dgm:cxn modelId="{C2D28FCD-3DAD-43B2-9EA4-90B0C50E999A}" srcId="{84627A25-72AB-4F3B-933F-18AE80DB3229}" destId="{8DD8F846-01EC-40DF-A215-B210FA9A3E48}" srcOrd="0" destOrd="0" parTransId="{FE26144E-CC20-4D62-9F98-03FD38D5E900}" sibTransId="{3995CED8-FB80-414F-A65F-8C8F53300891}"/>
    <dgm:cxn modelId="{F9157FE4-7420-479E-8469-BB7D7C906390}" srcId="{2711D045-40D2-499B-B340-C34D32265DA3}" destId="{84627A25-72AB-4F3B-933F-18AE80DB3229}" srcOrd="1" destOrd="0" parTransId="{80FD6B95-60CA-4BE6-88F1-F4AC6D7A51FF}" sibTransId="{4C296268-3D69-44A1-96C9-141142FD52E6}"/>
    <dgm:cxn modelId="{C75F062E-E1EA-44B9-BBAD-6C879B1D7B82}" type="presOf" srcId="{74E4AC24-6CCE-4AA9-B264-4852206AE568}" destId="{13EFAA3B-599A-4790-8CB5-EF7795336CCA}" srcOrd="0" destOrd="0" presId="urn:microsoft.com/office/officeart/2005/8/layout/chevron2"/>
    <dgm:cxn modelId="{BC4B831E-CF2B-4150-A172-4784F6851B05}" srcId="{0FC8B8F9-428C-437A-80D0-F73AB74B7029}" destId="{74E4AC24-6CCE-4AA9-B264-4852206AE568}" srcOrd="0" destOrd="0" parTransId="{1787F615-3A1D-4015-A373-5232F0071FDC}" sibTransId="{7EF78DA1-D4D2-47D1-9356-642E9F211981}"/>
    <dgm:cxn modelId="{A4AA061F-3D07-4441-BD7E-2751F688AA53}" type="presParOf" srcId="{58FA59B9-9AD5-4D65-9BCD-D986650D3739}" destId="{6A29C73D-C45E-4709-9037-81D8E34BD913}" srcOrd="0" destOrd="0" presId="urn:microsoft.com/office/officeart/2005/8/layout/chevron2"/>
    <dgm:cxn modelId="{EED9A9E7-4B72-49F8-8D00-15E0922A14D6}" type="presParOf" srcId="{6A29C73D-C45E-4709-9037-81D8E34BD913}" destId="{A2EA6171-82D7-4F29-9A3B-BD14107AD0AE}" srcOrd="0" destOrd="0" presId="urn:microsoft.com/office/officeart/2005/8/layout/chevron2"/>
    <dgm:cxn modelId="{90FD7BCD-AF31-468D-B901-D0D9CA95FA0C}" type="presParOf" srcId="{6A29C73D-C45E-4709-9037-81D8E34BD913}" destId="{92379B7B-0579-4994-A171-0DCBFD5CA264}" srcOrd="1" destOrd="0" presId="urn:microsoft.com/office/officeart/2005/8/layout/chevron2"/>
    <dgm:cxn modelId="{516F7152-FAEE-4430-A4C7-221211FD5484}" type="presParOf" srcId="{58FA59B9-9AD5-4D65-9BCD-D986650D3739}" destId="{60576E17-2C80-4BDE-A300-9E07647B7A0C}" srcOrd="1" destOrd="0" presId="urn:microsoft.com/office/officeart/2005/8/layout/chevron2"/>
    <dgm:cxn modelId="{B3FBB537-4E48-43C3-8C5E-F4AE30C9086F}" type="presParOf" srcId="{58FA59B9-9AD5-4D65-9BCD-D986650D3739}" destId="{BA0984C7-0842-4BDF-AF50-892612A9756F}" srcOrd="2" destOrd="0" presId="urn:microsoft.com/office/officeart/2005/8/layout/chevron2"/>
    <dgm:cxn modelId="{23199831-3ED2-44B0-898B-26732250778A}" type="presParOf" srcId="{BA0984C7-0842-4BDF-AF50-892612A9756F}" destId="{DF6BCF1F-0086-4A63-83BF-5434DD8AD38E}" srcOrd="0" destOrd="0" presId="urn:microsoft.com/office/officeart/2005/8/layout/chevron2"/>
    <dgm:cxn modelId="{D1C32E10-CB29-4A22-A864-D917AF2282CD}" type="presParOf" srcId="{BA0984C7-0842-4BDF-AF50-892612A9756F}" destId="{7A91226B-33B2-4FB9-B7B5-920248606F8F}" srcOrd="1" destOrd="0" presId="urn:microsoft.com/office/officeart/2005/8/layout/chevron2"/>
    <dgm:cxn modelId="{2E01BBCF-BF76-4163-8947-E11AA336B3F6}" type="presParOf" srcId="{58FA59B9-9AD5-4D65-9BCD-D986650D3739}" destId="{9AB6E6DC-303F-442A-B219-4E2458FA1ED0}" srcOrd="3" destOrd="0" presId="urn:microsoft.com/office/officeart/2005/8/layout/chevron2"/>
    <dgm:cxn modelId="{048B574E-C35A-4F64-97DD-51DFBE3939A8}" type="presParOf" srcId="{58FA59B9-9AD5-4D65-9BCD-D986650D3739}" destId="{816B40CF-74C5-448D-BF2B-D12E23F0C06E}" srcOrd="4" destOrd="0" presId="urn:microsoft.com/office/officeart/2005/8/layout/chevron2"/>
    <dgm:cxn modelId="{F5B584CF-EF31-4994-910B-628BDE64F507}" type="presParOf" srcId="{816B40CF-74C5-448D-BF2B-D12E23F0C06E}" destId="{3569D3CA-0A47-452E-A758-2C0FB7C723AD}" srcOrd="0" destOrd="0" presId="urn:microsoft.com/office/officeart/2005/8/layout/chevron2"/>
    <dgm:cxn modelId="{13BA534F-A193-420F-B82A-377CFDB5CA90}" type="presParOf" srcId="{816B40CF-74C5-448D-BF2B-D12E23F0C06E}" destId="{D29A70F3-2218-4F13-AABB-CE6ACFDC133A}" srcOrd="1" destOrd="0" presId="urn:microsoft.com/office/officeart/2005/8/layout/chevron2"/>
    <dgm:cxn modelId="{FDBE4C7D-F5C9-4B57-899D-857609670642}" type="presParOf" srcId="{58FA59B9-9AD5-4D65-9BCD-D986650D3739}" destId="{32F350BF-C03B-497F-B338-2F7FB2785DFD}" srcOrd="5" destOrd="0" presId="urn:microsoft.com/office/officeart/2005/8/layout/chevron2"/>
    <dgm:cxn modelId="{63B30533-8DB1-4F6A-A668-9C9A9DDBAA90}" type="presParOf" srcId="{58FA59B9-9AD5-4D65-9BCD-D986650D3739}" destId="{BFC63EC6-EAE4-48B8-A623-396F9AFB3C4F}" srcOrd="6" destOrd="0" presId="urn:microsoft.com/office/officeart/2005/8/layout/chevron2"/>
    <dgm:cxn modelId="{0CEE2C5D-7EBA-401F-A361-C1D573A8310F}" type="presParOf" srcId="{BFC63EC6-EAE4-48B8-A623-396F9AFB3C4F}" destId="{ECD3623C-5488-439C-AE40-A49F0DA245A1}" srcOrd="0" destOrd="0" presId="urn:microsoft.com/office/officeart/2005/8/layout/chevron2"/>
    <dgm:cxn modelId="{CFEF4375-1277-40A0-93C4-D39BE8824927}" type="presParOf" srcId="{BFC63EC6-EAE4-48B8-A623-396F9AFB3C4F}" destId="{13EFAA3B-599A-4790-8CB5-EF7795336CCA}" srcOrd="1" destOrd="0" presId="urn:microsoft.com/office/officeart/2005/8/layout/chevron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DCB05B4-23DF-4247-80B1-0DFB570AE982}" type="doc">
      <dgm:prSet loTypeId="urn:microsoft.com/office/officeart/2005/8/layout/radial1" loCatId="cycle" qsTypeId="urn:microsoft.com/office/officeart/2005/8/quickstyle/3d1" qsCatId="3D" csTypeId="urn:microsoft.com/office/officeart/2005/8/colors/colorful5" csCatId="colorful" phldr="1"/>
      <dgm:spPr/>
      <dgm:t>
        <a:bodyPr/>
        <a:lstStyle/>
        <a:p>
          <a:endParaRPr lang="tr-TR"/>
        </a:p>
      </dgm:t>
    </dgm:pt>
    <dgm:pt modelId="{48BE831C-EB25-4282-A00C-AA5C723C9C34}">
      <dgm:prSet phldrT="[Metin]"/>
      <dgm:spPr>
        <a:solidFill>
          <a:srgbClr val="FF99FF"/>
        </a:solidFill>
      </dgm:spPr>
      <dgm:t>
        <a:bodyPr/>
        <a:lstStyle/>
        <a:p>
          <a:r>
            <a:rPr lang="tr-TR" b="1" dirty="0" smtClean="0">
              <a:solidFill>
                <a:srgbClr val="002060"/>
              </a:solidFill>
              <a:effectLst>
                <a:outerShdw blurRad="38100" dist="38100" dir="2700000" algn="tl">
                  <a:srgbClr val="000000">
                    <a:alpha val="43137"/>
                  </a:srgbClr>
                </a:outerShdw>
              </a:effectLst>
              <a:latin typeface="Bookman Old Style" pitchFamily="18" charset="0"/>
            </a:rPr>
            <a:t>Öğrenci</a:t>
          </a:r>
          <a:endParaRPr lang="tr-TR" b="1" dirty="0">
            <a:solidFill>
              <a:srgbClr val="002060"/>
            </a:solidFill>
            <a:effectLst>
              <a:outerShdw blurRad="38100" dist="38100" dir="2700000" algn="tl">
                <a:srgbClr val="000000">
                  <a:alpha val="43137"/>
                </a:srgbClr>
              </a:outerShdw>
            </a:effectLst>
            <a:latin typeface="Bookman Old Style" pitchFamily="18" charset="0"/>
          </a:endParaRPr>
        </a:p>
      </dgm:t>
    </dgm:pt>
    <dgm:pt modelId="{E368AF91-4EDD-4D31-8BC2-36242FDA50B6}" type="parTrans" cxnId="{C4B0AAD5-3488-44E3-AFD5-AF44227E1B7F}">
      <dgm:prSet/>
      <dgm:spPr/>
      <dgm:t>
        <a:bodyPr/>
        <a:lstStyle/>
        <a:p>
          <a:endParaRPr lang="tr-TR" b="1">
            <a:solidFill>
              <a:srgbClr val="002060"/>
            </a:solidFill>
            <a:effectLst>
              <a:outerShdw blurRad="38100" dist="38100" dir="2700000" algn="tl">
                <a:srgbClr val="000000">
                  <a:alpha val="43137"/>
                </a:srgbClr>
              </a:outerShdw>
            </a:effectLst>
            <a:latin typeface="Bookman Old Style" pitchFamily="18" charset="0"/>
          </a:endParaRPr>
        </a:p>
      </dgm:t>
    </dgm:pt>
    <dgm:pt modelId="{C2EB697F-9F6B-42CE-BEA3-D405D49DA93C}" type="sibTrans" cxnId="{C4B0AAD5-3488-44E3-AFD5-AF44227E1B7F}">
      <dgm:prSet/>
      <dgm:spPr/>
      <dgm:t>
        <a:bodyPr/>
        <a:lstStyle/>
        <a:p>
          <a:endParaRPr lang="tr-TR" b="1">
            <a:solidFill>
              <a:srgbClr val="002060"/>
            </a:solidFill>
            <a:effectLst>
              <a:outerShdw blurRad="38100" dist="38100" dir="2700000" algn="tl">
                <a:srgbClr val="000000">
                  <a:alpha val="43137"/>
                </a:srgbClr>
              </a:outerShdw>
            </a:effectLst>
            <a:latin typeface="Bookman Old Style" pitchFamily="18" charset="0"/>
          </a:endParaRPr>
        </a:p>
      </dgm:t>
    </dgm:pt>
    <dgm:pt modelId="{A1E6691C-8FB4-424F-992F-7602FC1690C2}">
      <dgm:prSet phldrT="[Metin]" custT="1"/>
      <dgm:spPr>
        <a:solidFill>
          <a:srgbClr val="008000"/>
        </a:solidFill>
      </dgm:spPr>
      <dgm:t>
        <a:bodyPr/>
        <a:lstStyle/>
        <a:p>
          <a:r>
            <a:rPr lang="tr-TR" sz="2800" b="1" dirty="0" smtClean="0">
              <a:solidFill>
                <a:schemeClr val="bg1"/>
              </a:solidFill>
              <a:effectLst>
                <a:outerShdw blurRad="38100" dist="38100" dir="2700000" algn="tl">
                  <a:srgbClr val="000000">
                    <a:alpha val="43137"/>
                  </a:srgbClr>
                </a:outerShdw>
              </a:effectLst>
              <a:latin typeface="Bookman Old Style" pitchFamily="18" charset="0"/>
            </a:rPr>
            <a:t>Öğretmen</a:t>
          </a:r>
          <a:endParaRPr lang="tr-TR" sz="2800" b="1" dirty="0">
            <a:solidFill>
              <a:schemeClr val="bg1"/>
            </a:solidFill>
            <a:effectLst>
              <a:outerShdw blurRad="38100" dist="38100" dir="2700000" algn="tl">
                <a:srgbClr val="000000">
                  <a:alpha val="43137"/>
                </a:srgbClr>
              </a:outerShdw>
            </a:effectLst>
            <a:latin typeface="Bookman Old Style" pitchFamily="18" charset="0"/>
          </a:endParaRPr>
        </a:p>
      </dgm:t>
    </dgm:pt>
    <dgm:pt modelId="{0FF1F050-A248-4431-B615-76030BBF260A}" type="parTrans" cxnId="{1D62D9DA-76B5-456B-A330-354A321836AB}">
      <dgm:prSet/>
      <dgm:spPr/>
      <dgm:t>
        <a:bodyPr/>
        <a:lstStyle/>
        <a:p>
          <a:endParaRPr lang="tr-TR" b="1">
            <a:solidFill>
              <a:srgbClr val="002060"/>
            </a:solidFill>
            <a:effectLst>
              <a:outerShdw blurRad="38100" dist="38100" dir="2700000" algn="tl">
                <a:srgbClr val="000000">
                  <a:alpha val="43137"/>
                </a:srgbClr>
              </a:outerShdw>
            </a:effectLst>
            <a:latin typeface="Bookman Old Style" pitchFamily="18" charset="0"/>
          </a:endParaRPr>
        </a:p>
      </dgm:t>
    </dgm:pt>
    <dgm:pt modelId="{244BDFFE-2FB9-458E-9BE0-C86FD51F927E}" type="sibTrans" cxnId="{1D62D9DA-76B5-456B-A330-354A321836AB}">
      <dgm:prSet/>
      <dgm:spPr/>
      <dgm:t>
        <a:bodyPr/>
        <a:lstStyle/>
        <a:p>
          <a:endParaRPr lang="tr-TR" b="1">
            <a:solidFill>
              <a:srgbClr val="002060"/>
            </a:solidFill>
            <a:effectLst>
              <a:outerShdw blurRad="38100" dist="38100" dir="2700000" algn="tl">
                <a:srgbClr val="000000">
                  <a:alpha val="43137"/>
                </a:srgbClr>
              </a:outerShdw>
            </a:effectLst>
            <a:latin typeface="Bookman Old Style" pitchFamily="18" charset="0"/>
          </a:endParaRPr>
        </a:p>
      </dgm:t>
    </dgm:pt>
    <dgm:pt modelId="{3A289933-9972-48F9-B066-AF6AAA5B967E}">
      <dgm:prSet phldrT="[Metin]" custT="1"/>
      <dgm:spPr>
        <a:solidFill>
          <a:srgbClr val="9900FF"/>
        </a:solidFill>
      </dgm:spPr>
      <dgm:t>
        <a:bodyPr/>
        <a:lstStyle/>
        <a:p>
          <a:r>
            <a:rPr lang="tr-TR" sz="2800" b="1" dirty="0" smtClean="0">
              <a:solidFill>
                <a:schemeClr val="bg1"/>
              </a:solidFill>
              <a:effectLst>
                <a:outerShdw blurRad="38100" dist="38100" dir="2700000" algn="tl">
                  <a:srgbClr val="000000">
                    <a:alpha val="43137"/>
                  </a:srgbClr>
                </a:outerShdw>
              </a:effectLst>
              <a:latin typeface="Bookman Old Style" pitchFamily="18" charset="0"/>
            </a:rPr>
            <a:t>Sınıf Yönetimi ve Teknoloji</a:t>
          </a:r>
          <a:endParaRPr lang="tr-TR" sz="2800" b="1" dirty="0">
            <a:solidFill>
              <a:schemeClr val="bg1"/>
            </a:solidFill>
            <a:effectLst>
              <a:outerShdw blurRad="38100" dist="38100" dir="2700000" algn="tl">
                <a:srgbClr val="000000">
                  <a:alpha val="43137"/>
                </a:srgbClr>
              </a:outerShdw>
            </a:effectLst>
            <a:latin typeface="Bookman Old Style" pitchFamily="18" charset="0"/>
          </a:endParaRPr>
        </a:p>
      </dgm:t>
    </dgm:pt>
    <dgm:pt modelId="{1D5F56B8-5880-4E21-9CDC-CCDDDCACFBF3}" type="parTrans" cxnId="{2D7F430E-6753-4993-970E-E98E11B6CC9D}">
      <dgm:prSet/>
      <dgm:spPr/>
      <dgm:t>
        <a:bodyPr/>
        <a:lstStyle/>
        <a:p>
          <a:endParaRPr lang="tr-TR" b="1">
            <a:solidFill>
              <a:srgbClr val="002060"/>
            </a:solidFill>
            <a:effectLst>
              <a:outerShdw blurRad="38100" dist="38100" dir="2700000" algn="tl">
                <a:srgbClr val="000000">
                  <a:alpha val="43137"/>
                </a:srgbClr>
              </a:outerShdw>
            </a:effectLst>
            <a:latin typeface="Bookman Old Style" pitchFamily="18" charset="0"/>
          </a:endParaRPr>
        </a:p>
      </dgm:t>
    </dgm:pt>
    <dgm:pt modelId="{60191920-C810-4696-96E1-B77A86C03AC9}" type="sibTrans" cxnId="{2D7F430E-6753-4993-970E-E98E11B6CC9D}">
      <dgm:prSet/>
      <dgm:spPr/>
      <dgm:t>
        <a:bodyPr/>
        <a:lstStyle/>
        <a:p>
          <a:endParaRPr lang="tr-TR" b="1">
            <a:solidFill>
              <a:srgbClr val="002060"/>
            </a:solidFill>
            <a:effectLst>
              <a:outerShdw blurRad="38100" dist="38100" dir="2700000" algn="tl">
                <a:srgbClr val="000000">
                  <a:alpha val="43137"/>
                </a:srgbClr>
              </a:outerShdw>
            </a:effectLst>
            <a:latin typeface="Bookman Old Style" pitchFamily="18" charset="0"/>
          </a:endParaRPr>
        </a:p>
      </dgm:t>
    </dgm:pt>
    <dgm:pt modelId="{67809CD7-9300-40DD-A6C3-892A85E699AC}">
      <dgm:prSet phldrT="[Metin]" custT="1"/>
      <dgm:spPr>
        <a:solidFill>
          <a:srgbClr val="D60093"/>
        </a:solidFill>
      </dgm:spPr>
      <dgm:t>
        <a:bodyPr/>
        <a:lstStyle/>
        <a:p>
          <a:r>
            <a:rPr lang="tr-TR" sz="2800" b="1" dirty="0" smtClean="0">
              <a:solidFill>
                <a:schemeClr val="bg1"/>
              </a:solidFill>
              <a:effectLst>
                <a:outerShdw blurRad="38100" dist="38100" dir="2700000" algn="tl">
                  <a:srgbClr val="000000">
                    <a:alpha val="43137"/>
                  </a:srgbClr>
                </a:outerShdw>
              </a:effectLst>
              <a:latin typeface="Bookman Old Style" pitchFamily="18" charset="0"/>
            </a:rPr>
            <a:t>Okul Yönetimi</a:t>
          </a:r>
          <a:endParaRPr lang="tr-TR" sz="2800" b="1" dirty="0">
            <a:solidFill>
              <a:schemeClr val="bg1"/>
            </a:solidFill>
            <a:effectLst>
              <a:outerShdw blurRad="38100" dist="38100" dir="2700000" algn="tl">
                <a:srgbClr val="000000">
                  <a:alpha val="43137"/>
                </a:srgbClr>
              </a:outerShdw>
            </a:effectLst>
            <a:latin typeface="Bookman Old Style" pitchFamily="18" charset="0"/>
          </a:endParaRPr>
        </a:p>
      </dgm:t>
    </dgm:pt>
    <dgm:pt modelId="{8FD26C15-BE36-40E7-A20D-594879E94CEC}" type="parTrans" cxnId="{87ABD881-E772-4EFC-AB49-94E4A76447F6}">
      <dgm:prSet/>
      <dgm:spPr/>
      <dgm:t>
        <a:bodyPr/>
        <a:lstStyle/>
        <a:p>
          <a:endParaRPr lang="tr-TR" b="1">
            <a:solidFill>
              <a:srgbClr val="002060"/>
            </a:solidFill>
            <a:effectLst>
              <a:outerShdw blurRad="38100" dist="38100" dir="2700000" algn="tl">
                <a:srgbClr val="000000">
                  <a:alpha val="43137"/>
                </a:srgbClr>
              </a:outerShdw>
            </a:effectLst>
            <a:latin typeface="Bookman Old Style" pitchFamily="18" charset="0"/>
          </a:endParaRPr>
        </a:p>
      </dgm:t>
    </dgm:pt>
    <dgm:pt modelId="{B247C2FA-8B0C-411E-BE55-19757312665B}" type="sibTrans" cxnId="{87ABD881-E772-4EFC-AB49-94E4A76447F6}">
      <dgm:prSet/>
      <dgm:spPr/>
      <dgm:t>
        <a:bodyPr/>
        <a:lstStyle/>
        <a:p>
          <a:endParaRPr lang="tr-TR" b="1">
            <a:solidFill>
              <a:srgbClr val="002060"/>
            </a:solidFill>
            <a:effectLst>
              <a:outerShdw blurRad="38100" dist="38100" dir="2700000" algn="tl">
                <a:srgbClr val="000000">
                  <a:alpha val="43137"/>
                </a:srgbClr>
              </a:outerShdw>
            </a:effectLst>
            <a:latin typeface="Bookman Old Style" pitchFamily="18" charset="0"/>
          </a:endParaRPr>
        </a:p>
      </dgm:t>
    </dgm:pt>
    <dgm:pt modelId="{BF1CA18F-D2AD-4751-8A70-A23D13035C65}">
      <dgm:prSet phldrT="[Metin]" custT="1"/>
      <dgm:spPr>
        <a:solidFill>
          <a:srgbClr val="0066FF"/>
        </a:solidFill>
      </dgm:spPr>
      <dgm:t>
        <a:bodyPr/>
        <a:lstStyle/>
        <a:p>
          <a:r>
            <a:rPr lang="tr-TR" sz="2800" b="1" dirty="0" smtClean="0">
              <a:solidFill>
                <a:schemeClr val="bg1"/>
              </a:solidFill>
              <a:effectLst>
                <a:outerShdw blurRad="38100" dist="38100" dir="2700000" algn="tl">
                  <a:srgbClr val="000000">
                    <a:alpha val="43137"/>
                  </a:srgbClr>
                </a:outerShdw>
              </a:effectLst>
              <a:latin typeface="Bookman Old Style" pitchFamily="18" charset="0"/>
            </a:rPr>
            <a:t>Aile</a:t>
          </a:r>
          <a:endParaRPr lang="tr-TR" sz="2800" b="1" dirty="0">
            <a:solidFill>
              <a:schemeClr val="bg1"/>
            </a:solidFill>
            <a:effectLst>
              <a:outerShdw blurRad="38100" dist="38100" dir="2700000" algn="tl">
                <a:srgbClr val="000000">
                  <a:alpha val="43137"/>
                </a:srgbClr>
              </a:outerShdw>
            </a:effectLst>
            <a:latin typeface="Bookman Old Style" pitchFamily="18" charset="0"/>
          </a:endParaRPr>
        </a:p>
      </dgm:t>
    </dgm:pt>
    <dgm:pt modelId="{2A7F4240-D8D4-4742-8BE7-6E0AFEFEAA52}" type="parTrans" cxnId="{45AA0C69-CB39-4EB0-BA58-3B86AEAF0CE9}">
      <dgm:prSet/>
      <dgm:spPr/>
      <dgm:t>
        <a:bodyPr/>
        <a:lstStyle/>
        <a:p>
          <a:endParaRPr lang="tr-TR" b="1">
            <a:solidFill>
              <a:srgbClr val="002060"/>
            </a:solidFill>
            <a:effectLst>
              <a:outerShdw blurRad="38100" dist="38100" dir="2700000" algn="tl">
                <a:srgbClr val="000000">
                  <a:alpha val="43137"/>
                </a:srgbClr>
              </a:outerShdw>
            </a:effectLst>
            <a:latin typeface="Bookman Old Style" pitchFamily="18" charset="0"/>
          </a:endParaRPr>
        </a:p>
      </dgm:t>
    </dgm:pt>
    <dgm:pt modelId="{E9DBDA45-A102-48F1-BD50-6C1E234385E7}" type="sibTrans" cxnId="{45AA0C69-CB39-4EB0-BA58-3B86AEAF0CE9}">
      <dgm:prSet/>
      <dgm:spPr/>
      <dgm:t>
        <a:bodyPr/>
        <a:lstStyle/>
        <a:p>
          <a:endParaRPr lang="tr-TR" b="1">
            <a:solidFill>
              <a:srgbClr val="002060"/>
            </a:solidFill>
            <a:effectLst>
              <a:outerShdw blurRad="38100" dist="38100" dir="2700000" algn="tl">
                <a:srgbClr val="000000">
                  <a:alpha val="43137"/>
                </a:srgbClr>
              </a:outerShdw>
            </a:effectLst>
            <a:latin typeface="Bookman Old Style" pitchFamily="18" charset="0"/>
          </a:endParaRPr>
        </a:p>
      </dgm:t>
    </dgm:pt>
    <dgm:pt modelId="{3FF61F8C-0A6E-48F4-896B-3783C3DC5951}" type="pres">
      <dgm:prSet presAssocID="{3DCB05B4-23DF-4247-80B1-0DFB570AE982}" presName="cycle" presStyleCnt="0">
        <dgm:presLayoutVars>
          <dgm:chMax val="1"/>
          <dgm:dir/>
          <dgm:animLvl val="ctr"/>
          <dgm:resizeHandles val="exact"/>
        </dgm:presLayoutVars>
      </dgm:prSet>
      <dgm:spPr/>
      <dgm:t>
        <a:bodyPr/>
        <a:lstStyle/>
        <a:p>
          <a:endParaRPr lang="tr-TR"/>
        </a:p>
      </dgm:t>
    </dgm:pt>
    <dgm:pt modelId="{6ECAC370-B4FD-43E5-9A60-DEE4FD8AB5D7}" type="pres">
      <dgm:prSet presAssocID="{48BE831C-EB25-4282-A00C-AA5C723C9C34}" presName="centerShape" presStyleLbl="node0" presStyleIdx="0" presStyleCnt="1" custScaleX="238501" custScaleY="128726"/>
      <dgm:spPr/>
      <dgm:t>
        <a:bodyPr/>
        <a:lstStyle/>
        <a:p>
          <a:endParaRPr lang="tr-TR"/>
        </a:p>
      </dgm:t>
    </dgm:pt>
    <dgm:pt modelId="{FA08F344-6E35-4000-8E50-005D0D770EC6}" type="pres">
      <dgm:prSet presAssocID="{0FF1F050-A248-4431-B615-76030BBF260A}" presName="Name9" presStyleLbl="parChTrans1D2" presStyleIdx="0" presStyleCnt="4"/>
      <dgm:spPr/>
      <dgm:t>
        <a:bodyPr/>
        <a:lstStyle/>
        <a:p>
          <a:endParaRPr lang="tr-TR"/>
        </a:p>
      </dgm:t>
    </dgm:pt>
    <dgm:pt modelId="{D8BF7633-70F8-43FD-BFE9-2815FE681A43}" type="pres">
      <dgm:prSet presAssocID="{0FF1F050-A248-4431-B615-76030BBF260A}" presName="connTx" presStyleLbl="parChTrans1D2" presStyleIdx="0" presStyleCnt="4"/>
      <dgm:spPr/>
      <dgm:t>
        <a:bodyPr/>
        <a:lstStyle/>
        <a:p>
          <a:endParaRPr lang="tr-TR"/>
        </a:p>
      </dgm:t>
    </dgm:pt>
    <dgm:pt modelId="{070A8024-FDE9-484C-B5F7-7B40B6BAFBF3}" type="pres">
      <dgm:prSet presAssocID="{A1E6691C-8FB4-424F-992F-7602FC1690C2}" presName="node" presStyleLbl="node1" presStyleIdx="0" presStyleCnt="4" custScaleX="191125" custScaleY="126483" custRadScaleRad="96383" custRadScaleInc="125">
        <dgm:presLayoutVars>
          <dgm:bulletEnabled val="1"/>
        </dgm:presLayoutVars>
      </dgm:prSet>
      <dgm:spPr/>
      <dgm:t>
        <a:bodyPr/>
        <a:lstStyle/>
        <a:p>
          <a:endParaRPr lang="tr-TR"/>
        </a:p>
      </dgm:t>
    </dgm:pt>
    <dgm:pt modelId="{0B0CE332-5748-43BA-8AC4-B9FE1F4CCEE2}" type="pres">
      <dgm:prSet presAssocID="{1D5F56B8-5880-4E21-9CDC-CCDDDCACFBF3}" presName="Name9" presStyleLbl="parChTrans1D2" presStyleIdx="1" presStyleCnt="4"/>
      <dgm:spPr/>
      <dgm:t>
        <a:bodyPr/>
        <a:lstStyle/>
        <a:p>
          <a:endParaRPr lang="tr-TR"/>
        </a:p>
      </dgm:t>
    </dgm:pt>
    <dgm:pt modelId="{04ECE9BE-3147-400B-98AA-5EF23445DE3C}" type="pres">
      <dgm:prSet presAssocID="{1D5F56B8-5880-4E21-9CDC-CCDDDCACFBF3}" presName="connTx" presStyleLbl="parChTrans1D2" presStyleIdx="1" presStyleCnt="4"/>
      <dgm:spPr/>
      <dgm:t>
        <a:bodyPr/>
        <a:lstStyle/>
        <a:p>
          <a:endParaRPr lang="tr-TR"/>
        </a:p>
      </dgm:t>
    </dgm:pt>
    <dgm:pt modelId="{0C832B79-2672-4E5A-B450-823D54993356}" type="pres">
      <dgm:prSet presAssocID="{3A289933-9972-48F9-B066-AF6AAA5B967E}" presName="node" presStyleLbl="node1" presStyleIdx="1" presStyleCnt="4" custScaleX="181488" custScaleY="130165" custRadScaleRad="160216" custRadScaleInc="-2630">
        <dgm:presLayoutVars>
          <dgm:bulletEnabled val="1"/>
        </dgm:presLayoutVars>
      </dgm:prSet>
      <dgm:spPr/>
      <dgm:t>
        <a:bodyPr/>
        <a:lstStyle/>
        <a:p>
          <a:endParaRPr lang="tr-TR"/>
        </a:p>
      </dgm:t>
    </dgm:pt>
    <dgm:pt modelId="{E49873E3-F11E-4C10-8DDF-074E3EAB4696}" type="pres">
      <dgm:prSet presAssocID="{8FD26C15-BE36-40E7-A20D-594879E94CEC}" presName="Name9" presStyleLbl="parChTrans1D2" presStyleIdx="2" presStyleCnt="4"/>
      <dgm:spPr/>
      <dgm:t>
        <a:bodyPr/>
        <a:lstStyle/>
        <a:p>
          <a:endParaRPr lang="tr-TR"/>
        </a:p>
      </dgm:t>
    </dgm:pt>
    <dgm:pt modelId="{34ACBECF-6D67-4B26-9BEF-EBA4311560A2}" type="pres">
      <dgm:prSet presAssocID="{8FD26C15-BE36-40E7-A20D-594879E94CEC}" presName="connTx" presStyleLbl="parChTrans1D2" presStyleIdx="2" presStyleCnt="4"/>
      <dgm:spPr/>
      <dgm:t>
        <a:bodyPr/>
        <a:lstStyle/>
        <a:p>
          <a:endParaRPr lang="tr-TR"/>
        </a:p>
      </dgm:t>
    </dgm:pt>
    <dgm:pt modelId="{99257014-E00B-4D3A-BD21-B44A7FEC3DB4}" type="pres">
      <dgm:prSet presAssocID="{67809CD7-9300-40DD-A6C3-892A85E699AC}" presName="node" presStyleLbl="node1" presStyleIdx="2" presStyleCnt="4" custScaleX="186271" custScaleY="120779" custRadScaleRad="96347" custRadScaleInc="-5230">
        <dgm:presLayoutVars>
          <dgm:bulletEnabled val="1"/>
        </dgm:presLayoutVars>
      </dgm:prSet>
      <dgm:spPr/>
      <dgm:t>
        <a:bodyPr/>
        <a:lstStyle/>
        <a:p>
          <a:endParaRPr lang="tr-TR"/>
        </a:p>
      </dgm:t>
    </dgm:pt>
    <dgm:pt modelId="{54BE4522-3451-456F-A266-F0CE83B4243C}" type="pres">
      <dgm:prSet presAssocID="{2A7F4240-D8D4-4742-8BE7-6E0AFEFEAA52}" presName="Name9" presStyleLbl="parChTrans1D2" presStyleIdx="3" presStyleCnt="4"/>
      <dgm:spPr/>
      <dgm:t>
        <a:bodyPr/>
        <a:lstStyle/>
        <a:p>
          <a:endParaRPr lang="tr-TR"/>
        </a:p>
      </dgm:t>
    </dgm:pt>
    <dgm:pt modelId="{34658E33-AE0F-4B7D-AB80-917FF723201D}" type="pres">
      <dgm:prSet presAssocID="{2A7F4240-D8D4-4742-8BE7-6E0AFEFEAA52}" presName="connTx" presStyleLbl="parChTrans1D2" presStyleIdx="3" presStyleCnt="4"/>
      <dgm:spPr/>
      <dgm:t>
        <a:bodyPr/>
        <a:lstStyle/>
        <a:p>
          <a:endParaRPr lang="tr-TR"/>
        </a:p>
      </dgm:t>
    </dgm:pt>
    <dgm:pt modelId="{1CB6AE30-47EE-4112-812F-9E5B3A463DA6}" type="pres">
      <dgm:prSet presAssocID="{BF1CA18F-D2AD-4751-8A70-A23D13035C65}" presName="node" presStyleLbl="node1" presStyleIdx="3" presStyleCnt="4" custScaleX="180997" custScaleY="130165" custRadScaleRad="160216" custRadScaleInc="2630">
        <dgm:presLayoutVars>
          <dgm:bulletEnabled val="1"/>
        </dgm:presLayoutVars>
      </dgm:prSet>
      <dgm:spPr/>
      <dgm:t>
        <a:bodyPr/>
        <a:lstStyle/>
        <a:p>
          <a:endParaRPr lang="tr-TR"/>
        </a:p>
      </dgm:t>
    </dgm:pt>
  </dgm:ptLst>
  <dgm:cxnLst>
    <dgm:cxn modelId="{2D7F430E-6753-4993-970E-E98E11B6CC9D}" srcId="{48BE831C-EB25-4282-A00C-AA5C723C9C34}" destId="{3A289933-9972-48F9-B066-AF6AAA5B967E}" srcOrd="1" destOrd="0" parTransId="{1D5F56B8-5880-4E21-9CDC-CCDDDCACFBF3}" sibTransId="{60191920-C810-4696-96E1-B77A86C03AC9}"/>
    <dgm:cxn modelId="{45AA0C69-CB39-4EB0-BA58-3B86AEAF0CE9}" srcId="{48BE831C-EB25-4282-A00C-AA5C723C9C34}" destId="{BF1CA18F-D2AD-4751-8A70-A23D13035C65}" srcOrd="3" destOrd="0" parTransId="{2A7F4240-D8D4-4742-8BE7-6E0AFEFEAA52}" sibTransId="{E9DBDA45-A102-48F1-BD50-6C1E234385E7}"/>
    <dgm:cxn modelId="{1C9BBAF0-8569-483A-8270-94B8EDBE42CE}" type="presOf" srcId="{8FD26C15-BE36-40E7-A20D-594879E94CEC}" destId="{34ACBECF-6D67-4B26-9BEF-EBA4311560A2}" srcOrd="1" destOrd="0" presId="urn:microsoft.com/office/officeart/2005/8/layout/radial1"/>
    <dgm:cxn modelId="{78F701EA-9ACF-4016-8735-3C21292F45DD}" type="presOf" srcId="{2A7F4240-D8D4-4742-8BE7-6E0AFEFEAA52}" destId="{54BE4522-3451-456F-A266-F0CE83B4243C}" srcOrd="0" destOrd="0" presId="urn:microsoft.com/office/officeart/2005/8/layout/radial1"/>
    <dgm:cxn modelId="{5430B042-6582-43CE-952E-844176C5509B}" type="presOf" srcId="{2A7F4240-D8D4-4742-8BE7-6E0AFEFEAA52}" destId="{34658E33-AE0F-4B7D-AB80-917FF723201D}" srcOrd="1" destOrd="0" presId="urn:microsoft.com/office/officeart/2005/8/layout/radial1"/>
    <dgm:cxn modelId="{02680599-8C10-4DF0-98F1-7FE8E6109E6B}" type="presOf" srcId="{1D5F56B8-5880-4E21-9CDC-CCDDDCACFBF3}" destId="{04ECE9BE-3147-400B-98AA-5EF23445DE3C}" srcOrd="1" destOrd="0" presId="urn:microsoft.com/office/officeart/2005/8/layout/radial1"/>
    <dgm:cxn modelId="{50C0CF63-37EB-42E4-97D3-7C918B4AC1A5}" type="presOf" srcId="{3DCB05B4-23DF-4247-80B1-0DFB570AE982}" destId="{3FF61F8C-0A6E-48F4-896B-3783C3DC5951}" srcOrd="0" destOrd="0" presId="urn:microsoft.com/office/officeart/2005/8/layout/radial1"/>
    <dgm:cxn modelId="{9D5C8CBD-367F-4B45-A1E5-9CEA398E2C18}" type="presOf" srcId="{48BE831C-EB25-4282-A00C-AA5C723C9C34}" destId="{6ECAC370-B4FD-43E5-9A60-DEE4FD8AB5D7}" srcOrd="0" destOrd="0" presId="urn:microsoft.com/office/officeart/2005/8/layout/radial1"/>
    <dgm:cxn modelId="{1516F30C-4732-4784-B6E7-FE350D897581}" type="presOf" srcId="{8FD26C15-BE36-40E7-A20D-594879E94CEC}" destId="{E49873E3-F11E-4C10-8DDF-074E3EAB4696}" srcOrd="0" destOrd="0" presId="urn:microsoft.com/office/officeart/2005/8/layout/radial1"/>
    <dgm:cxn modelId="{C4B0AAD5-3488-44E3-AFD5-AF44227E1B7F}" srcId="{3DCB05B4-23DF-4247-80B1-0DFB570AE982}" destId="{48BE831C-EB25-4282-A00C-AA5C723C9C34}" srcOrd="0" destOrd="0" parTransId="{E368AF91-4EDD-4D31-8BC2-36242FDA50B6}" sibTransId="{C2EB697F-9F6B-42CE-BEA3-D405D49DA93C}"/>
    <dgm:cxn modelId="{AF11BDE6-653F-4817-85EB-225AA77BBF53}" type="presOf" srcId="{0FF1F050-A248-4431-B615-76030BBF260A}" destId="{D8BF7633-70F8-43FD-BFE9-2815FE681A43}" srcOrd="1" destOrd="0" presId="urn:microsoft.com/office/officeart/2005/8/layout/radial1"/>
    <dgm:cxn modelId="{83B845C3-DCF8-4758-8E35-57849C469F30}" type="presOf" srcId="{3A289933-9972-48F9-B066-AF6AAA5B967E}" destId="{0C832B79-2672-4E5A-B450-823D54993356}" srcOrd="0" destOrd="0" presId="urn:microsoft.com/office/officeart/2005/8/layout/radial1"/>
    <dgm:cxn modelId="{31291EF9-4FA2-4675-9B2F-C5F24083CE1F}" type="presOf" srcId="{0FF1F050-A248-4431-B615-76030BBF260A}" destId="{FA08F344-6E35-4000-8E50-005D0D770EC6}" srcOrd="0" destOrd="0" presId="urn:microsoft.com/office/officeart/2005/8/layout/radial1"/>
    <dgm:cxn modelId="{28E28867-AC73-4934-ACE1-58B496422C4E}" type="presOf" srcId="{A1E6691C-8FB4-424F-992F-7602FC1690C2}" destId="{070A8024-FDE9-484C-B5F7-7B40B6BAFBF3}" srcOrd="0" destOrd="0" presId="urn:microsoft.com/office/officeart/2005/8/layout/radial1"/>
    <dgm:cxn modelId="{87ABD881-E772-4EFC-AB49-94E4A76447F6}" srcId="{48BE831C-EB25-4282-A00C-AA5C723C9C34}" destId="{67809CD7-9300-40DD-A6C3-892A85E699AC}" srcOrd="2" destOrd="0" parTransId="{8FD26C15-BE36-40E7-A20D-594879E94CEC}" sibTransId="{B247C2FA-8B0C-411E-BE55-19757312665B}"/>
    <dgm:cxn modelId="{1D62D9DA-76B5-456B-A330-354A321836AB}" srcId="{48BE831C-EB25-4282-A00C-AA5C723C9C34}" destId="{A1E6691C-8FB4-424F-992F-7602FC1690C2}" srcOrd="0" destOrd="0" parTransId="{0FF1F050-A248-4431-B615-76030BBF260A}" sibTransId="{244BDFFE-2FB9-458E-9BE0-C86FD51F927E}"/>
    <dgm:cxn modelId="{9772CAB7-52BC-4381-81C7-79BA67329BE1}" type="presOf" srcId="{BF1CA18F-D2AD-4751-8A70-A23D13035C65}" destId="{1CB6AE30-47EE-4112-812F-9E5B3A463DA6}" srcOrd="0" destOrd="0" presId="urn:microsoft.com/office/officeart/2005/8/layout/radial1"/>
    <dgm:cxn modelId="{112DA8E1-A11E-4F59-BE3C-7C2533C2BE83}" type="presOf" srcId="{1D5F56B8-5880-4E21-9CDC-CCDDDCACFBF3}" destId="{0B0CE332-5748-43BA-8AC4-B9FE1F4CCEE2}" srcOrd="0" destOrd="0" presId="urn:microsoft.com/office/officeart/2005/8/layout/radial1"/>
    <dgm:cxn modelId="{4E7DD87A-C9EF-4060-AB1A-98179C30EE9E}" type="presOf" srcId="{67809CD7-9300-40DD-A6C3-892A85E699AC}" destId="{99257014-E00B-4D3A-BD21-B44A7FEC3DB4}" srcOrd="0" destOrd="0" presId="urn:microsoft.com/office/officeart/2005/8/layout/radial1"/>
    <dgm:cxn modelId="{F6FFFC35-4781-4A96-81B1-E86C35288BA9}" type="presParOf" srcId="{3FF61F8C-0A6E-48F4-896B-3783C3DC5951}" destId="{6ECAC370-B4FD-43E5-9A60-DEE4FD8AB5D7}" srcOrd="0" destOrd="0" presId="urn:microsoft.com/office/officeart/2005/8/layout/radial1"/>
    <dgm:cxn modelId="{B92E1889-E3F8-4225-B52C-F57C5EE02E6C}" type="presParOf" srcId="{3FF61F8C-0A6E-48F4-896B-3783C3DC5951}" destId="{FA08F344-6E35-4000-8E50-005D0D770EC6}" srcOrd="1" destOrd="0" presId="urn:microsoft.com/office/officeart/2005/8/layout/radial1"/>
    <dgm:cxn modelId="{2E35BD9E-B9DF-457C-B88E-2801D9075B91}" type="presParOf" srcId="{FA08F344-6E35-4000-8E50-005D0D770EC6}" destId="{D8BF7633-70F8-43FD-BFE9-2815FE681A43}" srcOrd="0" destOrd="0" presId="urn:microsoft.com/office/officeart/2005/8/layout/radial1"/>
    <dgm:cxn modelId="{1FBE302C-A5AE-4132-A6DA-6404C97676F0}" type="presParOf" srcId="{3FF61F8C-0A6E-48F4-896B-3783C3DC5951}" destId="{070A8024-FDE9-484C-B5F7-7B40B6BAFBF3}" srcOrd="2" destOrd="0" presId="urn:microsoft.com/office/officeart/2005/8/layout/radial1"/>
    <dgm:cxn modelId="{3D1F72BA-8A99-40EC-8052-094243377C40}" type="presParOf" srcId="{3FF61F8C-0A6E-48F4-896B-3783C3DC5951}" destId="{0B0CE332-5748-43BA-8AC4-B9FE1F4CCEE2}" srcOrd="3" destOrd="0" presId="urn:microsoft.com/office/officeart/2005/8/layout/radial1"/>
    <dgm:cxn modelId="{B7F7AEF2-8976-4943-8A76-AA78F90572E1}" type="presParOf" srcId="{0B0CE332-5748-43BA-8AC4-B9FE1F4CCEE2}" destId="{04ECE9BE-3147-400B-98AA-5EF23445DE3C}" srcOrd="0" destOrd="0" presId="urn:microsoft.com/office/officeart/2005/8/layout/radial1"/>
    <dgm:cxn modelId="{8C2965CD-4AC7-45D9-A189-FC1232A08226}" type="presParOf" srcId="{3FF61F8C-0A6E-48F4-896B-3783C3DC5951}" destId="{0C832B79-2672-4E5A-B450-823D54993356}" srcOrd="4" destOrd="0" presId="urn:microsoft.com/office/officeart/2005/8/layout/radial1"/>
    <dgm:cxn modelId="{C683BEA6-0463-4911-BA69-B738534F4171}" type="presParOf" srcId="{3FF61F8C-0A6E-48F4-896B-3783C3DC5951}" destId="{E49873E3-F11E-4C10-8DDF-074E3EAB4696}" srcOrd="5" destOrd="0" presId="urn:microsoft.com/office/officeart/2005/8/layout/radial1"/>
    <dgm:cxn modelId="{82148770-E7A7-4D33-96AD-3B1882E704A3}" type="presParOf" srcId="{E49873E3-F11E-4C10-8DDF-074E3EAB4696}" destId="{34ACBECF-6D67-4B26-9BEF-EBA4311560A2}" srcOrd="0" destOrd="0" presId="urn:microsoft.com/office/officeart/2005/8/layout/radial1"/>
    <dgm:cxn modelId="{1744A859-881C-4FFE-807E-2664EF099FAC}" type="presParOf" srcId="{3FF61F8C-0A6E-48F4-896B-3783C3DC5951}" destId="{99257014-E00B-4D3A-BD21-B44A7FEC3DB4}" srcOrd="6" destOrd="0" presId="urn:microsoft.com/office/officeart/2005/8/layout/radial1"/>
    <dgm:cxn modelId="{C104CCD1-2215-4D22-840D-2B1D0A74DA90}" type="presParOf" srcId="{3FF61F8C-0A6E-48F4-896B-3783C3DC5951}" destId="{54BE4522-3451-456F-A266-F0CE83B4243C}" srcOrd="7" destOrd="0" presId="urn:microsoft.com/office/officeart/2005/8/layout/radial1"/>
    <dgm:cxn modelId="{05F8393F-5031-4DDC-9D04-2D8D82FF9E6C}" type="presParOf" srcId="{54BE4522-3451-456F-A266-F0CE83B4243C}" destId="{34658E33-AE0F-4B7D-AB80-917FF723201D}" srcOrd="0" destOrd="0" presId="urn:microsoft.com/office/officeart/2005/8/layout/radial1"/>
    <dgm:cxn modelId="{34108031-E383-429B-ADDA-3B5DEC72AC6E}" type="presParOf" srcId="{3FF61F8C-0A6E-48F4-896B-3783C3DC5951}" destId="{1CB6AE30-47EE-4112-812F-9E5B3A463DA6}" srcOrd="8" destOrd="0" presId="urn:microsoft.com/office/officeart/2005/8/layout/radial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0E88659-77BB-4524-9C00-F6125DAE078B}" type="doc">
      <dgm:prSet loTypeId="urn:microsoft.com/office/officeart/2005/8/layout/process1" loCatId="process" qsTypeId="urn:microsoft.com/office/officeart/2005/8/quickstyle/simple1" qsCatId="simple" csTypeId="urn:microsoft.com/office/officeart/2005/8/colors/colorful5" csCatId="colorful" phldr="1"/>
      <dgm:spPr/>
    </dgm:pt>
    <dgm:pt modelId="{27194211-33DD-4F39-BD72-A9D5729571F3}">
      <dgm:prSet phldrT="[Metin]"/>
      <dgm:spPr>
        <a:solidFill>
          <a:srgbClr val="6600FF"/>
        </a:solidFill>
      </dgm:spPr>
      <dgm:t>
        <a:bodyPr/>
        <a:lstStyle/>
        <a:p>
          <a:r>
            <a:rPr lang="tr-TR" b="1" dirty="0" smtClean="0">
              <a:effectLst>
                <a:outerShdw blurRad="38100" dist="38100" dir="2700000" algn="tl">
                  <a:srgbClr val="000000">
                    <a:alpha val="43137"/>
                  </a:srgbClr>
                </a:outerShdw>
              </a:effectLst>
              <a:latin typeface="Bookman Old Style" pitchFamily="18" charset="0"/>
            </a:rPr>
            <a:t>Kim?</a:t>
          </a:r>
        </a:p>
        <a:p>
          <a:r>
            <a:rPr lang="tr-TR" b="1" dirty="0" smtClean="0">
              <a:effectLst>
                <a:outerShdw blurRad="38100" dist="38100" dir="2700000" algn="tl">
                  <a:srgbClr val="000000">
                    <a:alpha val="43137"/>
                  </a:srgbClr>
                </a:outerShdw>
              </a:effectLst>
              <a:latin typeface="Bookman Old Style" pitchFamily="18" charset="0"/>
            </a:rPr>
            <a:t>KAYNAK</a:t>
          </a:r>
        </a:p>
      </dgm:t>
    </dgm:pt>
    <dgm:pt modelId="{33AAAB34-88F7-4FF1-AB77-6494443D395B}" type="parTrans" cxnId="{DAA8ED80-CCCF-4D56-A51C-72D0A9DC2CAE}">
      <dgm:prSet/>
      <dgm:spPr/>
      <dgm:t>
        <a:bodyPr/>
        <a:lstStyle/>
        <a:p>
          <a:endParaRPr lang="tr-TR"/>
        </a:p>
      </dgm:t>
    </dgm:pt>
    <dgm:pt modelId="{B97D1BA4-2086-493E-8114-600645A88592}" type="sibTrans" cxnId="{DAA8ED80-CCCF-4D56-A51C-72D0A9DC2CAE}">
      <dgm:prSet/>
      <dgm:spPr/>
      <dgm:t>
        <a:bodyPr/>
        <a:lstStyle/>
        <a:p>
          <a:endParaRPr lang="tr-TR"/>
        </a:p>
      </dgm:t>
    </dgm:pt>
    <dgm:pt modelId="{F5BBF6A4-6F03-48EE-840B-BCC9A53F4592}">
      <dgm:prSet phldrT="[Metin]"/>
      <dgm:spPr>
        <a:solidFill>
          <a:srgbClr val="CC00CC"/>
        </a:solidFill>
      </dgm:spPr>
      <dgm:t>
        <a:bodyPr/>
        <a:lstStyle/>
        <a:p>
          <a:r>
            <a:rPr lang="tr-TR" b="1" dirty="0" smtClean="0">
              <a:effectLst>
                <a:outerShdw blurRad="38100" dist="38100" dir="2700000" algn="tl">
                  <a:srgbClr val="000000">
                    <a:alpha val="43137"/>
                  </a:srgbClr>
                </a:outerShdw>
              </a:effectLst>
              <a:latin typeface="Bookman Old Style" pitchFamily="18" charset="0"/>
            </a:rPr>
            <a:t>Ne Söyledi?</a:t>
          </a:r>
        </a:p>
        <a:p>
          <a:r>
            <a:rPr lang="tr-TR" b="1" dirty="0" smtClean="0">
              <a:effectLst>
                <a:outerShdw blurRad="38100" dist="38100" dir="2700000" algn="tl">
                  <a:srgbClr val="000000">
                    <a:alpha val="43137"/>
                  </a:srgbClr>
                </a:outerShdw>
              </a:effectLst>
              <a:latin typeface="Bookman Old Style" pitchFamily="18" charset="0"/>
            </a:rPr>
            <a:t>MESAJ</a:t>
          </a:r>
          <a:endParaRPr lang="tr-TR" b="1" dirty="0">
            <a:effectLst>
              <a:outerShdw blurRad="38100" dist="38100" dir="2700000" algn="tl">
                <a:srgbClr val="000000">
                  <a:alpha val="43137"/>
                </a:srgbClr>
              </a:outerShdw>
            </a:effectLst>
            <a:latin typeface="Bookman Old Style" pitchFamily="18" charset="0"/>
          </a:endParaRPr>
        </a:p>
      </dgm:t>
    </dgm:pt>
    <dgm:pt modelId="{7664A2D4-5B95-41C6-BB92-88789693DFBE}" type="parTrans" cxnId="{705637A4-4C17-4D1F-ABF7-6BEE2B3E7932}">
      <dgm:prSet/>
      <dgm:spPr/>
      <dgm:t>
        <a:bodyPr/>
        <a:lstStyle/>
        <a:p>
          <a:endParaRPr lang="tr-TR"/>
        </a:p>
      </dgm:t>
    </dgm:pt>
    <dgm:pt modelId="{80D602DC-D944-47A5-BF33-0DFB3A3ED29A}" type="sibTrans" cxnId="{705637A4-4C17-4D1F-ABF7-6BEE2B3E7932}">
      <dgm:prSet/>
      <dgm:spPr/>
      <dgm:t>
        <a:bodyPr/>
        <a:lstStyle/>
        <a:p>
          <a:endParaRPr lang="tr-TR"/>
        </a:p>
      </dgm:t>
    </dgm:pt>
    <dgm:pt modelId="{BDA22E78-F2C2-46A7-8162-C7B76EA06A1D}">
      <dgm:prSet phldrT="[Metin]"/>
      <dgm:spPr>
        <a:solidFill>
          <a:srgbClr val="009900"/>
        </a:solidFill>
      </dgm:spPr>
      <dgm:t>
        <a:bodyPr/>
        <a:lstStyle/>
        <a:p>
          <a:r>
            <a:rPr lang="tr-TR" b="1" dirty="0" smtClean="0">
              <a:effectLst>
                <a:outerShdw blurRad="38100" dist="38100" dir="2700000" algn="tl">
                  <a:srgbClr val="000000">
                    <a:alpha val="43137"/>
                  </a:srgbClr>
                </a:outerShdw>
              </a:effectLst>
              <a:latin typeface="Bookman Old Style" pitchFamily="18" charset="0"/>
            </a:rPr>
            <a:t>Kime?</a:t>
          </a:r>
        </a:p>
        <a:p>
          <a:r>
            <a:rPr lang="tr-TR" b="1" dirty="0" smtClean="0">
              <a:effectLst>
                <a:outerShdw blurRad="38100" dist="38100" dir="2700000" algn="tl">
                  <a:srgbClr val="000000">
                    <a:alpha val="43137"/>
                  </a:srgbClr>
                </a:outerShdw>
              </a:effectLst>
              <a:latin typeface="Bookman Old Style" pitchFamily="18" charset="0"/>
            </a:rPr>
            <a:t>ALICI</a:t>
          </a:r>
          <a:endParaRPr lang="tr-TR" b="1" dirty="0">
            <a:effectLst>
              <a:outerShdw blurRad="38100" dist="38100" dir="2700000" algn="tl">
                <a:srgbClr val="000000">
                  <a:alpha val="43137"/>
                </a:srgbClr>
              </a:outerShdw>
            </a:effectLst>
            <a:latin typeface="Bookman Old Style" pitchFamily="18" charset="0"/>
          </a:endParaRPr>
        </a:p>
      </dgm:t>
    </dgm:pt>
    <dgm:pt modelId="{70717FE1-C360-4224-BEF5-C2929B4D6341}" type="parTrans" cxnId="{22746CCE-D177-4C42-BE0F-A8F82CDFD95D}">
      <dgm:prSet/>
      <dgm:spPr/>
      <dgm:t>
        <a:bodyPr/>
        <a:lstStyle/>
        <a:p>
          <a:endParaRPr lang="tr-TR"/>
        </a:p>
      </dgm:t>
    </dgm:pt>
    <dgm:pt modelId="{C2A4A1FB-A375-4994-8CAB-80E7DA4B9924}" type="sibTrans" cxnId="{22746CCE-D177-4C42-BE0F-A8F82CDFD95D}">
      <dgm:prSet/>
      <dgm:spPr/>
      <dgm:t>
        <a:bodyPr/>
        <a:lstStyle/>
        <a:p>
          <a:endParaRPr lang="tr-TR"/>
        </a:p>
      </dgm:t>
    </dgm:pt>
    <dgm:pt modelId="{FE5682FD-DF7B-4D90-9F80-CFA189B436FB}">
      <dgm:prSet/>
      <dgm:spPr>
        <a:solidFill>
          <a:srgbClr val="FF0000"/>
        </a:solidFill>
      </dgm:spPr>
      <dgm:t>
        <a:bodyPr/>
        <a:lstStyle/>
        <a:p>
          <a:r>
            <a:rPr lang="tr-TR" b="1" dirty="0" smtClean="0">
              <a:effectLst>
                <a:outerShdw blurRad="38100" dist="38100" dir="2700000" algn="tl">
                  <a:srgbClr val="000000">
                    <a:alpha val="43137"/>
                  </a:srgbClr>
                </a:outerShdw>
              </a:effectLst>
              <a:latin typeface="Bookman Old Style" pitchFamily="18" charset="0"/>
            </a:rPr>
            <a:t>Ne Etkisi Oldu?</a:t>
          </a:r>
        </a:p>
        <a:p>
          <a:r>
            <a:rPr lang="tr-TR" b="1" dirty="0" smtClean="0">
              <a:effectLst>
                <a:outerShdw blurRad="38100" dist="38100" dir="2700000" algn="tl">
                  <a:srgbClr val="000000">
                    <a:alpha val="43137"/>
                  </a:srgbClr>
                </a:outerShdw>
              </a:effectLst>
              <a:latin typeface="Bookman Old Style" pitchFamily="18" charset="0"/>
            </a:rPr>
            <a:t>GERİ BİLDİRİM</a:t>
          </a:r>
          <a:endParaRPr lang="tr-TR" b="1" dirty="0">
            <a:effectLst>
              <a:outerShdw blurRad="38100" dist="38100" dir="2700000" algn="tl">
                <a:srgbClr val="000000">
                  <a:alpha val="43137"/>
                </a:srgbClr>
              </a:outerShdw>
            </a:effectLst>
            <a:latin typeface="Bookman Old Style" pitchFamily="18" charset="0"/>
          </a:endParaRPr>
        </a:p>
      </dgm:t>
    </dgm:pt>
    <dgm:pt modelId="{FC084614-AE01-427D-BDC8-71F0007AEAD5}" type="parTrans" cxnId="{C0A10D1B-1CC7-4FD5-ACFE-E2FF99FC58DF}">
      <dgm:prSet/>
      <dgm:spPr/>
      <dgm:t>
        <a:bodyPr/>
        <a:lstStyle/>
        <a:p>
          <a:endParaRPr lang="tr-TR"/>
        </a:p>
      </dgm:t>
    </dgm:pt>
    <dgm:pt modelId="{D58A104A-98A8-41CC-939C-960D5AEB2BB7}" type="sibTrans" cxnId="{C0A10D1B-1CC7-4FD5-ACFE-E2FF99FC58DF}">
      <dgm:prSet/>
      <dgm:spPr/>
      <dgm:t>
        <a:bodyPr/>
        <a:lstStyle/>
        <a:p>
          <a:endParaRPr lang="tr-TR"/>
        </a:p>
      </dgm:t>
    </dgm:pt>
    <dgm:pt modelId="{9C171FED-5422-45CD-B5F9-CBC7872DF710}">
      <dgm:prSet/>
      <dgm:spPr>
        <a:solidFill>
          <a:srgbClr val="FF6600"/>
        </a:solidFill>
        <a:ln>
          <a:solidFill>
            <a:srgbClr val="FF6600"/>
          </a:solidFill>
        </a:ln>
      </dgm:spPr>
      <dgm:t>
        <a:bodyPr/>
        <a:lstStyle/>
        <a:p>
          <a:r>
            <a:rPr lang="tr-TR" b="1" dirty="0" smtClean="0">
              <a:effectLst>
                <a:outerShdw blurRad="38100" dist="38100" dir="2700000" algn="tl">
                  <a:srgbClr val="000000">
                    <a:alpha val="43137"/>
                  </a:srgbClr>
                </a:outerShdw>
              </a:effectLst>
              <a:latin typeface="Bookman Old Style" pitchFamily="18" charset="0"/>
            </a:rPr>
            <a:t>Hangi Yolla?</a:t>
          </a:r>
        </a:p>
        <a:p>
          <a:r>
            <a:rPr lang="tr-TR" b="1" dirty="0" smtClean="0">
              <a:effectLst>
                <a:outerShdw blurRad="38100" dist="38100" dir="2700000" algn="tl">
                  <a:srgbClr val="000000">
                    <a:alpha val="43137"/>
                  </a:srgbClr>
                </a:outerShdw>
              </a:effectLst>
              <a:latin typeface="Bookman Old Style" pitchFamily="18" charset="0"/>
            </a:rPr>
            <a:t>KANAL</a:t>
          </a:r>
        </a:p>
      </dgm:t>
    </dgm:pt>
    <dgm:pt modelId="{B5BB5DEB-86E2-46FB-AE73-AD0629EE07F9}" type="parTrans" cxnId="{C1B008C4-3ACA-4DD2-96DE-70669D3F89D9}">
      <dgm:prSet/>
      <dgm:spPr/>
      <dgm:t>
        <a:bodyPr/>
        <a:lstStyle/>
        <a:p>
          <a:endParaRPr lang="tr-TR"/>
        </a:p>
      </dgm:t>
    </dgm:pt>
    <dgm:pt modelId="{7FB6CD3A-5E6E-4D3D-9CD1-97D64E599580}" type="sibTrans" cxnId="{C1B008C4-3ACA-4DD2-96DE-70669D3F89D9}">
      <dgm:prSet/>
      <dgm:spPr/>
      <dgm:t>
        <a:bodyPr/>
        <a:lstStyle/>
        <a:p>
          <a:endParaRPr lang="tr-TR"/>
        </a:p>
      </dgm:t>
    </dgm:pt>
    <dgm:pt modelId="{F32A9647-6153-4A78-B514-8558C461C264}" type="pres">
      <dgm:prSet presAssocID="{B0E88659-77BB-4524-9C00-F6125DAE078B}" presName="Name0" presStyleCnt="0">
        <dgm:presLayoutVars>
          <dgm:dir/>
          <dgm:resizeHandles val="exact"/>
        </dgm:presLayoutVars>
      </dgm:prSet>
      <dgm:spPr/>
    </dgm:pt>
    <dgm:pt modelId="{DEE95716-3A07-4A08-A9DC-49D22B84BC39}" type="pres">
      <dgm:prSet presAssocID="{27194211-33DD-4F39-BD72-A9D5729571F3}" presName="node" presStyleLbl="node1" presStyleIdx="0" presStyleCnt="5" custScaleX="291424" custScaleY="441284" custLinFactX="62607" custLinFactY="44432" custLinFactNeighborX="100000" custLinFactNeighborY="100000">
        <dgm:presLayoutVars>
          <dgm:bulletEnabled val="1"/>
        </dgm:presLayoutVars>
      </dgm:prSet>
      <dgm:spPr/>
      <dgm:t>
        <a:bodyPr/>
        <a:lstStyle/>
        <a:p>
          <a:endParaRPr lang="tr-TR"/>
        </a:p>
      </dgm:t>
    </dgm:pt>
    <dgm:pt modelId="{1781DF85-8940-4BEE-A079-27E3799867BA}" type="pres">
      <dgm:prSet presAssocID="{B97D1BA4-2086-493E-8114-600645A88592}" presName="sibTrans" presStyleLbl="sibTrans2D1" presStyleIdx="0" presStyleCnt="4"/>
      <dgm:spPr/>
      <dgm:t>
        <a:bodyPr/>
        <a:lstStyle/>
        <a:p>
          <a:endParaRPr lang="tr-TR"/>
        </a:p>
      </dgm:t>
    </dgm:pt>
    <dgm:pt modelId="{048899CD-D1EF-43E0-9CD4-B4C05AF0CC71}" type="pres">
      <dgm:prSet presAssocID="{B97D1BA4-2086-493E-8114-600645A88592}" presName="connectorText" presStyleLbl="sibTrans2D1" presStyleIdx="0" presStyleCnt="4"/>
      <dgm:spPr/>
      <dgm:t>
        <a:bodyPr/>
        <a:lstStyle/>
        <a:p>
          <a:endParaRPr lang="tr-TR"/>
        </a:p>
      </dgm:t>
    </dgm:pt>
    <dgm:pt modelId="{7A8ACDC8-4CF2-4183-B919-EB0DD1038A2E}" type="pres">
      <dgm:prSet presAssocID="{F5BBF6A4-6F03-48EE-840B-BCC9A53F4592}" presName="node" presStyleLbl="node1" presStyleIdx="1" presStyleCnt="5" custScaleX="323900" custScaleY="446290" custLinFactY="-306468" custLinFactNeighborX="88473" custLinFactNeighborY="-400000">
        <dgm:presLayoutVars>
          <dgm:bulletEnabled val="1"/>
        </dgm:presLayoutVars>
      </dgm:prSet>
      <dgm:spPr/>
      <dgm:t>
        <a:bodyPr/>
        <a:lstStyle/>
        <a:p>
          <a:endParaRPr lang="tr-TR"/>
        </a:p>
      </dgm:t>
    </dgm:pt>
    <dgm:pt modelId="{9C6E8399-B903-43CD-A294-81A261031848}" type="pres">
      <dgm:prSet presAssocID="{80D602DC-D944-47A5-BF33-0DFB3A3ED29A}" presName="sibTrans" presStyleLbl="sibTrans2D1" presStyleIdx="1" presStyleCnt="4"/>
      <dgm:spPr/>
      <dgm:t>
        <a:bodyPr/>
        <a:lstStyle/>
        <a:p>
          <a:endParaRPr lang="tr-TR"/>
        </a:p>
      </dgm:t>
    </dgm:pt>
    <dgm:pt modelId="{637A5837-3BD3-4BBF-86E5-84DDD80C6378}" type="pres">
      <dgm:prSet presAssocID="{80D602DC-D944-47A5-BF33-0DFB3A3ED29A}" presName="connectorText" presStyleLbl="sibTrans2D1" presStyleIdx="1" presStyleCnt="4"/>
      <dgm:spPr/>
      <dgm:t>
        <a:bodyPr/>
        <a:lstStyle/>
        <a:p>
          <a:endParaRPr lang="tr-TR"/>
        </a:p>
      </dgm:t>
    </dgm:pt>
    <dgm:pt modelId="{0F3A2C6E-CA1B-4D38-9663-ED800E6F8BF4}" type="pres">
      <dgm:prSet presAssocID="{9C171FED-5422-45CD-B5F9-CBC7872DF710}" presName="node" presStyleLbl="node1" presStyleIdx="2" presStyleCnt="5" custScaleX="306238" custScaleY="424404" custLinFactX="226682" custLinFactY="-317411" custLinFactNeighborX="300000" custLinFactNeighborY="-400000">
        <dgm:presLayoutVars>
          <dgm:bulletEnabled val="1"/>
        </dgm:presLayoutVars>
      </dgm:prSet>
      <dgm:spPr/>
      <dgm:t>
        <a:bodyPr/>
        <a:lstStyle/>
        <a:p>
          <a:endParaRPr lang="tr-TR"/>
        </a:p>
      </dgm:t>
    </dgm:pt>
    <dgm:pt modelId="{072D25B9-2783-40E1-AD80-97C91D0628CE}" type="pres">
      <dgm:prSet presAssocID="{7FB6CD3A-5E6E-4D3D-9CD1-97D64E599580}" presName="sibTrans" presStyleLbl="sibTrans2D1" presStyleIdx="2" presStyleCnt="4"/>
      <dgm:spPr/>
      <dgm:t>
        <a:bodyPr/>
        <a:lstStyle/>
        <a:p>
          <a:endParaRPr lang="tr-TR"/>
        </a:p>
      </dgm:t>
    </dgm:pt>
    <dgm:pt modelId="{0600571D-6427-4414-B3D4-12C98686E7C7}" type="pres">
      <dgm:prSet presAssocID="{7FB6CD3A-5E6E-4D3D-9CD1-97D64E599580}" presName="connectorText" presStyleLbl="sibTrans2D1" presStyleIdx="2" presStyleCnt="4"/>
      <dgm:spPr/>
      <dgm:t>
        <a:bodyPr/>
        <a:lstStyle/>
        <a:p>
          <a:endParaRPr lang="tr-TR"/>
        </a:p>
      </dgm:t>
    </dgm:pt>
    <dgm:pt modelId="{08E306C5-3DAD-415E-81A5-76F3BC80A0BB}" type="pres">
      <dgm:prSet presAssocID="{BDA22E78-F2C2-46A7-8162-C7B76EA06A1D}" presName="node" presStyleLbl="node1" presStyleIdx="3" presStyleCnt="5" custScaleX="342229" custScaleY="451806" custLinFactX="150320" custLinFactY="43165" custLinFactNeighborX="200000" custLinFactNeighborY="100000">
        <dgm:presLayoutVars>
          <dgm:bulletEnabled val="1"/>
        </dgm:presLayoutVars>
      </dgm:prSet>
      <dgm:spPr/>
      <dgm:t>
        <a:bodyPr/>
        <a:lstStyle/>
        <a:p>
          <a:endParaRPr lang="tr-TR"/>
        </a:p>
      </dgm:t>
    </dgm:pt>
    <dgm:pt modelId="{4693794C-A2C2-4EB1-9327-BEFEC4C96EF3}" type="pres">
      <dgm:prSet presAssocID="{C2A4A1FB-A375-4994-8CAB-80E7DA4B9924}" presName="sibTrans" presStyleLbl="sibTrans2D1" presStyleIdx="3" presStyleCnt="4"/>
      <dgm:spPr/>
      <dgm:t>
        <a:bodyPr/>
        <a:lstStyle/>
        <a:p>
          <a:endParaRPr lang="tr-TR"/>
        </a:p>
      </dgm:t>
    </dgm:pt>
    <dgm:pt modelId="{9C40E954-5B2D-454F-B26C-6C7BE0102BD6}" type="pres">
      <dgm:prSet presAssocID="{C2A4A1FB-A375-4994-8CAB-80E7DA4B9924}" presName="connectorText" presStyleLbl="sibTrans2D1" presStyleIdx="3" presStyleCnt="4"/>
      <dgm:spPr/>
      <dgm:t>
        <a:bodyPr/>
        <a:lstStyle/>
        <a:p>
          <a:endParaRPr lang="tr-TR"/>
        </a:p>
      </dgm:t>
    </dgm:pt>
    <dgm:pt modelId="{7A70A803-5CA1-4A51-A30F-0D54C949A258}" type="pres">
      <dgm:prSet presAssocID="{FE5682FD-DF7B-4D90-9F80-CFA189B436FB}" presName="node" presStyleLbl="node1" presStyleIdx="4" presStyleCnt="5" custScaleX="322625" custScaleY="515067" custLinFactX="-500000" custLinFactY="294047" custLinFactNeighborX="-548453" custLinFactNeighborY="300000">
        <dgm:presLayoutVars>
          <dgm:bulletEnabled val="1"/>
        </dgm:presLayoutVars>
      </dgm:prSet>
      <dgm:spPr/>
      <dgm:t>
        <a:bodyPr/>
        <a:lstStyle/>
        <a:p>
          <a:endParaRPr lang="tr-TR"/>
        </a:p>
      </dgm:t>
    </dgm:pt>
  </dgm:ptLst>
  <dgm:cxnLst>
    <dgm:cxn modelId="{ED6B482D-4432-4415-80BD-81001BBD9F54}" type="presOf" srcId="{C2A4A1FB-A375-4994-8CAB-80E7DA4B9924}" destId="{9C40E954-5B2D-454F-B26C-6C7BE0102BD6}" srcOrd="1" destOrd="0" presId="urn:microsoft.com/office/officeart/2005/8/layout/process1"/>
    <dgm:cxn modelId="{AC51661B-3295-416A-A838-033131AEDB8D}" type="presOf" srcId="{C2A4A1FB-A375-4994-8CAB-80E7DA4B9924}" destId="{4693794C-A2C2-4EB1-9327-BEFEC4C96EF3}" srcOrd="0" destOrd="0" presId="urn:microsoft.com/office/officeart/2005/8/layout/process1"/>
    <dgm:cxn modelId="{C932A6DB-AFD4-426A-820D-60458FCA7D80}" type="presOf" srcId="{7FB6CD3A-5E6E-4D3D-9CD1-97D64E599580}" destId="{0600571D-6427-4414-B3D4-12C98686E7C7}" srcOrd="1" destOrd="0" presId="urn:microsoft.com/office/officeart/2005/8/layout/process1"/>
    <dgm:cxn modelId="{C1B008C4-3ACA-4DD2-96DE-70669D3F89D9}" srcId="{B0E88659-77BB-4524-9C00-F6125DAE078B}" destId="{9C171FED-5422-45CD-B5F9-CBC7872DF710}" srcOrd="2" destOrd="0" parTransId="{B5BB5DEB-86E2-46FB-AE73-AD0629EE07F9}" sibTransId="{7FB6CD3A-5E6E-4D3D-9CD1-97D64E599580}"/>
    <dgm:cxn modelId="{4360C768-D8FE-4C5C-824B-EB2F77B3EE56}" type="presOf" srcId="{B97D1BA4-2086-493E-8114-600645A88592}" destId="{048899CD-D1EF-43E0-9CD4-B4C05AF0CC71}" srcOrd="1" destOrd="0" presId="urn:microsoft.com/office/officeart/2005/8/layout/process1"/>
    <dgm:cxn modelId="{C0A10D1B-1CC7-4FD5-ACFE-E2FF99FC58DF}" srcId="{B0E88659-77BB-4524-9C00-F6125DAE078B}" destId="{FE5682FD-DF7B-4D90-9F80-CFA189B436FB}" srcOrd="4" destOrd="0" parTransId="{FC084614-AE01-427D-BDC8-71F0007AEAD5}" sibTransId="{D58A104A-98A8-41CC-939C-960D5AEB2BB7}"/>
    <dgm:cxn modelId="{EF2E1C31-AB95-4A49-B964-F8E5FF8F2146}" type="presOf" srcId="{FE5682FD-DF7B-4D90-9F80-CFA189B436FB}" destId="{7A70A803-5CA1-4A51-A30F-0D54C949A258}" srcOrd="0" destOrd="0" presId="urn:microsoft.com/office/officeart/2005/8/layout/process1"/>
    <dgm:cxn modelId="{14F27AEB-1E1A-44B3-8D1C-58794B2E478A}" type="presOf" srcId="{80D602DC-D944-47A5-BF33-0DFB3A3ED29A}" destId="{9C6E8399-B903-43CD-A294-81A261031848}" srcOrd="0" destOrd="0" presId="urn:microsoft.com/office/officeart/2005/8/layout/process1"/>
    <dgm:cxn modelId="{22746CCE-D177-4C42-BE0F-A8F82CDFD95D}" srcId="{B0E88659-77BB-4524-9C00-F6125DAE078B}" destId="{BDA22E78-F2C2-46A7-8162-C7B76EA06A1D}" srcOrd="3" destOrd="0" parTransId="{70717FE1-C360-4224-BEF5-C2929B4D6341}" sibTransId="{C2A4A1FB-A375-4994-8CAB-80E7DA4B9924}"/>
    <dgm:cxn modelId="{5CDCFF76-E32E-4CFC-BF99-E10CC1B4D0E8}" type="presOf" srcId="{27194211-33DD-4F39-BD72-A9D5729571F3}" destId="{DEE95716-3A07-4A08-A9DC-49D22B84BC39}" srcOrd="0" destOrd="0" presId="urn:microsoft.com/office/officeart/2005/8/layout/process1"/>
    <dgm:cxn modelId="{B4297402-565A-48E8-8BAD-B16741B5B1AE}" type="presOf" srcId="{B97D1BA4-2086-493E-8114-600645A88592}" destId="{1781DF85-8940-4BEE-A079-27E3799867BA}" srcOrd="0" destOrd="0" presId="urn:microsoft.com/office/officeart/2005/8/layout/process1"/>
    <dgm:cxn modelId="{B169F309-279C-4920-8548-CD8321F23BCE}" type="presOf" srcId="{7FB6CD3A-5E6E-4D3D-9CD1-97D64E599580}" destId="{072D25B9-2783-40E1-AD80-97C91D0628CE}" srcOrd="0" destOrd="0" presId="urn:microsoft.com/office/officeart/2005/8/layout/process1"/>
    <dgm:cxn modelId="{B0939C8E-6C8F-4CE6-A9E6-6D3E9903B71F}" type="presOf" srcId="{80D602DC-D944-47A5-BF33-0DFB3A3ED29A}" destId="{637A5837-3BD3-4BBF-86E5-84DDD80C6378}" srcOrd="1" destOrd="0" presId="urn:microsoft.com/office/officeart/2005/8/layout/process1"/>
    <dgm:cxn modelId="{006C243F-E31C-4993-BF59-A2C640521BB1}" type="presOf" srcId="{B0E88659-77BB-4524-9C00-F6125DAE078B}" destId="{F32A9647-6153-4A78-B514-8558C461C264}" srcOrd="0" destOrd="0" presId="urn:microsoft.com/office/officeart/2005/8/layout/process1"/>
    <dgm:cxn modelId="{DAA8ED80-CCCF-4D56-A51C-72D0A9DC2CAE}" srcId="{B0E88659-77BB-4524-9C00-F6125DAE078B}" destId="{27194211-33DD-4F39-BD72-A9D5729571F3}" srcOrd="0" destOrd="0" parTransId="{33AAAB34-88F7-4FF1-AB77-6494443D395B}" sibTransId="{B97D1BA4-2086-493E-8114-600645A88592}"/>
    <dgm:cxn modelId="{49EDF165-05E4-4D24-B605-D941A083534E}" type="presOf" srcId="{9C171FED-5422-45CD-B5F9-CBC7872DF710}" destId="{0F3A2C6E-CA1B-4D38-9663-ED800E6F8BF4}" srcOrd="0" destOrd="0" presId="urn:microsoft.com/office/officeart/2005/8/layout/process1"/>
    <dgm:cxn modelId="{705637A4-4C17-4D1F-ABF7-6BEE2B3E7932}" srcId="{B0E88659-77BB-4524-9C00-F6125DAE078B}" destId="{F5BBF6A4-6F03-48EE-840B-BCC9A53F4592}" srcOrd="1" destOrd="0" parTransId="{7664A2D4-5B95-41C6-BB92-88789693DFBE}" sibTransId="{80D602DC-D944-47A5-BF33-0DFB3A3ED29A}"/>
    <dgm:cxn modelId="{C7D4C744-8B19-4FF2-B3FF-DF87FDCF708A}" type="presOf" srcId="{BDA22E78-F2C2-46A7-8162-C7B76EA06A1D}" destId="{08E306C5-3DAD-415E-81A5-76F3BC80A0BB}" srcOrd="0" destOrd="0" presId="urn:microsoft.com/office/officeart/2005/8/layout/process1"/>
    <dgm:cxn modelId="{3D1433A1-C751-40F2-AD99-79B108B2E3C4}" type="presOf" srcId="{F5BBF6A4-6F03-48EE-840B-BCC9A53F4592}" destId="{7A8ACDC8-4CF2-4183-B919-EB0DD1038A2E}" srcOrd="0" destOrd="0" presId="urn:microsoft.com/office/officeart/2005/8/layout/process1"/>
    <dgm:cxn modelId="{8D641AC9-D83A-4DF6-AF0E-C9A3BA59C9C8}" type="presParOf" srcId="{F32A9647-6153-4A78-B514-8558C461C264}" destId="{DEE95716-3A07-4A08-A9DC-49D22B84BC39}" srcOrd="0" destOrd="0" presId="urn:microsoft.com/office/officeart/2005/8/layout/process1"/>
    <dgm:cxn modelId="{7F6B7ED7-1938-4684-954A-507372D221FF}" type="presParOf" srcId="{F32A9647-6153-4A78-B514-8558C461C264}" destId="{1781DF85-8940-4BEE-A079-27E3799867BA}" srcOrd="1" destOrd="0" presId="urn:microsoft.com/office/officeart/2005/8/layout/process1"/>
    <dgm:cxn modelId="{10B38015-6E3E-49AE-B468-D1C83B2FFD78}" type="presParOf" srcId="{1781DF85-8940-4BEE-A079-27E3799867BA}" destId="{048899CD-D1EF-43E0-9CD4-B4C05AF0CC71}" srcOrd="0" destOrd="0" presId="urn:microsoft.com/office/officeart/2005/8/layout/process1"/>
    <dgm:cxn modelId="{A9DD342F-AF89-441D-926C-86114939E8E6}" type="presParOf" srcId="{F32A9647-6153-4A78-B514-8558C461C264}" destId="{7A8ACDC8-4CF2-4183-B919-EB0DD1038A2E}" srcOrd="2" destOrd="0" presId="urn:microsoft.com/office/officeart/2005/8/layout/process1"/>
    <dgm:cxn modelId="{29FE39FE-57F4-4B06-AD5C-7770F495C274}" type="presParOf" srcId="{F32A9647-6153-4A78-B514-8558C461C264}" destId="{9C6E8399-B903-43CD-A294-81A261031848}" srcOrd="3" destOrd="0" presId="urn:microsoft.com/office/officeart/2005/8/layout/process1"/>
    <dgm:cxn modelId="{667D7EAA-787C-46BB-BDBB-371434056445}" type="presParOf" srcId="{9C6E8399-B903-43CD-A294-81A261031848}" destId="{637A5837-3BD3-4BBF-86E5-84DDD80C6378}" srcOrd="0" destOrd="0" presId="urn:microsoft.com/office/officeart/2005/8/layout/process1"/>
    <dgm:cxn modelId="{07C8030F-8862-49BF-8476-1E4B74C08382}" type="presParOf" srcId="{F32A9647-6153-4A78-B514-8558C461C264}" destId="{0F3A2C6E-CA1B-4D38-9663-ED800E6F8BF4}" srcOrd="4" destOrd="0" presId="urn:microsoft.com/office/officeart/2005/8/layout/process1"/>
    <dgm:cxn modelId="{CF97A03C-731E-4E21-9506-85BE756956AE}" type="presParOf" srcId="{F32A9647-6153-4A78-B514-8558C461C264}" destId="{072D25B9-2783-40E1-AD80-97C91D0628CE}" srcOrd="5" destOrd="0" presId="urn:microsoft.com/office/officeart/2005/8/layout/process1"/>
    <dgm:cxn modelId="{F3D39635-6E51-407C-923B-3D23E8F15799}" type="presParOf" srcId="{072D25B9-2783-40E1-AD80-97C91D0628CE}" destId="{0600571D-6427-4414-B3D4-12C98686E7C7}" srcOrd="0" destOrd="0" presId="urn:microsoft.com/office/officeart/2005/8/layout/process1"/>
    <dgm:cxn modelId="{7A3D9776-B80E-42A2-9F1D-4D41B0F998C5}" type="presParOf" srcId="{F32A9647-6153-4A78-B514-8558C461C264}" destId="{08E306C5-3DAD-415E-81A5-76F3BC80A0BB}" srcOrd="6" destOrd="0" presId="urn:microsoft.com/office/officeart/2005/8/layout/process1"/>
    <dgm:cxn modelId="{BB837F15-DC66-411E-A882-CD248C299122}" type="presParOf" srcId="{F32A9647-6153-4A78-B514-8558C461C264}" destId="{4693794C-A2C2-4EB1-9327-BEFEC4C96EF3}" srcOrd="7" destOrd="0" presId="urn:microsoft.com/office/officeart/2005/8/layout/process1"/>
    <dgm:cxn modelId="{17D0CF76-4B59-4C88-A7CA-22A3610AE0B9}" type="presParOf" srcId="{4693794C-A2C2-4EB1-9327-BEFEC4C96EF3}" destId="{9C40E954-5B2D-454F-B26C-6C7BE0102BD6}" srcOrd="0" destOrd="0" presId="urn:microsoft.com/office/officeart/2005/8/layout/process1"/>
    <dgm:cxn modelId="{AE506A83-9474-4647-B87D-5ECB7B7C6D7D}" type="presParOf" srcId="{F32A9647-6153-4A78-B514-8558C461C264}" destId="{7A70A803-5CA1-4A51-A30F-0D54C949A258}" srcOrd="8" destOrd="0" presId="urn:microsoft.com/office/officeart/2005/8/layout/process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0E88659-77BB-4524-9C00-F6125DAE078B}" type="doc">
      <dgm:prSet loTypeId="urn:microsoft.com/office/officeart/2005/8/layout/process1" loCatId="process" qsTypeId="urn:microsoft.com/office/officeart/2005/8/quickstyle/simple1" qsCatId="simple" csTypeId="urn:microsoft.com/office/officeart/2005/8/colors/colorful5" csCatId="colorful" phldr="1"/>
      <dgm:spPr/>
    </dgm:pt>
    <dgm:pt modelId="{27194211-33DD-4F39-BD72-A9D5729571F3}">
      <dgm:prSet phldrT="[Metin]"/>
      <dgm:spPr>
        <a:solidFill>
          <a:srgbClr val="6600FF"/>
        </a:solidFill>
      </dgm:spPr>
      <dgm:t>
        <a:bodyPr/>
        <a:lstStyle/>
        <a:p>
          <a:r>
            <a:rPr lang="tr-TR" b="1" dirty="0" smtClean="0">
              <a:effectLst>
                <a:outerShdw blurRad="38100" dist="38100" dir="2700000" algn="tl">
                  <a:srgbClr val="000000">
                    <a:alpha val="43137"/>
                  </a:srgbClr>
                </a:outerShdw>
              </a:effectLst>
              <a:latin typeface="Bookman Old Style" pitchFamily="18" charset="0"/>
            </a:rPr>
            <a:t>Öğretmen</a:t>
          </a:r>
        </a:p>
        <a:p>
          <a:r>
            <a:rPr lang="tr-TR" b="1" dirty="0" smtClean="0">
              <a:effectLst>
                <a:outerShdw blurRad="38100" dist="38100" dir="2700000" algn="tl">
                  <a:srgbClr val="000000">
                    <a:alpha val="43137"/>
                  </a:srgbClr>
                </a:outerShdw>
              </a:effectLst>
              <a:latin typeface="Bookman Old Style" pitchFamily="18" charset="0"/>
            </a:rPr>
            <a:t>KAYNAK</a:t>
          </a:r>
        </a:p>
      </dgm:t>
    </dgm:pt>
    <dgm:pt modelId="{33AAAB34-88F7-4FF1-AB77-6494443D395B}" type="parTrans" cxnId="{DAA8ED80-CCCF-4D56-A51C-72D0A9DC2CAE}">
      <dgm:prSet/>
      <dgm:spPr/>
      <dgm:t>
        <a:bodyPr/>
        <a:lstStyle/>
        <a:p>
          <a:endParaRPr lang="tr-TR"/>
        </a:p>
      </dgm:t>
    </dgm:pt>
    <dgm:pt modelId="{B97D1BA4-2086-493E-8114-600645A88592}" type="sibTrans" cxnId="{DAA8ED80-CCCF-4D56-A51C-72D0A9DC2CAE}">
      <dgm:prSet/>
      <dgm:spPr/>
      <dgm:t>
        <a:bodyPr/>
        <a:lstStyle/>
        <a:p>
          <a:endParaRPr lang="tr-TR"/>
        </a:p>
      </dgm:t>
    </dgm:pt>
    <dgm:pt modelId="{F5BBF6A4-6F03-48EE-840B-BCC9A53F4592}">
      <dgm:prSet phldrT="[Metin]"/>
      <dgm:spPr>
        <a:solidFill>
          <a:srgbClr val="CC00CC"/>
        </a:solidFill>
      </dgm:spPr>
      <dgm:t>
        <a:bodyPr/>
        <a:lstStyle/>
        <a:p>
          <a:r>
            <a:rPr lang="tr-TR" b="1" dirty="0" smtClean="0">
              <a:effectLst>
                <a:outerShdw blurRad="38100" dist="38100" dir="2700000" algn="tl">
                  <a:srgbClr val="000000">
                    <a:alpha val="43137"/>
                  </a:srgbClr>
                </a:outerShdw>
              </a:effectLst>
              <a:latin typeface="Bookman Old Style" pitchFamily="18" charset="0"/>
            </a:rPr>
            <a:t>Kazanımlar</a:t>
          </a:r>
        </a:p>
        <a:p>
          <a:r>
            <a:rPr lang="tr-TR" b="1" dirty="0" smtClean="0">
              <a:effectLst>
                <a:outerShdw blurRad="38100" dist="38100" dir="2700000" algn="tl">
                  <a:srgbClr val="000000">
                    <a:alpha val="43137"/>
                  </a:srgbClr>
                </a:outerShdw>
              </a:effectLst>
              <a:latin typeface="Bookman Old Style" pitchFamily="18" charset="0"/>
            </a:rPr>
            <a:t>MESAJ</a:t>
          </a:r>
          <a:endParaRPr lang="tr-TR" b="1" dirty="0">
            <a:effectLst>
              <a:outerShdw blurRad="38100" dist="38100" dir="2700000" algn="tl">
                <a:srgbClr val="000000">
                  <a:alpha val="43137"/>
                </a:srgbClr>
              </a:outerShdw>
            </a:effectLst>
            <a:latin typeface="Bookman Old Style" pitchFamily="18" charset="0"/>
          </a:endParaRPr>
        </a:p>
      </dgm:t>
    </dgm:pt>
    <dgm:pt modelId="{7664A2D4-5B95-41C6-BB92-88789693DFBE}" type="parTrans" cxnId="{705637A4-4C17-4D1F-ABF7-6BEE2B3E7932}">
      <dgm:prSet/>
      <dgm:spPr/>
      <dgm:t>
        <a:bodyPr/>
        <a:lstStyle/>
        <a:p>
          <a:endParaRPr lang="tr-TR"/>
        </a:p>
      </dgm:t>
    </dgm:pt>
    <dgm:pt modelId="{80D602DC-D944-47A5-BF33-0DFB3A3ED29A}" type="sibTrans" cxnId="{705637A4-4C17-4D1F-ABF7-6BEE2B3E7932}">
      <dgm:prSet/>
      <dgm:spPr/>
      <dgm:t>
        <a:bodyPr/>
        <a:lstStyle/>
        <a:p>
          <a:endParaRPr lang="tr-TR"/>
        </a:p>
      </dgm:t>
    </dgm:pt>
    <dgm:pt modelId="{BDA22E78-F2C2-46A7-8162-C7B76EA06A1D}">
      <dgm:prSet phldrT="[Metin]"/>
      <dgm:spPr>
        <a:solidFill>
          <a:srgbClr val="009900"/>
        </a:solidFill>
      </dgm:spPr>
      <dgm:t>
        <a:bodyPr/>
        <a:lstStyle/>
        <a:p>
          <a:r>
            <a:rPr lang="tr-TR" b="1" dirty="0" smtClean="0">
              <a:effectLst>
                <a:outerShdw blurRad="38100" dist="38100" dir="2700000" algn="tl">
                  <a:srgbClr val="000000">
                    <a:alpha val="43137"/>
                  </a:srgbClr>
                </a:outerShdw>
              </a:effectLst>
              <a:latin typeface="Bookman Old Style" pitchFamily="18" charset="0"/>
            </a:rPr>
            <a:t>Öğrenci</a:t>
          </a:r>
        </a:p>
        <a:p>
          <a:r>
            <a:rPr lang="tr-TR" b="1" dirty="0" smtClean="0">
              <a:effectLst>
                <a:outerShdw blurRad="38100" dist="38100" dir="2700000" algn="tl">
                  <a:srgbClr val="000000">
                    <a:alpha val="43137"/>
                  </a:srgbClr>
                </a:outerShdw>
              </a:effectLst>
              <a:latin typeface="Bookman Old Style" pitchFamily="18" charset="0"/>
            </a:rPr>
            <a:t>ALICI</a:t>
          </a:r>
          <a:endParaRPr lang="tr-TR" b="1" dirty="0">
            <a:effectLst>
              <a:outerShdw blurRad="38100" dist="38100" dir="2700000" algn="tl">
                <a:srgbClr val="000000">
                  <a:alpha val="43137"/>
                </a:srgbClr>
              </a:outerShdw>
            </a:effectLst>
            <a:latin typeface="Bookman Old Style" pitchFamily="18" charset="0"/>
          </a:endParaRPr>
        </a:p>
      </dgm:t>
    </dgm:pt>
    <dgm:pt modelId="{70717FE1-C360-4224-BEF5-C2929B4D6341}" type="parTrans" cxnId="{22746CCE-D177-4C42-BE0F-A8F82CDFD95D}">
      <dgm:prSet/>
      <dgm:spPr/>
      <dgm:t>
        <a:bodyPr/>
        <a:lstStyle/>
        <a:p>
          <a:endParaRPr lang="tr-TR"/>
        </a:p>
      </dgm:t>
    </dgm:pt>
    <dgm:pt modelId="{C2A4A1FB-A375-4994-8CAB-80E7DA4B9924}" type="sibTrans" cxnId="{22746CCE-D177-4C42-BE0F-A8F82CDFD95D}">
      <dgm:prSet/>
      <dgm:spPr/>
      <dgm:t>
        <a:bodyPr/>
        <a:lstStyle/>
        <a:p>
          <a:endParaRPr lang="tr-TR"/>
        </a:p>
      </dgm:t>
    </dgm:pt>
    <dgm:pt modelId="{FE5682FD-DF7B-4D90-9F80-CFA189B436FB}">
      <dgm:prSet/>
      <dgm:spPr>
        <a:solidFill>
          <a:srgbClr val="FF0000"/>
        </a:solidFill>
      </dgm:spPr>
      <dgm:t>
        <a:bodyPr/>
        <a:lstStyle/>
        <a:p>
          <a:r>
            <a:rPr lang="tr-TR" b="1" dirty="0" smtClean="0">
              <a:effectLst>
                <a:outerShdw blurRad="38100" dist="38100" dir="2700000" algn="tl">
                  <a:srgbClr val="000000">
                    <a:alpha val="43137"/>
                  </a:srgbClr>
                </a:outerShdw>
              </a:effectLst>
              <a:latin typeface="Bookman Old Style" pitchFamily="18" charset="0"/>
            </a:rPr>
            <a:t>Ölçme- Değerlendirme</a:t>
          </a:r>
        </a:p>
        <a:p>
          <a:r>
            <a:rPr lang="tr-TR" b="1" dirty="0" smtClean="0">
              <a:effectLst>
                <a:outerShdw blurRad="38100" dist="38100" dir="2700000" algn="tl">
                  <a:srgbClr val="000000">
                    <a:alpha val="43137"/>
                  </a:srgbClr>
                </a:outerShdw>
              </a:effectLst>
              <a:latin typeface="Bookman Old Style" pitchFamily="18" charset="0"/>
            </a:rPr>
            <a:t>GERİ BİLDİRİM</a:t>
          </a:r>
          <a:endParaRPr lang="tr-TR" b="1" dirty="0">
            <a:effectLst>
              <a:outerShdw blurRad="38100" dist="38100" dir="2700000" algn="tl">
                <a:srgbClr val="000000">
                  <a:alpha val="43137"/>
                </a:srgbClr>
              </a:outerShdw>
            </a:effectLst>
            <a:latin typeface="Bookman Old Style" pitchFamily="18" charset="0"/>
          </a:endParaRPr>
        </a:p>
      </dgm:t>
    </dgm:pt>
    <dgm:pt modelId="{FC084614-AE01-427D-BDC8-71F0007AEAD5}" type="parTrans" cxnId="{C0A10D1B-1CC7-4FD5-ACFE-E2FF99FC58DF}">
      <dgm:prSet/>
      <dgm:spPr/>
      <dgm:t>
        <a:bodyPr/>
        <a:lstStyle/>
        <a:p>
          <a:endParaRPr lang="tr-TR"/>
        </a:p>
      </dgm:t>
    </dgm:pt>
    <dgm:pt modelId="{D58A104A-98A8-41CC-939C-960D5AEB2BB7}" type="sibTrans" cxnId="{C0A10D1B-1CC7-4FD5-ACFE-E2FF99FC58DF}">
      <dgm:prSet/>
      <dgm:spPr/>
      <dgm:t>
        <a:bodyPr/>
        <a:lstStyle/>
        <a:p>
          <a:endParaRPr lang="tr-TR"/>
        </a:p>
      </dgm:t>
    </dgm:pt>
    <dgm:pt modelId="{9C171FED-5422-45CD-B5F9-CBC7872DF710}">
      <dgm:prSet/>
      <dgm:spPr>
        <a:solidFill>
          <a:srgbClr val="FF6600"/>
        </a:solidFill>
        <a:ln>
          <a:solidFill>
            <a:srgbClr val="FF6600"/>
          </a:solidFill>
        </a:ln>
      </dgm:spPr>
      <dgm:t>
        <a:bodyPr/>
        <a:lstStyle/>
        <a:p>
          <a:r>
            <a:rPr lang="tr-TR" b="1" dirty="0" smtClean="0">
              <a:effectLst>
                <a:outerShdw blurRad="38100" dist="38100" dir="2700000" algn="tl">
                  <a:srgbClr val="000000">
                    <a:alpha val="43137"/>
                  </a:srgbClr>
                </a:outerShdw>
              </a:effectLst>
              <a:latin typeface="Bookman Old Style" pitchFamily="18" charset="0"/>
            </a:rPr>
            <a:t>Yöntem-Teknik</a:t>
          </a:r>
        </a:p>
        <a:p>
          <a:r>
            <a:rPr lang="tr-TR" b="1" dirty="0" smtClean="0">
              <a:effectLst>
                <a:outerShdw blurRad="38100" dist="38100" dir="2700000" algn="tl">
                  <a:srgbClr val="000000">
                    <a:alpha val="43137"/>
                  </a:srgbClr>
                </a:outerShdw>
              </a:effectLst>
              <a:latin typeface="Bookman Old Style" pitchFamily="18" charset="0"/>
            </a:rPr>
            <a:t>KANAL</a:t>
          </a:r>
        </a:p>
      </dgm:t>
    </dgm:pt>
    <dgm:pt modelId="{B5BB5DEB-86E2-46FB-AE73-AD0629EE07F9}" type="parTrans" cxnId="{C1B008C4-3ACA-4DD2-96DE-70669D3F89D9}">
      <dgm:prSet/>
      <dgm:spPr/>
      <dgm:t>
        <a:bodyPr/>
        <a:lstStyle/>
        <a:p>
          <a:endParaRPr lang="tr-TR"/>
        </a:p>
      </dgm:t>
    </dgm:pt>
    <dgm:pt modelId="{7FB6CD3A-5E6E-4D3D-9CD1-97D64E599580}" type="sibTrans" cxnId="{C1B008C4-3ACA-4DD2-96DE-70669D3F89D9}">
      <dgm:prSet/>
      <dgm:spPr/>
      <dgm:t>
        <a:bodyPr/>
        <a:lstStyle/>
        <a:p>
          <a:endParaRPr lang="tr-TR"/>
        </a:p>
      </dgm:t>
    </dgm:pt>
    <dgm:pt modelId="{F32A9647-6153-4A78-B514-8558C461C264}" type="pres">
      <dgm:prSet presAssocID="{B0E88659-77BB-4524-9C00-F6125DAE078B}" presName="Name0" presStyleCnt="0">
        <dgm:presLayoutVars>
          <dgm:dir/>
          <dgm:resizeHandles val="exact"/>
        </dgm:presLayoutVars>
      </dgm:prSet>
      <dgm:spPr/>
    </dgm:pt>
    <dgm:pt modelId="{DEE95716-3A07-4A08-A9DC-49D22B84BC39}" type="pres">
      <dgm:prSet presAssocID="{27194211-33DD-4F39-BD72-A9D5729571F3}" presName="node" presStyleLbl="node1" presStyleIdx="0" presStyleCnt="5" custScaleX="291424" custScaleY="441284" custLinFactX="62607" custLinFactY="44432" custLinFactNeighborX="100000" custLinFactNeighborY="100000">
        <dgm:presLayoutVars>
          <dgm:bulletEnabled val="1"/>
        </dgm:presLayoutVars>
      </dgm:prSet>
      <dgm:spPr/>
      <dgm:t>
        <a:bodyPr/>
        <a:lstStyle/>
        <a:p>
          <a:endParaRPr lang="tr-TR"/>
        </a:p>
      </dgm:t>
    </dgm:pt>
    <dgm:pt modelId="{1781DF85-8940-4BEE-A079-27E3799867BA}" type="pres">
      <dgm:prSet presAssocID="{B97D1BA4-2086-493E-8114-600645A88592}" presName="sibTrans" presStyleLbl="sibTrans2D1" presStyleIdx="0" presStyleCnt="4"/>
      <dgm:spPr/>
      <dgm:t>
        <a:bodyPr/>
        <a:lstStyle/>
        <a:p>
          <a:endParaRPr lang="tr-TR"/>
        </a:p>
      </dgm:t>
    </dgm:pt>
    <dgm:pt modelId="{048899CD-D1EF-43E0-9CD4-B4C05AF0CC71}" type="pres">
      <dgm:prSet presAssocID="{B97D1BA4-2086-493E-8114-600645A88592}" presName="connectorText" presStyleLbl="sibTrans2D1" presStyleIdx="0" presStyleCnt="4"/>
      <dgm:spPr/>
      <dgm:t>
        <a:bodyPr/>
        <a:lstStyle/>
        <a:p>
          <a:endParaRPr lang="tr-TR"/>
        </a:p>
      </dgm:t>
    </dgm:pt>
    <dgm:pt modelId="{7A8ACDC8-4CF2-4183-B919-EB0DD1038A2E}" type="pres">
      <dgm:prSet presAssocID="{F5BBF6A4-6F03-48EE-840B-BCC9A53F4592}" presName="node" presStyleLbl="node1" presStyleIdx="1" presStyleCnt="5" custScaleX="323900" custScaleY="446290" custLinFactX="29965" custLinFactY="-303997" custLinFactNeighborX="100000" custLinFactNeighborY="-400000">
        <dgm:presLayoutVars>
          <dgm:bulletEnabled val="1"/>
        </dgm:presLayoutVars>
      </dgm:prSet>
      <dgm:spPr/>
      <dgm:t>
        <a:bodyPr/>
        <a:lstStyle/>
        <a:p>
          <a:endParaRPr lang="tr-TR"/>
        </a:p>
      </dgm:t>
    </dgm:pt>
    <dgm:pt modelId="{9C6E8399-B903-43CD-A294-81A261031848}" type="pres">
      <dgm:prSet presAssocID="{80D602DC-D944-47A5-BF33-0DFB3A3ED29A}" presName="sibTrans" presStyleLbl="sibTrans2D1" presStyleIdx="1" presStyleCnt="4"/>
      <dgm:spPr/>
      <dgm:t>
        <a:bodyPr/>
        <a:lstStyle/>
        <a:p>
          <a:endParaRPr lang="tr-TR"/>
        </a:p>
      </dgm:t>
    </dgm:pt>
    <dgm:pt modelId="{637A5837-3BD3-4BBF-86E5-84DDD80C6378}" type="pres">
      <dgm:prSet presAssocID="{80D602DC-D944-47A5-BF33-0DFB3A3ED29A}" presName="connectorText" presStyleLbl="sibTrans2D1" presStyleIdx="1" presStyleCnt="4"/>
      <dgm:spPr/>
      <dgm:t>
        <a:bodyPr/>
        <a:lstStyle/>
        <a:p>
          <a:endParaRPr lang="tr-TR"/>
        </a:p>
      </dgm:t>
    </dgm:pt>
    <dgm:pt modelId="{0F3A2C6E-CA1B-4D38-9663-ED800E6F8BF4}" type="pres">
      <dgm:prSet presAssocID="{9C171FED-5422-45CD-B5F9-CBC7872DF710}" presName="node" presStyleLbl="node1" presStyleIdx="2" presStyleCnt="5" custScaleX="306238" custScaleY="424404" custLinFactX="269962" custLinFactY="-300000" custLinFactNeighborX="300000" custLinFactNeighborY="-389186">
        <dgm:presLayoutVars>
          <dgm:bulletEnabled val="1"/>
        </dgm:presLayoutVars>
      </dgm:prSet>
      <dgm:spPr/>
      <dgm:t>
        <a:bodyPr/>
        <a:lstStyle/>
        <a:p>
          <a:endParaRPr lang="tr-TR"/>
        </a:p>
      </dgm:t>
    </dgm:pt>
    <dgm:pt modelId="{072D25B9-2783-40E1-AD80-97C91D0628CE}" type="pres">
      <dgm:prSet presAssocID="{7FB6CD3A-5E6E-4D3D-9CD1-97D64E599580}" presName="sibTrans" presStyleLbl="sibTrans2D1" presStyleIdx="2" presStyleCnt="4"/>
      <dgm:spPr/>
      <dgm:t>
        <a:bodyPr/>
        <a:lstStyle/>
        <a:p>
          <a:endParaRPr lang="tr-TR"/>
        </a:p>
      </dgm:t>
    </dgm:pt>
    <dgm:pt modelId="{0600571D-6427-4414-B3D4-12C98686E7C7}" type="pres">
      <dgm:prSet presAssocID="{7FB6CD3A-5E6E-4D3D-9CD1-97D64E599580}" presName="connectorText" presStyleLbl="sibTrans2D1" presStyleIdx="2" presStyleCnt="4"/>
      <dgm:spPr/>
      <dgm:t>
        <a:bodyPr/>
        <a:lstStyle/>
        <a:p>
          <a:endParaRPr lang="tr-TR"/>
        </a:p>
      </dgm:t>
    </dgm:pt>
    <dgm:pt modelId="{08E306C5-3DAD-415E-81A5-76F3BC80A0BB}" type="pres">
      <dgm:prSet presAssocID="{BDA22E78-F2C2-46A7-8162-C7B76EA06A1D}" presName="node" presStyleLbl="node1" presStyleIdx="3" presStyleCnt="5" custScaleX="342229" custScaleY="451806" custLinFactX="200000" custLinFactY="48641" custLinFactNeighborX="217425" custLinFactNeighborY="100000">
        <dgm:presLayoutVars>
          <dgm:bulletEnabled val="1"/>
        </dgm:presLayoutVars>
      </dgm:prSet>
      <dgm:spPr/>
      <dgm:t>
        <a:bodyPr/>
        <a:lstStyle/>
        <a:p>
          <a:endParaRPr lang="tr-TR"/>
        </a:p>
      </dgm:t>
    </dgm:pt>
    <dgm:pt modelId="{4693794C-A2C2-4EB1-9327-BEFEC4C96EF3}" type="pres">
      <dgm:prSet presAssocID="{C2A4A1FB-A375-4994-8CAB-80E7DA4B9924}" presName="sibTrans" presStyleLbl="sibTrans2D1" presStyleIdx="3" presStyleCnt="4"/>
      <dgm:spPr/>
      <dgm:t>
        <a:bodyPr/>
        <a:lstStyle/>
        <a:p>
          <a:endParaRPr lang="tr-TR"/>
        </a:p>
      </dgm:t>
    </dgm:pt>
    <dgm:pt modelId="{9C40E954-5B2D-454F-B26C-6C7BE0102BD6}" type="pres">
      <dgm:prSet presAssocID="{C2A4A1FB-A375-4994-8CAB-80E7DA4B9924}" presName="connectorText" presStyleLbl="sibTrans2D1" presStyleIdx="3" presStyleCnt="4"/>
      <dgm:spPr/>
      <dgm:t>
        <a:bodyPr/>
        <a:lstStyle/>
        <a:p>
          <a:endParaRPr lang="tr-TR"/>
        </a:p>
      </dgm:t>
    </dgm:pt>
    <dgm:pt modelId="{7A70A803-5CA1-4A51-A30F-0D54C949A258}" type="pres">
      <dgm:prSet presAssocID="{FE5682FD-DF7B-4D90-9F80-CFA189B436FB}" presName="node" presStyleLbl="node1" presStyleIdx="4" presStyleCnt="5" custScaleX="414297" custScaleY="515067" custLinFactX="-500000" custLinFactY="300000" custLinFactNeighborX="-531495" custLinFactNeighborY="338630">
        <dgm:presLayoutVars>
          <dgm:bulletEnabled val="1"/>
        </dgm:presLayoutVars>
      </dgm:prSet>
      <dgm:spPr/>
      <dgm:t>
        <a:bodyPr/>
        <a:lstStyle/>
        <a:p>
          <a:endParaRPr lang="tr-TR"/>
        </a:p>
      </dgm:t>
    </dgm:pt>
  </dgm:ptLst>
  <dgm:cxnLst>
    <dgm:cxn modelId="{FE5FF7F9-A6E6-4AA7-B4A2-31ABCAD1C3B5}" type="presOf" srcId="{80D602DC-D944-47A5-BF33-0DFB3A3ED29A}" destId="{637A5837-3BD3-4BBF-86E5-84DDD80C6378}" srcOrd="1" destOrd="0" presId="urn:microsoft.com/office/officeart/2005/8/layout/process1"/>
    <dgm:cxn modelId="{B4C7A189-2DEB-429B-B0DE-E348EA31D9A8}" type="presOf" srcId="{B97D1BA4-2086-493E-8114-600645A88592}" destId="{048899CD-D1EF-43E0-9CD4-B4C05AF0CC71}" srcOrd="1" destOrd="0" presId="urn:microsoft.com/office/officeart/2005/8/layout/process1"/>
    <dgm:cxn modelId="{0C316443-5647-4BE7-83DF-E0FBC7CF549D}" type="presOf" srcId="{9C171FED-5422-45CD-B5F9-CBC7872DF710}" destId="{0F3A2C6E-CA1B-4D38-9663-ED800E6F8BF4}" srcOrd="0" destOrd="0" presId="urn:microsoft.com/office/officeart/2005/8/layout/process1"/>
    <dgm:cxn modelId="{C1B008C4-3ACA-4DD2-96DE-70669D3F89D9}" srcId="{B0E88659-77BB-4524-9C00-F6125DAE078B}" destId="{9C171FED-5422-45CD-B5F9-CBC7872DF710}" srcOrd="2" destOrd="0" parTransId="{B5BB5DEB-86E2-46FB-AE73-AD0629EE07F9}" sibTransId="{7FB6CD3A-5E6E-4D3D-9CD1-97D64E599580}"/>
    <dgm:cxn modelId="{24375C45-CF16-4265-9A9E-B58132A403DA}" type="presOf" srcId="{F5BBF6A4-6F03-48EE-840B-BCC9A53F4592}" destId="{7A8ACDC8-4CF2-4183-B919-EB0DD1038A2E}" srcOrd="0" destOrd="0" presId="urn:microsoft.com/office/officeart/2005/8/layout/process1"/>
    <dgm:cxn modelId="{7C7AF1C1-71B1-4061-B2DF-7FA638C2CC0E}" type="presOf" srcId="{80D602DC-D944-47A5-BF33-0DFB3A3ED29A}" destId="{9C6E8399-B903-43CD-A294-81A261031848}" srcOrd="0" destOrd="0" presId="urn:microsoft.com/office/officeart/2005/8/layout/process1"/>
    <dgm:cxn modelId="{C0A10D1B-1CC7-4FD5-ACFE-E2FF99FC58DF}" srcId="{B0E88659-77BB-4524-9C00-F6125DAE078B}" destId="{FE5682FD-DF7B-4D90-9F80-CFA189B436FB}" srcOrd="4" destOrd="0" parTransId="{FC084614-AE01-427D-BDC8-71F0007AEAD5}" sibTransId="{D58A104A-98A8-41CC-939C-960D5AEB2BB7}"/>
    <dgm:cxn modelId="{2CBC5905-CF8B-4560-918B-2B47DDB50E96}" type="presOf" srcId="{BDA22E78-F2C2-46A7-8162-C7B76EA06A1D}" destId="{08E306C5-3DAD-415E-81A5-76F3BC80A0BB}" srcOrd="0" destOrd="0" presId="urn:microsoft.com/office/officeart/2005/8/layout/process1"/>
    <dgm:cxn modelId="{22746CCE-D177-4C42-BE0F-A8F82CDFD95D}" srcId="{B0E88659-77BB-4524-9C00-F6125DAE078B}" destId="{BDA22E78-F2C2-46A7-8162-C7B76EA06A1D}" srcOrd="3" destOrd="0" parTransId="{70717FE1-C360-4224-BEF5-C2929B4D6341}" sibTransId="{C2A4A1FB-A375-4994-8CAB-80E7DA4B9924}"/>
    <dgm:cxn modelId="{0D270AF3-6474-443E-8939-8EC098B68729}" type="presOf" srcId="{C2A4A1FB-A375-4994-8CAB-80E7DA4B9924}" destId="{9C40E954-5B2D-454F-B26C-6C7BE0102BD6}" srcOrd="1" destOrd="0" presId="urn:microsoft.com/office/officeart/2005/8/layout/process1"/>
    <dgm:cxn modelId="{3BFEAAE5-768C-4B66-947C-79E77BD62174}" type="presOf" srcId="{27194211-33DD-4F39-BD72-A9D5729571F3}" destId="{DEE95716-3A07-4A08-A9DC-49D22B84BC39}" srcOrd="0" destOrd="0" presId="urn:microsoft.com/office/officeart/2005/8/layout/process1"/>
    <dgm:cxn modelId="{02FAEE7D-5269-45F8-905B-61EDE513F1C9}" type="presOf" srcId="{7FB6CD3A-5E6E-4D3D-9CD1-97D64E599580}" destId="{072D25B9-2783-40E1-AD80-97C91D0628CE}" srcOrd="0" destOrd="0" presId="urn:microsoft.com/office/officeart/2005/8/layout/process1"/>
    <dgm:cxn modelId="{4A5AF3CE-DA1D-4000-B588-FE032CCB484F}" type="presOf" srcId="{7FB6CD3A-5E6E-4D3D-9CD1-97D64E599580}" destId="{0600571D-6427-4414-B3D4-12C98686E7C7}" srcOrd="1" destOrd="0" presId="urn:microsoft.com/office/officeart/2005/8/layout/process1"/>
    <dgm:cxn modelId="{88C4C353-ABB4-42BF-B70E-3591364F6352}" type="presOf" srcId="{C2A4A1FB-A375-4994-8CAB-80E7DA4B9924}" destId="{4693794C-A2C2-4EB1-9327-BEFEC4C96EF3}" srcOrd="0" destOrd="0" presId="urn:microsoft.com/office/officeart/2005/8/layout/process1"/>
    <dgm:cxn modelId="{DAA8ED80-CCCF-4D56-A51C-72D0A9DC2CAE}" srcId="{B0E88659-77BB-4524-9C00-F6125DAE078B}" destId="{27194211-33DD-4F39-BD72-A9D5729571F3}" srcOrd="0" destOrd="0" parTransId="{33AAAB34-88F7-4FF1-AB77-6494443D395B}" sibTransId="{B97D1BA4-2086-493E-8114-600645A88592}"/>
    <dgm:cxn modelId="{8F1BEA03-2DB0-494D-9953-017BC948C47C}" type="presOf" srcId="{FE5682FD-DF7B-4D90-9F80-CFA189B436FB}" destId="{7A70A803-5CA1-4A51-A30F-0D54C949A258}" srcOrd="0" destOrd="0" presId="urn:microsoft.com/office/officeart/2005/8/layout/process1"/>
    <dgm:cxn modelId="{F29D5027-4352-4E8F-83E9-346A438EC12B}" type="presOf" srcId="{B97D1BA4-2086-493E-8114-600645A88592}" destId="{1781DF85-8940-4BEE-A079-27E3799867BA}" srcOrd="0" destOrd="0" presId="urn:microsoft.com/office/officeart/2005/8/layout/process1"/>
    <dgm:cxn modelId="{705637A4-4C17-4D1F-ABF7-6BEE2B3E7932}" srcId="{B0E88659-77BB-4524-9C00-F6125DAE078B}" destId="{F5BBF6A4-6F03-48EE-840B-BCC9A53F4592}" srcOrd="1" destOrd="0" parTransId="{7664A2D4-5B95-41C6-BB92-88789693DFBE}" sibTransId="{80D602DC-D944-47A5-BF33-0DFB3A3ED29A}"/>
    <dgm:cxn modelId="{95CCC250-DC58-4398-8B11-E349D90E961B}" type="presOf" srcId="{B0E88659-77BB-4524-9C00-F6125DAE078B}" destId="{F32A9647-6153-4A78-B514-8558C461C264}" srcOrd="0" destOrd="0" presId="urn:microsoft.com/office/officeart/2005/8/layout/process1"/>
    <dgm:cxn modelId="{4A9EB790-A783-4046-94D3-A0D20E538221}" type="presParOf" srcId="{F32A9647-6153-4A78-B514-8558C461C264}" destId="{DEE95716-3A07-4A08-A9DC-49D22B84BC39}" srcOrd="0" destOrd="0" presId="urn:microsoft.com/office/officeart/2005/8/layout/process1"/>
    <dgm:cxn modelId="{6D162C3B-4E57-440A-A43B-9E32BF3795A5}" type="presParOf" srcId="{F32A9647-6153-4A78-B514-8558C461C264}" destId="{1781DF85-8940-4BEE-A079-27E3799867BA}" srcOrd="1" destOrd="0" presId="urn:microsoft.com/office/officeart/2005/8/layout/process1"/>
    <dgm:cxn modelId="{352093FF-2A3B-4812-B948-9CC223E9D4D7}" type="presParOf" srcId="{1781DF85-8940-4BEE-A079-27E3799867BA}" destId="{048899CD-D1EF-43E0-9CD4-B4C05AF0CC71}" srcOrd="0" destOrd="0" presId="urn:microsoft.com/office/officeart/2005/8/layout/process1"/>
    <dgm:cxn modelId="{E8B33B06-DF7F-49E9-92AD-62BE569BD1D1}" type="presParOf" srcId="{F32A9647-6153-4A78-B514-8558C461C264}" destId="{7A8ACDC8-4CF2-4183-B919-EB0DD1038A2E}" srcOrd="2" destOrd="0" presId="urn:microsoft.com/office/officeart/2005/8/layout/process1"/>
    <dgm:cxn modelId="{2F2AB772-8225-4EE3-8741-6789999D7CA1}" type="presParOf" srcId="{F32A9647-6153-4A78-B514-8558C461C264}" destId="{9C6E8399-B903-43CD-A294-81A261031848}" srcOrd="3" destOrd="0" presId="urn:microsoft.com/office/officeart/2005/8/layout/process1"/>
    <dgm:cxn modelId="{8CCE5EB3-6C58-4B0E-BE74-6C6D86709EA4}" type="presParOf" srcId="{9C6E8399-B903-43CD-A294-81A261031848}" destId="{637A5837-3BD3-4BBF-86E5-84DDD80C6378}" srcOrd="0" destOrd="0" presId="urn:microsoft.com/office/officeart/2005/8/layout/process1"/>
    <dgm:cxn modelId="{A1C742F4-DAEE-4FFF-8FC2-E58B3071FE90}" type="presParOf" srcId="{F32A9647-6153-4A78-B514-8558C461C264}" destId="{0F3A2C6E-CA1B-4D38-9663-ED800E6F8BF4}" srcOrd="4" destOrd="0" presId="urn:microsoft.com/office/officeart/2005/8/layout/process1"/>
    <dgm:cxn modelId="{A9290220-744E-44CC-AD7E-0C91385D63F9}" type="presParOf" srcId="{F32A9647-6153-4A78-B514-8558C461C264}" destId="{072D25B9-2783-40E1-AD80-97C91D0628CE}" srcOrd="5" destOrd="0" presId="urn:microsoft.com/office/officeart/2005/8/layout/process1"/>
    <dgm:cxn modelId="{C7F7391D-B947-428B-9B15-5D067AF197D8}" type="presParOf" srcId="{072D25B9-2783-40E1-AD80-97C91D0628CE}" destId="{0600571D-6427-4414-B3D4-12C98686E7C7}" srcOrd="0" destOrd="0" presId="urn:microsoft.com/office/officeart/2005/8/layout/process1"/>
    <dgm:cxn modelId="{659D2CEE-8F29-47C4-890F-CD5823BCE164}" type="presParOf" srcId="{F32A9647-6153-4A78-B514-8558C461C264}" destId="{08E306C5-3DAD-415E-81A5-76F3BC80A0BB}" srcOrd="6" destOrd="0" presId="urn:microsoft.com/office/officeart/2005/8/layout/process1"/>
    <dgm:cxn modelId="{DF9EBC43-E62E-4DBB-9B8D-9CE3E5A67D6B}" type="presParOf" srcId="{F32A9647-6153-4A78-B514-8558C461C264}" destId="{4693794C-A2C2-4EB1-9327-BEFEC4C96EF3}" srcOrd="7" destOrd="0" presId="urn:microsoft.com/office/officeart/2005/8/layout/process1"/>
    <dgm:cxn modelId="{F413464F-4CD9-4D95-9E15-C49B9C0261D5}" type="presParOf" srcId="{4693794C-A2C2-4EB1-9327-BEFEC4C96EF3}" destId="{9C40E954-5B2D-454F-B26C-6C7BE0102BD6}" srcOrd="0" destOrd="0" presId="urn:microsoft.com/office/officeart/2005/8/layout/process1"/>
    <dgm:cxn modelId="{9D7CA57E-EC39-49CC-A1BC-E61FB6294B7A}" type="presParOf" srcId="{F32A9647-6153-4A78-B514-8558C461C264}" destId="{7A70A803-5CA1-4A51-A30F-0D54C949A258}" srcOrd="8" destOrd="0" presId="urn:microsoft.com/office/officeart/2005/8/layout/process1"/>
  </dgm:cxnLst>
  <dgm:bg>
    <a:noFill/>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1D8E56A-CDEB-40DD-BEDD-CA82B26F3999}" type="doc">
      <dgm:prSet loTypeId="urn:microsoft.com/office/officeart/2008/layout/HalfCircleOrganizationChart" loCatId="hierarchy" qsTypeId="urn:microsoft.com/office/officeart/2005/8/quickstyle/simple1" qsCatId="simple" csTypeId="urn:microsoft.com/office/officeart/2005/8/colors/colorful2" csCatId="colorful" phldr="1"/>
      <dgm:spPr/>
      <dgm:t>
        <a:bodyPr/>
        <a:lstStyle/>
        <a:p>
          <a:endParaRPr lang="tr-TR"/>
        </a:p>
      </dgm:t>
    </dgm:pt>
    <dgm:pt modelId="{81DC1CA2-B39B-4F19-9EEE-95C8AF412B13}">
      <dgm:prSet phldrT="[Metin]"/>
      <dgm:spPr/>
      <dgm:t>
        <a:bodyPr/>
        <a:lstStyle/>
        <a:p>
          <a:r>
            <a:rPr lang="tr-TR" b="1" dirty="0" smtClean="0">
              <a:solidFill>
                <a:srgbClr val="FF3300"/>
              </a:solidFill>
              <a:effectLst>
                <a:outerShdw blurRad="38100" dist="38100" dir="2700000" algn="tl">
                  <a:srgbClr val="000000">
                    <a:alpha val="43137"/>
                  </a:srgbClr>
                </a:outerShdw>
              </a:effectLst>
              <a:latin typeface="Bookman Old Style" pitchFamily="18" charset="0"/>
            </a:rPr>
            <a:t>Motivasyon</a:t>
          </a:r>
          <a:endParaRPr lang="tr-TR" b="1" dirty="0">
            <a:solidFill>
              <a:srgbClr val="FF3300"/>
            </a:solidFill>
            <a:effectLst>
              <a:outerShdw blurRad="38100" dist="38100" dir="2700000" algn="tl">
                <a:srgbClr val="000000">
                  <a:alpha val="43137"/>
                </a:srgbClr>
              </a:outerShdw>
            </a:effectLst>
            <a:latin typeface="Bookman Old Style" pitchFamily="18" charset="0"/>
          </a:endParaRPr>
        </a:p>
      </dgm:t>
    </dgm:pt>
    <dgm:pt modelId="{D7E9A5C5-0702-49AA-8299-46F597ADD682}" type="parTrans" cxnId="{C0CEF2C3-CCD9-4FFB-B4B5-F1650D3D48CD}">
      <dgm:prSet/>
      <dgm:spPr/>
      <dgm:t>
        <a:bodyPr/>
        <a:lstStyle/>
        <a:p>
          <a:endParaRPr lang="tr-TR"/>
        </a:p>
      </dgm:t>
    </dgm:pt>
    <dgm:pt modelId="{E0DF0451-0211-49A4-9F7C-F7CB60426D4C}" type="sibTrans" cxnId="{C0CEF2C3-CCD9-4FFB-B4B5-F1650D3D48CD}">
      <dgm:prSet/>
      <dgm:spPr/>
      <dgm:t>
        <a:bodyPr/>
        <a:lstStyle/>
        <a:p>
          <a:endParaRPr lang="tr-TR"/>
        </a:p>
      </dgm:t>
    </dgm:pt>
    <dgm:pt modelId="{94333551-555C-406B-8478-89391D54DDE7}">
      <dgm:prSet phldrT="[Metin]"/>
      <dgm:spPr/>
      <dgm:t>
        <a:bodyPr/>
        <a:lstStyle/>
        <a:p>
          <a:r>
            <a:rPr lang="tr-TR" dirty="0" smtClean="0">
              <a:effectLst>
                <a:outerShdw blurRad="38100" dist="38100" dir="2700000" algn="tl">
                  <a:srgbClr val="000000">
                    <a:alpha val="43137"/>
                  </a:srgbClr>
                </a:outerShdw>
              </a:effectLst>
              <a:latin typeface="Bookman Old Style" pitchFamily="18" charset="0"/>
            </a:rPr>
            <a:t>İçsel</a:t>
          </a:r>
          <a:endParaRPr lang="tr-TR" dirty="0">
            <a:effectLst>
              <a:outerShdw blurRad="38100" dist="38100" dir="2700000" algn="tl">
                <a:srgbClr val="000000">
                  <a:alpha val="43137"/>
                </a:srgbClr>
              </a:outerShdw>
            </a:effectLst>
            <a:latin typeface="Bookman Old Style" pitchFamily="18" charset="0"/>
          </a:endParaRPr>
        </a:p>
      </dgm:t>
    </dgm:pt>
    <dgm:pt modelId="{1C78BDFF-2BD1-4A42-9C1A-8B432FF5D460}" type="parTrans" cxnId="{08550F7E-7B84-471D-AB8D-DE870EF624FB}">
      <dgm:prSet/>
      <dgm:spPr>
        <a:ln w="76200">
          <a:solidFill>
            <a:srgbClr val="6600FF"/>
          </a:solidFill>
        </a:ln>
      </dgm:spPr>
      <dgm:t>
        <a:bodyPr/>
        <a:lstStyle/>
        <a:p>
          <a:endParaRPr lang="tr-TR"/>
        </a:p>
      </dgm:t>
    </dgm:pt>
    <dgm:pt modelId="{12A5286F-4793-45CE-8E0E-28E5A3AAC699}" type="sibTrans" cxnId="{08550F7E-7B84-471D-AB8D-DE870EF624FB}">
      <dgm:prSet/>
      <dgm:spPr/>
      <dgm:t>
        <a:bodyPr/>
        <a:lstStyle/>
        <a:p>
          <a:endParaRPr lang="tr-TR"/>
        </a:p>
      </dgm:t>
    </dgm:pt>
    <dgm:pt modelId="{DECE23F8-17AE-41B6-87D8-7C0DFFB26FFB}">
      <dgm:prSet phldrT="[Metin]"/>
      <dgm:spPr/>
      <dgm:t>
        <a:bodyPr/>
        <a:lstStyle/>
        <a:p>
          <a:r>
            <a:rPr lang="tr-TR" dirty="0" smtClean="0">
              <a:effectLst>
                <a:outerShdw blurRad="38100" dist="38100" dir="2700000" algn="tl">
                  <a:srgbClr val="000000">
                    <a:alpha val="43137"/>
                  </a:srgbClr>
                </a:outerShdw>
              </a:effectLst>
              <a:latin typeface="Bookman Old Style" pitchFamily="18" charset="0"/>
            </a:rPr>
            <a:t>Dışsal</a:t>
          </a:r>
          <a:endParaRPr lang="tr-TR" dirty="0">
            <a:effectLst>
              <a:outerShdw blurRad="38100" dist="38100" dir="2700000" algn="tl">
                <a:srgbClr val="000000">
                  <a:alpha val="43137"/>
                </a:srgbClr>
              </a:outerShdw>
            </a:effectLst>
            <a:latin typeface="Bookman Old Style" pitchFamily="18" charset="0"/>
          </a:endParaRPr>
        </a:p>
      </dgm:t>
    </dgm:pt>
    <dgm:pt modelId="{897DAFDB-90CD-4A82-9B2B-1D3C631AFC52}" type="parTrans" cxnId="{17982618-99F5-4B62-83E1-A22B66654C5F}">
      <dgm:prSet/>
      <dgm:spPr>
        <a:ln w="76200">
          <a:solidFill>
            <a:srgbClr val="6600FF"/>
          </a:solidFill>
        </a:ln>
      </dgm:spPr>
      <dgm:t>
        <a:bodyPr/>
        <a:lstStyle/>
        <a:p>
          <a:endParaRPr lang="tr-TR"/>
        </a:p>
      </dgm:t>
    </dgm:pt>
    <dgm:pt modelId="{ADB94F13-18F2-4CE4-A277-ABE332DAC24D}" type="sibTrans" cxnId="{17982618-99F5-4B62-83E1-A22B66654C5F}">
      <dgm:prSet/>
      <dgm:spPr/>
      <dgm:t>
        <a:bodyPr/>
        <a:lstStyle/>
        <a:p>
          <a:endParaRPr lang="tr-TR"/>
        </a:p>
      </dgm:t>
    </dgm:pt>
    <dgm:pt modelId="{B16BF3B3-60DE-4E13-A40B-ADE324380112}" type="pres">
      <dgm:prSet presAssocID="{F1D8E56A-CDEB-40DD-BEDD-CA82B26F3999}" presName="Name0" presStyleCnt="0">
        <dgm:presLayoutVars>
          <dgm:orgChart val="1"/>
          <dgm:chPref val="1"/>
          <dgm:dir/>
          <dgm:animOne val="branch"/>
          <dgm:animLvl val="lvl"/>
          <dgm:resizeHandles/>
        </dgm:presLayoutVars>
      </dgm:prSet>
      <dgm:spPr/>
      <dgm:t>
        <a:bodyPr/>
        <a:lstStyle/>
        <a:p>
          <a:endParaRPr lang="tr-TR"/>
        </a:p>
      </dgm:t>
    </dgm:pt>
    <dgm:pt modelId="{7D212B35-2A54-4726-984D-48E19887BDC8}" type="pres">
      <dgm:prSet presAssocID="{81DC1CA2-B39B-4F19-9EEE-95C8AF412B13}" presName="hierRoot1" presStyleCnt="0">
        <dgm:presLayoutVars>
          <dgm:hierBranch val="init"/>
        </dgm:presLayoutVars>
      </dgm:prSet>
      <dgm:spPr/>
    </dgm:pt>
    <dgm:pt modelId="{7280DB3B-0C51-4187-84F5-8EBDD3BCA22E}" type="pres">
      <dgm:prSet presAssocID="{81DC1CA2-B39B-4F19-9EEE-95C8AF412B13}" presName="rootComposite1" presStyleCnt="0"/>
      <dgm:spPr/>
    </dgm:pt>
    <dgm:pt modelId="{EF261CB2-8E58-465A-8027-5F5FEE5B732D}" type="pres">
      <dgm:prSet presAssocID="{81DC1CA2-B39B-4F19-9EEE-95C8AF412B13}" presName="rootText1" presStyleLbl="alignAcc1" presStyleIdx="0" presStyleCnt="0" custScaleX="179548" custScaleY="83404" custLinFactNeighborX="556" custLinFactNeighborY="-79965">
        <dgm:presLayoutVars>
          <dgm:chPref val="3"/>
        </dgm:presLayoutVars>
      </dgm:prSet>
      <dgm:spPr/>
      <dgm:t>
        <a:bodyPr/>
        <a:lstStyle/>
        <a:p>
          <a:endParaRPr lang="tr-TR"/>
        </a:p>
      </dgm:t>
    </dgm:pt>
    <dgm:pt modelId="{01140061-2465-4B7A-A2A4-18C154DF385C}" type="pres">
      <dgm:prSet presAssocID="{81DC1CA2-B39B-4F19-9EEE-95C8AF412B13}" presName="topArc1" presStyleLbl="parChTrans1D1" presStyleIdx="0" presStyleCnt="6"/>
      <dgm:spPr>
        <a:ln w="76200">
          <a:solidFill>
            <a:srgbClr val="FF0000"/>
          </a:solidFill>
        </a:ln>
      </dgm:spPr>
    </dgm:pt>
    <dgm:pt modelId="{0E76270C-8788-4C1F-A9BD-45767E63EF3E}" type="pres">
      <dgm:prSet presAssocID="{81DC1CA2-B39B-4F19-9EEE-95C8AF412B13}" presName="bottomArc1" presStyleLbl="parChTrans1D1" presStyleIdx="1" presStyleCnt="6"/>
      <dgm:spPr>
        <a:ln w="76200">
          <a:solidFill>
            <a:srgbClr val="FF0000"/>
          </a:solidFill>
        </a:ln>
      </dgm:spPr>
    </dgm:pt>
    <dgm:pt modelId="{84987E42-3B70-4B02-AE47-1A00438260EB}" type="pres">
      <dgm:prSet presAssocID="{81DC1CA2-B39B-4F19-9EEE-95C8AF412B13}" presName="topConnNode1" presStyleLbl="node1" presStyleIdx="0" presStyleCnt="0"/>
      <dgm:spPr/>
      <dgm:t>
        <a:bodyPr/>
        <a:lstStyle/>
        <a:p>
          <a:endParaRPr lang="tr-TR"/>
        </a:p>
      </dgm:t>
    </dgm:pt>
    <dgm:pt modelId="{C16E63EB-6EA9-453C-8568-E434CE8C7C16}" type="pres">
      <dgm:prSet presAssocID="{81DC1CA2-B39B-4F19-9EEE-95C8AF412B13}" presName="hierChild2" presStyleCnt="0"/>
      <dgm:spPr/>
    </dgm:pt>
    <dgm:pt modelId="{C15687EA-BB5D-429E-8025-EBB9CCC828C6}" type="pres">
      <dgm:prSet presAssocID="{1C78BDFF-2BD1-4A42-9C1A-8B432FF5D460}" presName="Name28" presStyleLbl="parChTrans1D2" presStyleIdx="0" presStyleCnt="2"/>
      <dgm:spPr/>
      <dgm:t>
        <a:bodyPr/>
        <a:lstStyle/>
        <a:p>
          <a:endParaRPr lang="tr-TR"/>
        </a:p>
      </dgm:t>
    </dgm:pt>
    <dgm:pt modelId="{FDE4D1C1-6592-44B9-9DEB-4D8A01BD2F3E}" type="pres">
      <dgm:prSet presAssocID="{94333551-555C-406B-8478-89391D54DDE7}" presName="hierRoot2" presStyleCnt="0">
        <dgm:presLayoutVars>
          <dgm:hierBranch val="init"/>
        </dgm:presLayoutVars>
      </dgm:prSet>
      <dgm:spPr/>
    </dgm:pt>
    <dgm:pt modelId="{0ABFDCEA-901D-4D77-9194-BDC33A2DF31A}" type="pres">
      <dgm:prSet presAssocID="{94333551-555C-406B-8478-89391D54DDE7}" presName="rootComposite2" presStyleCnt="0"/>
      <dgm:spPr/>
    </dgm:pt>
    <dgm:pt modelId="{8F048333-9F65-41D6-AA91-B9FDADB6D2A7}" type="pres">
      <dgm:prSet presAssocID="{94333551-555C-406B-8478-89391D54DDE7}" presName="rootText2" presStyleLbl="alignAcc1" presStyleIdx="0" presStyleCnt="0" custLinFactY="-6987" custLinFactNeighborX="-7598" custLinFactNeighborY="-100000">
        <dgm:presLayoutVars>
          <dgm:chPref val="3"/>
        </dgm:presLayoutVars>
      </dgm:prSet>
      <dgm:spPr/>
      <dgm:t>
        <a:bodyPr/>
        <a:lstStyle/>
        <a:p>
          <a:endParaRPr lang="tr-TR"/>
        </a:p>
      </dgm:t>
    </dgm:pt>
    <dgm:pt modelId="{81269FCB-A0DF-40E4-B6AD-94EBAEEF6F98}" type="pres">
      <dgm:prSet presAssocID="{94333551-555C-406B-8478-89391D54DDE7}" presName="topArc2" presStyleLbl="parChTrans1D1" presStyleIdx="2" presStyleCnt="6"/>
      <dgm:spPr>
        <a:ln w="76200"/>
      </dgm:spPr>
    </dgm:pt>
    <dgm:pt modelId="{1E397630-6998-40F8-95E3-9DE6D93DDB0B}" type="pres">
      <dgm:prSet presAssocID="{94333551-555C-406B-8478-89391D54DDE7}" presName="bottomArc2" presStyleLbl="parChTrans1D1" presStyleIdx="3" presStyleCnt="6"/>
      <dgm:spPr>
        <a:ln w="76200"/>
      </dgm:spPr>
    </dgm:pt>
    <dgm:pt modelId="{5473733F-03E5-44DB-92ED-06BF1F33C0C7}" type="pres">
      <dgm:prSet presAssocID="{94333551-555C-406B-8478-89391D54DDE7}" presName="topConnNode2" presStyleLbl="node2" presStyleIdx="0" presStyleCnt="0"/>
      <dgm:spPr/>
      <dgm:t>
        <a:bodyPr/>
        <a:lstStyle/>
        <a:p>
          <a:endParaRPr lang="tr-TR"/>
        </a:p>
      </dgm:t>
    </dgm:pt>
    <dgm:pt modelId="{9BBCCB22-60E1-4C94-8482-05EBDADD8C0E}" type="pres">
      <dgm:prSet presAssocID="{94333551-555C-406B-8478-89391D54DDE7}" presName="hierChild4" presStyleCnt="0"/>
      <dgm:spPr/>
    </dgm:pt>
    <dgm:pt modelId="{B58513D4-578B-4394-9BDD-A99F10E5996E}" type="pres">
      <dgm:prSet presAssocID="{94333551-555C-406B-8478-89391D54DDE7}" presName="hierChild5" presStyleCnt="0"/>
      <dgm:spPr/>
    </dgm:pt>
    <dgm:pt modelId="{F8257070-5BF6-40F3-99E7-83FD8A5FE78D}" type="pres">
      <dgm:prSet presAssocID="{897DAFDB-90CD-4A82-9B2B-1D3C631AFC52}" presName="Name28" presStyleLbl="parChTrans1D2" presStyleIdx="1" presStyleCnt="2"/>
      <dgm:spPr/>
      <dgm:t>
        <a:bodyPr/>
        <a:lstStyle/>
        <a:p>
          <a:endParaRPr lang="tr-TR"/>
        </a:p>
      </dgm:t>
    </dgm:pt>
    <dgm:pt modelId="{B7C2AE1B-461A-4127-8401-64B45C3FC7A2}" type="pres">
      <dgm:prSet presAssocID="{DECE23F8-17AE-41B6-87D8-7C0DFFB26FFB}" presName="hierRoot2" presStyleCnt="0">
        <dgm:presLayoutVars>
          <dgm:hierBranch val="init"/>
        </dgm:presLayoutVars>
      </dgm:prSet>
      <dgm:spPr/>
    </dgm:pt>
    <dgm:pt modelId="{9544771C-94BE-4DF4-8DC9-D0519C8DC10C}" type="pres">
      <dgm:prSet presAssocID="{DECE23F8-17AE-41B6-87D8-7C0DFFB26FFB}" presName="rootComposite2" presStyleCnt="0"/>
      <dgm:spPr/>
    </dgm:pt>
    <dgm:pt modelId="{C02A42D4-D286-4D56-A265-6BC790DA7BDC}" type="pres">
      <dgm:prSet presAssocID="{DECE23F8-17AE-41B6-87D8-7C0DFFB26FFB}" presName="rootText2" presStyleLbl="alignAcc1" presStyleIdx="0" presStyleCnt="0" custLinFactY="-6987" custLinFactNeighborX="-4467" custLinFactNeighborY="-100000">
        <dgm:presLayoutVars>
          <dgm:chPref val="3"/>
        </dgm:presLayoutVars>
      </dgm:prSet>
      <dgm:spPr/>
      <dgm:t>
        <a:bodyPr/>
        <a:lstStyle/>
        <a:p>
          <a:endParaRPr lang="tr-TR"/>
        </a:p>
      </dgm:t>
    </dgm:pt>
    <dgm:pt modelId="{CBA3F7E2-EBDC-4D7F-B7AA-E608F9674073}" type="pres">
      <dgm:prSet presAssocID="{DECE23F8-17AE-41B6-87D8-7C0DFFB26FFB}" presName="topArc2" presStyleLbl="parChTrans1D1" presStyleIdx="4" presStyleCnt="6"/>
      <dgm:spPr>
        <a:ln w="76200"/>
      </dgm:spPr>
    </dgm:pt>
    <dgm:pt modelId="{7FD63E3A-8D06-49E1-A8F5-E7F128F6E2C8}" type="pres">
      <dgm:prSet presAssocID="{DECE23F8-17AE-41B6-87D8-7C0DFFB26FFB}" presName="bottomArc2" presStyleLbl="parChTrans1D1" presStyleIdx="5" presStyleCnt="6"/>
      <dgm:spPr>
        <a:ln w="76200"/>
      </dgm:spPr>
    </dgm:pt>
    <dgm:pt modelId="{BDA75A4E-3A1C-461C-A610-2C1A8B4ED76A}" type="pres">
      <dgm:prSet presAssocID="{DECE23F8-17AE-41B6-87D8-7C0DFFB26FFB}" presName="topConnNode2" presStyleLbl="node2" presStyleIdx="0" presStyleCnt="0"/>
      <dgm:spPr/>
      <dgm:t>
        <a:bodyPr/>
        <a:lstStyle/>
        <a:p>
          <a:endParaRPr lang="tr-TR"/>
        </a:p>
      </dgm:t>
    </dgm:pt>
    <dgm:pt modelId="{2D7959CF-8524-4434-BBCC-9F9971A6D907}" type="pres">
      <dgm:prSet presAssocID="{DECE23F8-17AE-41B6-87D8-7C0DFFB26FFB}" presName="hierChild4" presStyleCnt="0"/>
      <dgm:spPr/>
    </dgm:pt>
    <dgm:pt modelId="{A9B4A272-F059-4AAF-B836-A88B87ED60F3}" type="pres">
      <dgm:prSet presAssocID="{DECE23F8-17AE-41B6-87D8-7C0DFFB26FFB}" presName="hierChild5" presStyleCnt="0"/>
      <dgm:spPr/>
    </dgm:pt>
    <dgm:pt modelId="{E9DD7B9F-12DC-4C03-95B2-BBEA1AF4C000}" type="pres">
      <dgm:prSet presAssocID="{81DC1CA2-B39B-4F19-9EEE-95C8AF412B13}" presName="hierChild3" presStyleCnt="0"/>
      <dgm:spPr/>
    </dgm:pt>
  </dgm:ptLst>
  <dgm:cxnLst>
    <dgm:cxn modelId="{4916AA13-39EF-4781-9F59-8507BD402C3C}" type="presOf" srcId="{DECE23F8-17AE-41B6-87D8-7C0DFFB26FFB}" destId="{C02A42D4-D286-4D56-A265-6BC790DA7BDC}" srcOrd="0" destOrd="0" presId="urn:microsoft.com/office/officeart/2008/layout/HalfCircleOrganizationChart"/>
    <dgm:cxn modelId="{42C07329-FCBD-4603-AB1A-9810645867E2}" type="presOf" srcId="{F1D8E56A-CDEB-40DD-BEDD-CA82B26F3999}" destId="{B16BF3B3-60DE-4E13-A40B-ADE324380112}" srcOrd="0" destOrd="0" presId="urn:microsoft.com/office/officeart/2008/layout/HalfCircleOrganizationChart"/>
    <dgm:cxn modelId="{5596C220-AE63-4C24-828C-6F39ABAFFD1E}" type="presOf" srcId="{DECE23F8-17AE-41B6-87D8-7C0DFFB26FFB}" destId="{BDA75A4E-3A1C-461C-A610-2C1A8B4ED76A}" srcOrd="1" destOrd="0" presId="urn:microsoft.com/office/officeart/2008/layout/HalfCircleOrganizationChart"/>
    <dgm:cxn modelId="{6116F3B2-1692-4B75-BDA7-F975AE0B9EC2}" type="presOf" srcId="{897DAFDB-90CD-4A82-9B2B-1D3C631AFC52}" destId="{F8257070-5BF6-40F3-99E7-83FD8A5FE78D}" srcOrd="0" destOrd="0" presId="urn:microsoft.com/office/officeart/2008/layout/HalfCircleOrganizationChart"/>
    <dgm:cxn modelId="{C0CEF2C3-CCD9-4FFB-B4B5-F1650D3D48CD}" srcId="{F1D8E56A-CDEB-40DD-BEDD-CA82B26F3999}" destId="{81DC1CA2-B39B-4F19-9EEE-95C8AF412B13}" srcOrd="0" destOrd="0" parTransId="{D7E9A5C5-0702-49AA-8299-46F597ADD682}" sibTransId="{E0DF0451-0211-49A4-9F7C-F7CB60426D4C}"/>
    <dgm:cxn modelId="{08550F7E-7B84-471D-AB8D-DE870EF624FB}" srcId="{81DC1CA2-B39B-4F19-9EEE-95C8AF412B13}" destId="{94333551-555C-406B-8478-89391D54DDE7}" srcOrd="0" destOrd="0" parTransId="{1C78BDFF-2BD1-4A42-9C1A-8B432FF5D460}" sibTransId="{12A5286F-4793-45CE-8E0E-28E5A3AAC699}"/>
    <dgm:cxn modelId="{AC0F4121-D46F-4D2B-8236-7709952C7972}" type="presOf" srcId="{94333551-555C-406B-8478-89391D54DDE7}" destId="{8F048333-9F65-41D6-AA91-B9FDADB6D2A7}" srcOrd="0" destOrd="0" presId="urn:microsoft.com/office/officeart/2008/layout/HalfCircleOrganizationChart"/>
    <dgm:cxn modelId="{55FA253B-480B-471A-A782-C4CDA7EB8E0F}" type="presOf" srcId="{81DC1CA2-B39B-4F19-9EEE-95C8AF412B13}" destId="{84987E42-3B70-4B02-AE47-1A00438260EB}" srcOrd="1" destOrd="0" presId="urn:microsoft.com/office/officeart/2008/layout/HalfCircleOrganizationChart"/>
    <dgm:cxn modelId="{17982618-99F5-4B62-83E1-A22B66654C5F}" srcId="{81DC1CA2-B39B-4F19-9EEE-95C8AF412B13}" destId="{DECE23F8-17AE-41B6-87D8-7C0DFFB26FFB}" srcOrd="1" destOrd="0" parTransId="{897DAFDB-90CD-4A82-9B2B-1D3C631AFC52}" sibTransId="{ADB94F13-18F2-4CE4-A277-ABE332DAC24D}"/>
    <dgm:cxn modelId="{52B9B7EF-005F-4F02-A38F-3E005E05A28F}" type="presOf" srcId="{81DC1CA2-B39B-4F19-9EEE-95C8AF412B13}" destId="{EF261CB2-8E58-465A-8027-5F5FEE5B732D}" srcOrd="0" destOrd="0" presId="urn:microsoft.com/office/officeart/2008/layout/HalfCircleOrganizationChart"/>
    <dgm:cxn modelId="{14F9153E-A0F1-48E5-B5F2-7A4BBBA195E2}" type="presOf" srcId="{1C78BDFF-2BD1-4A42-9C1A-8B432FF5D460}" destId="{C15687EA-BB5D-429E-8025-EBB9CCC828C6}" srcOrd="0" destOrd="0" presId="urn:microsoft.com/office/officeart/2008/layout/HalfCircleOrganizationChart"/>
    <dgm:cxn modelId="{B02F2DC0-C041-482F-A032-7906287FAFAA}" type="presOf" srcId="{94333551-555C-406B-8478-89391D54DDE7}" destId="{5473733F-03E5-44DB-92ED-06BF1F33C0C7}" srcOrd="1" destOrd="0" presId="urn:microsoft.com/office/officeart/2008/layout/HalfCircleOrganizationChart"/>
    <dgm:cxn modelId="{0C24289C-FCDF-4693-914A-DF65A07E4E19}" type="presParOf" srcId="{B16BF3B3-60DE-4E13-A40B-ADE324380112}" destId="{7D212B35-2A54-4726-984D-48E19887BDC8}" srcOrd="0" destOrd="0" presId="urn:microsoft.com/office/officeart/2008/layout/HalfCircleOrganizationChart"/>
    <dgm:cxn modelId="{A3DB9359-3D2C-4548-ABB6-FA385954F2E7}" type="presParOf" srcId="{7D212B35-2A54-4726-984D-48E19887BDC8}" destId="{7280DB3B-0C51-4187-84F5-8EBDD3BCA22E}" srcOrd="0" destOrd="0" presId="urn:microsoft.com/office/officeart/2008/layout/HalfCircleOrganizationChart"/>
    <dgm:cxn modelId="{B55A48D3-EFA5-446F-929D-85AD9BC95986}" type="presParOf" srcId="{7280DB3B-0C51-4187-84F5-8EBDD3BCA22E}" destId="{EF261CB2-8E58-465A-8027-5F5FEE5B732D}" srcOrd="0" destOrd="0" presId="urn:microsoft.com/office/officeart/2008/layout/HalfCircleOrganizationChart"/>
    <dgm:cxn modelId="{E5B3A48D-3823-45E4-A146-3772FCE14206}" type="presParOf" srcId="{7280DB3B-0C51-4187-84F5-8EBDD3BCA22E}" destId="{01140061-2465-4B7A-A2A4-18C154DF385C}" srcOrd="1" destOrd="0" presId="urn:microsoft.com/office/officeart/2008/layout/HalfCircleOrganizationChart"/>
    <dgm:cxn modelId="{9ED6DCBB-528B-4CB2-BB4B-C9CBB43DC901}" type="presParOf" srcId="{7280DB3B-0C51-4187-84F5-8EBDD3BCA22E}" destId="{0E76270C-8788-4C1F-A9BD-45767E63EF3E}" srcOrd="2" destOrd="0" presId="urn:microsoft.com/office/officeart/2008/layout/HalfCircleOrganizationChart"/>
    <dgm:cxn modelId="{BA4614CB-3D84-4EC4-B92D-DC208C5BBF3C}" type="presParOf" srcId="{7280DB3B-0C51-4187-84F5-8EBDD3BCA22E}" destId="{84987E42-3B70-4B02-AE47-1A00438260EB}" srcOrd="3" destOrd="0" presId="urn:microsoft.com/office/officeart/2008/layout/HalfCircleOrganizationChart"/>
    <dgm:cxn modelId="{930EE9F9-6D34-4817-9E98-97123B479388}" type="presParOf" srcId="{7D212B35-2A54-4726-984D-48E19887BDC8}" destId="{C16E63EB-6EA9-453C-8568-E434CE8C7C16}" srcOrd="1" destOrd="0" presId="urn:microsoft.com/office/officeart/2008/layout/HalfCircleOrganizationChart"/>
    <dgm:cxn modelId="{BF905B57-5705-4DB9-AFA7-7C2A9EDB3D0B}" type="presParOf" srcId="{C16E63EB-6EA9-453C-8568-E434CE8C7C16}" destId="{C15687EA-BB5D-429E-8025-EBB9CCC828C6}" srcOrd="0" destOrd="0" presId="urn:microsoft.com/office/officeart/2008/layout/HalfCircleOrganizationChart"/>
    <dgm:cxn modelId="{392ED741-DAB0-4879-9D5C-A8A9E4258872}" type="presParOf" srcId="{C16E63EB-6EA9-453C-8568-E434CE8C7C16}" destId="{FDE4D1C1-6592-44B9-9DEB-4D8A01BD2F3E}" srcOrd="1" destOrd="0" presId="urn:microsoft.com/office/officeart/2008/layout/HalfCircleOrganizationChart"/>
    <dgm:cxn modelId="{42323D87-CF90-4C75-B5F7-151B7890A4D2}" type="presParOf" srcId="{FDE4D1C1-6592-44B9-9DEB-4D8A01BD2F3E}" destId="{0ABFDCEA-901D-4D77-9194-BDC33A2DF31A}" srcOrd="0" destOrd="0" presId="urn:microsoft.com/office/officeart/2008/layout/HalfCircleOrganizationChart"/>
    <dgm:cxn modelId="{F8304CBE-A040-4B17-883C-1D56923A8908}" type="presParOf" srcId="{0ABFDCEA-901D-4D77-9194-BDC33A2DF31A}" destId="{8F048333-9F65-41D6-AA91-B9FDADB6D2A7}" srcOrd="0" destOrd="0" presId="urn:microsoft.com/office/officeart/2008/layout/HalfCircleOrganizationChart"/>
    <dgm:cxn modelId="{DED28E54-73A3-4405-A35B-109118A36282}" type="presParOf" srcId="{0ABFDCEA-901D-4D77-9194-BDC33A2DF31A}" destId="{81269FCB-A0DF-40E4-B6AD-94EBAEEF6F98}" srcOrd="1" destOrd="0" presId="urn:microsoft.com/office/officeart/2008/layout/HalfCircleOrganizationChart"/>
    <dgm:cxn modelId="{F07EC7F7-11EA-408B-9BFA-118DA5C441EF}" type="presParOf" srcId="{0ABFDCEA-901D-4D77-9194-BDC33A2DF31A}" destId="{1E397630-6998-40F8-95E3-9DE6D93DDB0B}" srcOrd="2" destOrd="0" presId="urn:microsoft.com/office/officeart/2008/layout/HalfCircleOrganizationChart"/>
    <dgm:cxn modelId="{4CAC1956-121B-46A4-ADC8-BC9E38F7FF0D}" type="presParOf" srcId="{0ABFDCEA-901D-4D77-9194-BDC33A2DF31A}" destId="{5473733F-03E5-44DB-92ED-06BF1F33C0C7}" srcOrd="3" destOrd="0" presId="urn:microsoft.com/office/officeart/2008/layout/HalfCircleOrganizationChart"/>
    <dgm:cxn modelId="{8845D83F-1DAB-4757-AB31-CAFC28BA789C}" type="presParOf" srcId="{FDE4D1C1-6592-44B9-9DEB-4D8A01BD2F3E}" destId="{9BBCCB22-60E1-4C94-8482-05EBDADD8C0E}" srcOrd="1" destOrd="0" presId="urn:microsoft.com/office/officeart/2008/layout/HalfCircleOrganizationChart"/>
    <dgm:cxn modelId="{460AF0FE-9188-40E3-B634-0F0E1EE113D9}" type="presParOf" srcId="{FDE4D1C1-6592-44B9-9DEB-4D8A01BD2F3E}" destId="{B58513D4-578B-4394-9BDD-A99F10E5996E}" srcOrd="2" destOrd="0" presId="urn:microsoft.com/office/officeart/2008/layout/HalfCircleOrganizationChart"/>
    <dgm:cxn modelId="{1013F92B-969A-4C11-8CCD-B61E90FCDD2C}" type="presParOf" srcId="{C16E63EB-6EA9-453C-8568-E434CE8C7C16}" destId="{F8257070-5BF6-40F3-99E7-83FD8A5FE78D}" srcOrd="2" destOrd="0" presId="urn:microsoft.com/office/officeart/2008/layout/HalfCircleOrganizationChart"/>
    <dgm:cxn modelId="{05E8C731-6CA0-4852-A399-ED71EBB814F2}" type="presParOf" srcId="{C16E63EB-6EA9-453C-8568-E434CE8C7C16}" destId="{B7C2AE1B-461A-4127-8401-64B45C3FC7A2}" srcOrd="3" destOrd="0" presId="urn:microsoft.com/office/officeart/2008/layout/HalfCircleOrganizationChart"/>
    <dgm:cxn modelId="{16FF7C80-D7EC-48B2-99D5-67C80E7E2AA0}" type="presParOf" srcId="{B7C2AE1B-461A-4127-8401-64B45C3FC7A2}" destId="{9544771C-94BE-4DF4-8DC9-D0519C8DC10C}" srcOrd="0" destOrd="0" presId="urn:microsoft.com/office/officeart/2008/layout/HalfCircleOrganizationChart"/>
    <dgm:cxn modelId="{2A6E7604-0B4B-4921-9B85-CE719794FCEC}" type="presParOf" srcId="{9544771C-94BE-4DF4-8DC9-D0519C8DC10C}" destId="{C02A42D4-D286-4D56-A265-6BC790DA7BDC}" srcOrd="0" destOrd="0" presId="urn:microsoft.com/office/officeart/2008/layout/HalfCircleOrganizationChart"/>
    <dgm:cxn modelId="{3871C0A2-D28F-4044-AD6B-46B430F64F02}" type="presParOf" srcId="{9544771C-94BE-4DF4-8DC9-D0519C8DC10C}" destId="{CBA3F7E2-EBDC-4D7F-B7AA-E608F9674073}" srcOrd="1" destOrd="0" presId="urn:microsoft.com/office/officeart/2008/layout/HalfCircleOrganizationChart"/>
    <dgm:cxn modelId="{9FF165AE-C64E-4B4A-8A81-5AC26CB89123}" type="presParOf" srcId="{9544771C-94BE-4DF4-8DC9-D0519C8DC10C}" destId="{7FD63E3A-8D06-49E1-A8F5-E7F128F6E2C8}" srcOrd="2" destOrd="0" presId="urn:microsoft.com/office/officeart/2008/layout/HalfCircleOrganizationChart"/>
    <dgm:cxn modelId="{399099B6-6C63-40B1-AF8D-F958DD705DAF}" type="presParOf" srcId="{9544771C-94BE-4DF4-8DC9-D0519C8DC10C}" destId="{BDA75A4E-3A1C-461C-A610-2C1A8B4ED76A}" srcOrd="3" destOrd="0" presId="urn:microsoft.com/office/officeart/2008/layout/HalfCircleOrganizationChart"/>
    <dgm:cxn modelId="{F5D3A88C-1D24-4B84-B4ED-C1B7488087E8}" type="presParOf" srcId="{B7C2AE1B-461A-4127-8401-64B45C3FC7A2}" destId="{2D7959CF-8524-4434-BBCC-9F9971A6D907}" srcOrd="1" destOrd="0" presId="urn:microsoft.com/office/officeart/2008/layout/HalfCircleOrganizationChart"/>
    <dgm:cxn modelId="{7030B793-B55A-4ED0-93AE-6600BF25408C}" type="presParOf" srcId="{B7C2AE1B-461A-4127-8401-64B45C3FC7A2}" destId="{A9B4A272-F059-4AAF-B836-A88B87ED60F3}" srcOrd="2" destOrd="0" presId="urn:microsoft.com/office/officeart/2008/layout/HalfCircleOrganizationChart"/>
    <dgm:cxn modelId="{831E5032-57A5-4B98-BCF4-8231EEA2B331}" type="presParOf" srcId="{7D212B35-2A54-4726-984D-48E19887BDC8}" destId="{E9DD7B9F-12DC-4C03-95B2-BBEA1AF4C000}" srcOrd="2" destOrd="0" presId="urn:microsoft.com/office/officeart/2008/layout/HalfCircleOrganizationChart"/>
  </dgm:cxnLst>
  <dgm:bg/>
  <dgm:whole>
    <a:ln>
      <a:noFill/>
    </a:ln>
  </dgm:whole>
  <dgm:extLst>
    <a:ext uri="http://schemas.microsoft.com/office/drawing/2008/diagram">
      <dsp:dataModelExt xmlns:dsp="http://schemas.microsoft.com/office/drawing/2008/diagram" xmlns="" relId="rId8"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2EA6171-82D7-4F29-9A3B-BD14107AD0AE}">
      <dsp:nvSpPr>
        <dsp:cNvPr id="0" name=""/>
        <dsp:cNvSpPr/>
      </dsp:nvSpPr>
      <dsp:spPr>
        <a:xfrm rot="5400000">
          <a:off x="-168903" y="171488"/>
          <a:ext cx="1126024" cy="788217"/>
        </a:xfrm>
        <a:prstGeom prst="chevron">
          <a:avLst/>
        </a:prstGeom>
        <a:solidFill>
          <a:srgbClr val="FF33CC"/>
        </a:solidFill>
        <a:ln w="57150" cap="flat" cmpd="sng" algn="ctr">
          <a:solidFill>
            <a:srgbClr val="FF33CC"/>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endParaRPr lang="tr-TR" sz="2800" kern="1200" dirty="0">
            <a:effectLst>
              <a:outerShdw blurRad="38100" dist="38100" dir="2700000" algn="tl">
                <a:srgbClr val="000000">
                  <a:alpha val="43137"/>
                </a:srgbClr>
              </a:outerShdw>
            </a:effectLst>
            <a:latin typeface="Bookman Old Style" pitchFamily="18" charset="0"/>
          </a:endParaRPr>
        </a:p>
      </dsp:txBody>
      <dsp:txXfrm rot="5400000">
        <a:off x="-168903" y="171488"/>
        <a:ext cx="1126024" cy="788217"/>
      </dsp:txXfrm>
    </dsp:sp>
    <dsp:sp modelId="{92379B7B-0579-4994-A171-0DCBFD5CA264}">
      <dsp:nvSpPr>
        <dsp:cNvPr id="0" name=""/>
        <dsp:cNvSpPr/>
      </dsp:nvSpPr>
      <dsp:spPr>
        <a:xfrm rot="5400000">
          <a:off x="4024594" y="-3233792"/>
          <a:ext cx="731915" cy="7204670"/>
        </a:xfrm>
        <a:prstGeom prst="round2SameRect">
          <a:avLst/>
        </a:prstGeom>
        <a:solidFill>
          <a:schemeClr val="lt1">
            <a:alpha val="90000"/>
            <a:hueOff val="0"/>
            <a:satOff val="0"/>
            <a:lumOff val="0"/>
            <a:alphaOff val="0"/>
          </a:schemeClr>
        </a:solidFill>
        <a:ln w="57150" cap="flat" cmpd="sng" algn="ctr">
          <a:solidFill>
            <a:srgbClr val="FF33CC"/>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tr-TR" sz="2800" b="1" kern="1200" dirty="0" smtClean="0">
              <a:solidFill>
                <a:srgbClr val="FF33CC"/>
              </a:solidFill>
              <a:effectLst>
                <a:outerShdw blurRad="38100" dist="38100" dir="2700000" algn="tl">
                  <a:srgbClr val="000000">
                    <a:alpha val="43137"/>
                  </a:srgbClr>
                </a:outerShdw>
              </a:effectLst>
              <a:latin typeface="Bookman Old Style" pitchFamily="18" charset="0"/>
            </a:rPr>
            <a:t>Geleneksel (sıralı) yerleşim düzeni</a:t>
          </a:r>
          <a:endParaRPr lang="tr-TR" sz="2800" kern="1200" dirty="0">
            <a:solidFill>
              <a:srgbClr val="FF33CC"/>
            </a:solidFill>
            <a:effectLst>
              <a:outerShdw blurRad="38100" dist="38100" dir="2700000" algn="tl">
                <a:srgbClr val="000000">
                  <a:alpha val="43137"/>
                </a:srgbClr>
              </a:outerShdw>
            </a:effectLst>
            <a:latin typeface="Bookman Old Style" pitchFamily="18" charset="0"/>
          </a:endParaRPr>
        </a:p>
      </dsp:txBody>
      <dsp:txXfrm rot="5400000">
        <a:off x="4024594" y="-3233792"/>
        <a:ext cx="731915" cy="7204670"/>
      </dsp:txXfrm>
    </dsp:sp>
    <dsp:sp modelId="{DF6BCF1F-0086-4A63-83BF-5434DD8AD38E}">
      <dsp:nvSpPr>
        <dsp:cNvPr id="0" name=""/>
        <dsp:cNvSpPr/>
      </dsp:nvSpPr>
      <dsp:spPr>
        <a:xfrm rot="5400000">
          <a:off x="-168903" y="1149090"/>
          <a:ext cx="1126024" cy="788217"/>
        </a:xfrm>
        <a:prstGeom prst="chevron">
          <a:avLst/>
        </a:prstGeom>
        <a:solidFill>
          <a:srgbClr val="008000"/>
        </a:solidFill>
        <a:ln w="9525" cap="flat" cmpd="sng" algn="ctr">
          <a:solidFill>
            <a:schemeClr val="accent5">
              <a:hueOff val="-3311292"/>
              <a:satOff val="13270"/>
              <a:lumOff val="2876"/>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endParaRPr lang="tr-TR" sz="2800" kern="1200" dirty="0">
            <a:effectLst>
              <a:outerShdw blurRad="38100" dist="38100" dir="2700000" algn="tl">
                <a:srgbClr val="000000">
                  <a:alpha val="43137"/>
                </a:srgbClr>
              </a:outerShdw>
            </a:effectLst>
            <a:latin typeface="Bookman Old Style" pitchFamily="18" charset="0"/>
          </a:endParaRPr>
        </a:p>
      </dsp:txBody>
      <dsp:txXfrm rot="5400000">
        <a:off x="-168903" y="1149090"/>
        <a:ext cx="1126024" cy="788217"/>
      </dsp:txXfrm>
    </dsp:sp>
    <dsp:sp modelId="{7A91226B-33B2-4FB9-B7B5-920248606F8F}">
      <dsp:nvSpPr>
        <dsp:cNvPr id="0" name=""/>
        <dsp:cNvSpPr/>
      </dsp:nvSpPr>
      <dsp:spPr>
        <a:xfrm rot="5400000">
          <a:off x="4024594" y="-2256190"/>
          <a:ext cx="731915" cy="7204670"/>
        </a:xfrm>
        <a:prstGeom prst="round2SameRect">
          <a:avLst/>
        </a:prstGeom>
        <a:solidFill>
          <a:schemeClr val="lt1">
            <a:alpha val="90000"/>
            <a:hueOff val="0"/>
            <a:satOff val="0"/>
            <a:lumOff val="0"/>
            <a:alphaOff val="0"/>
          </a:schemeClr>
        </a:solidFill>
        <a:ln w="57150" cap="flat" cmpd="sng" algn="ctr">
          <a:solidFill>
            <a:srgbClr val="008000"/>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tr-TR" sz="2800" b="1" kern="1200" dirty="0" smtClean="0">
              <a:solidFill>
                <a:srgbClr val="008000"/>
              </a:solidFill>
              <a:effectLst>
                <a:outerShdw blurRad="38100" dist="38100" dir="2700000" algn="tl">
                  <a:srgbClr val="000000">
                    <a:alpha val="43137"/>
                  </a:srgbClr>
                </a:outerShdw>
              </a:effectLst>
              <a:latin typeface="Bookman Old Style" pitchFamily="18" charset="0"/>
            </a:rPr>
            <a:t>Bireyselleştirilmiş yerleşim düzeni</a:t>
          </a:r>
          <a:endParaRPr lang="tr-TR" sz="2800" kern="1200" dirty="0">
            <a:solidFill>
              <a:srgbClr val="008000"/>
            </a:solidFill>
            <a:effectLst>
              <a:outerShdw blurRad="38100" dist="38100" dir="2700000" algn="tl">
                <a:srgbClr val="000000">
                  <a:alpha val="43137"/>
                </a:srgbClr>
              </a:outerShdw>
            </a:effectLst>
            <a:latin typeface="Bookman Old Style" pitchFamily="18" charset="0"/>
          </a:endParaRPr>
        </a:p>
      </dsp:txBody>
      <dsp:txXfrm rot="5400000">
        <a:off x="4024594" y="-2256190"/>
        <a:ext cx="731915" cy="7204670"/>
      </dsp:txXfrm>
    </dsp:sp>
    <dsp:sp modelId="{3569D3CA-0A47-452E-A758-2C0FB7C723AD}">
      <dsp:nvSpPr>
        <dsp:cNvPr id="0" name=""/>
        <dsp:cNvSpPr/>
      </dsp:nvSpPr>
      <dsp:spPr>
        <a:xfrm rot="5400000">
          <a:off x="-168903" y="2126692"/>
          <a:ext cx="1126024" cy="788217"/>
        </a:xfrm>
        <a:prstGeom prst="chevron">
          <a:avLst/>
        </a:prstGeom>
        <a:solidFill>
          <a:srgbClr val="0000FF"/>
        </a:solidFill>
        <a:ln w="9525" cap="flat" cmpd="sng" algn="ctr">
          <a:solidFill>
            <a:schemeClr val="accent5">
              <a:hueOff val="-6622584"/>
              <a:satOff val="26541"/>
              <a:lumOff val="5752"/>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endParaRPr lang="tr-TR" sz="2800" kern="1200" dirty="0">
            <a:effectLst>
              <a:outerShdw blurRad="38100" dist="38100" dir="2700000" algn="tl">
                <a:srgbClr val="000000">
                  <a:alpha val="43137"/>
                </a:srgbClr>
              </a:outerShdw>
            </a:effectLst>
            <a:latin typeface="Bookman Old Style" pitchFamily="18" charset="0"/>
          </a:endParaRPr>
        </a:p>
      </dsp:txBody>
      <dsp:txXfrm rot="5400000">
        <a:off x="-168903" y="2126692"/>
        <a:ext cx="1126024" cy="788217"/>
      </dsp:txXfrm>
    </dsp:sp>
    <dsp:sp modelId="{D29A70F3-2218-4F13-AABB-CE6ACFDC133A}">
      <dsp:nvSpPr>
        <dsp:cNvPr id="0" name=""/>
        <dsp:cNvSpPr/>
      </dsp:nvSpPr>
      <dsp:spPr>
        <a:xfrm rot="5400000">
          <a:off x="4024594" y="-1278588"/>
          <a:ext cx="731915" cy="7204670"/>
        </a:xfrm>
        <a:prstGeom prst="round2SameRect">
          <a:avLst/>
        </a:prstGeom>
        <a:solidFill>
          <a:schemeClr val="lt1">
            <a:alpha val="90000"/>
            <a:hueOff val="0"/>
            <a:satOff val="0"/>
            <a:lumOff val="0"/>
            <a:alphaOff val="0"/>
          </a:schemeClr>
        </a:solidFill>
        <a:ln w="57150" cap="flat" cmpd="sng" algn="ctr">
          <a:solidFill>
            <a:srgbClr val="0000FF"/>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tr-TR" sz="2800" b="1" kern="1200" dirty="0" smtClean="0">
              <a:solidFill>
                <a:srgbClr val="0000FF"/>
              </a:solidFill>
              <a:effectLst>
                <a:outerShdw blurRad="38100" dist="38100" dir="2700000" algn="tl">
                  <a:srgbClr val="000000">
                    <a:alpha val="43137"/>
                  </a:srgbClr>
                </a:outerShdw>
              </a:effectLst>
              <a:latin typeface="Bookman Old Style" pitchFamily="18" charset="0"/>
            </a:rPr>
            <a:t>Tek grup yerleşim düzeni</a:t>
          </a:r>
          <a:endParaRPr lang="tr-TR" sz="2800" kern="1200" dirty="0">
            <a:solidFill>
              <a:srgbClr val="0000FF"/>
            </a:solidFill>
            <a:effectLst>
              <a:outerShdw blurRad="38100" dist="38100" dir="2700000" algn="tl">
                <a:srgbClr val="000000">
                  <a:alpha val="43137"/>
                </a:srgbClr>
              </a:outerShdw>
            </a:effectLst>
            <a:latin typeface="Bookman Old Style" pitchFamily="18" charset="0"/>
          </a:endParaRPr>
        </a:p>
      </dsp:txBody>
      <dsp:txXfrm rot="5400000">
        <a:off x="4024594" y="-1278588"/>
        <a:ext cx="731915" cy="7204670"/>
      </dsp:txXfrm>
    </dsp:sp>
    <dsp:sp modelId="{ECD3623C-5488-439C-AE40-A49F0DA245A1}">
      <dsp:nvSpPr>
        <dsp:cNvPr id="0" name=""/>
        <dsp:cNvSpPr/>
      </dsp:nvSpPr>
      <dsp:spPr>
        <a:xfrm rot="5400000">
          <a:off x="-168903" y="3104294"/>
          <a:ext cx="1126024" cy="788217"/>
        </a:xfrm>
        <a:prstGeom prst="chevron">
          <a:avLst/>
        </a:prstGeom>
        <a:solidFill>
          <a:srgbClr val="FF6600"/>
        </a:solidFill>
        <a:ln w="9525" cap="flat" cmpd="sng" algn="ctr">
          <a:solidFill>
            <a:schemeClr val="accent5">
              <a:hueOff val="-9933876"/>
              <a:satOff val="39811"/>
              <a:lumOff val="8628"/>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endParaRPr lang="tr-TR" sz="2800" kern="1200" dirty="0">
            <a:effectLst>
              <a:outerShdw blurRad="38100" dist="38100" dir="2700000" algn="tl">
                <a:srgbClr val="000000">
                  <a:alpha val="43137"/>
                </a:srgbClr>
              </a:outerShdw>
            </a:effectLst>
            <a:latin typeface="Bookman Old Style" pitchFamily="18" charset="0"/>
          </a:endParaRPr>
        </a:p>
      </dsp:txBody>
      <dsp:txXfrm rot="5400000">
        <a:off x="-168903" y="3104294"/>
        <a:ext cx="1126024" cy="788217"/>
      </dsp:txXfrm>
    </dsp:sp>
    <dsp:sp modelId="{13EFAA3B-599A-4790-8CB5-EF7795336CCA}">
      <dsp:nvSpPr>
        <dsp:cNvPr id="0" name=""/>
        <dsp:cNvSpPr/>
      </dsp:nvSpPr>
      <dsp:spPr>
        <a:xfrm rot="5400000">
          <a:off x="4024594" y="-300986"/>
          <a:ext cx="731915" cy="7204670"/>
        </a:xfrm>
        <a:prstGeom prst="round2SameRect">
          <a:avLst/>
        </a:prstGeom>
        <a:solidFill>
          <a:schemeClr val="lt1">
            <a:alpha val="90000"/>
            <a:hueOff val="0"/>
            <a:satOff val="0"/>
            <a:lumOff val="0"/>
            <a:alphaOff val="0"/>
          </a:schemeClr>
        </a:solidFill>
        <a:ln w="57150" cap="flat" cmpd="sng" algn="ctr">
          <a:solidFill>
            <a:srgbClr val="FF6600"/>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tr-TR" sz="2800" b="1" kern="1200" dirty="0" smtClean="0">
              <a:solidFill>
                <a:srgbClr val="FF6600"/>
              </a:solidFill>
              <a:effectLst>
                <a:outerShdw blurRad="38100" dist="38100" dir="2700000" algn="tl">
                  <a:srgbClr val="000000">
                    <a:alpha val="43137"/>
                  </a:srgbClr>
                </a:outerShdw>
              </a:effectLst>
              <a:latin typeface="Bookman Old Style" pitchFamily="18" charset="0"/>
            </a:rPr>
            <a:t>Çok gruplu yerleşim düzeni</a:t>
          </a:r>
          <a:endParaRPr lang="tr-TR" sz="2800" kern="1200" dirty="0">
            <a:solidFill>
              <a:srgbClr val="FF6600"/>
            </a:solidFill>
            <a:effectLst>
              <a:outerShdw blurRad="38100" dist="38100" dir="2700000" algn="tl">
                <a:srgbClr val="000000">
                  <a:alpha val="43137"/>
                </a:srgbClr>
              </a:outerShdw>
            </a:effectLst>
            <a:latin typeface="Bookman Old Style" pitchFamily="18" charset="0"/>
          </a:endParaRPr>
        </a:p>
      </dsp:txBody>
      <dsp:txXfrm rot="5400000">
        <a:off x="4024594" y="-300986"/>
        <a:ext cx="731915" cy="7204670"/>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ECAC370-B4FD-43E5-9A60-DEE4FD8AB5D7}">
      <dsp:nvSpPr>
        <dsp:cNvPr id="0" name=""/>
        <dsp:cNvSpPr/>
      </dsp:nvSpPr>
      <dsp:spPr>
        <a:xfrm>
          <a:off x="2574785" y="1699254"/>
          <a:ext cx="3415865" cy="1843643"/>
        </a:xfrm>
        <a:prstGeom prst="ellipse">
          <a:avLst/>
        </a:prstGeom>
        <a:solidFill>
          <a:srgbClr val="FF99FF"/>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8575" tIns="28575" rIns="28575" bIns="28575" numCol="1" spcCol="1270" anchor="ctr" anchorCtr="0">
          <a:noAutofit/>
        </a:bodyPr>
        <a:lstStyle/>
        <a:p>
          <a:pPr lvl="0" algn="ctr" defTabSz="2000250">
            <a:lnSpc>
              <a:spcPct val="90000"/>
            </a:lnSpc>
            <a:spcBef>
              <a:spcPct val="0"/>
            </a:spcBef>
            <a:spcAft>
              <a:spcPct val="35000"/>
            </a:spcAft>
          </a:pPr>
          <a:r>
            <a:rPr lang="tr-TR" sz="4500" b="1" kern="1200" dirty="0" smtClean="0">
              <a:solidFill>
                <a:srgbClr val="002060"/>
              </a:solidFill>
              <a:effectLst>
                <a:outerShdw blurRad="38100" dist="38100" dir="2700000" algn="tl">
                  <a:srgbClr val="000000">
                    <a:alpha val="43137"/>
                  </a:srgbClr>
                </a:outerShdw>
              </a:effectLst>
              <a:latin typeface="Bookman Old Style" pitchFamily="18" charset="0"/>
            </a:rPr>
            <a:t>Öğrenci</a:t>
          </a:r>
          <a:endParaRPr lang="tr-TR" sz="4500" b="1" kern="1200" dirty="0">
            <a:solidFill>
              <a:srgbClr val="002060"/>
            </a:solidFill>
            <a:effectLst>
              <a:outerShdw blurRad="38100" dist="38100" dir="2700000" algn="tl">
                <a:srgbClr val="000000">
                  <a:alpha val="43137"/>
                </a:srgbClr>
              </a:outerShdw>
            </a:effectLst>
            <a:latin typeface="Bookman Old Style" pitchFamily="18" charset="0"/>
          </a:endParaRPr>
        </a:p>
      </dsp:txBody>
      <dsp:txXfrm>
        <a:off x="2574785" y="1699254"/>
        <a:ext cx="3415865" cy="1843643"/>
      </dsp:txXfrm>
    </dsp:sp>
    <dsp:sp modelId="{FA08F344-6E35-4000-8E50-005D0D770EC6}">
      <dsp:nvSpPr>
        <dsp:cNvPr id="0" name=""/>
        <dsp:cNvSpPr/>
      </dsp:nvSpPr>
      <dsp:spPr>
        <a:xfrm rot="5403375">
          <a:off x="4268345" y="1699474"/>
          <a:ext cx="30525" cy="30085"/>
        </a:xfrm>
        <a:custGeom>
          <a:avLst/>
          <a:gdLst/>
          <a:ahLst/>
          <a:cxnLst/>
          <a:rect l="0" t="0" r="0" b="0"/>
          <a:pathLst>
            <a:path>
              <a:moveTo>
                <a:pt x="0" y="15042"/>
              </a:moveTo>
              <a:lnTo>
                <a:pt x="30525" y="15042"/>
              </a:lnTo>
            </a:path>
          </a:pathLst>
        </a:custGeom>
        <a:noFill/>
        <a:ln w="25400" cap="flat" cmpd="sng" algn="ctr">
          <a:solidFill>
            <a:schemeClr val="accent6">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tr-TR" sz="500" b="1" kern="1200">
            <a:solidFill>
              <a:srgbClr val="002060"/>
            </a:solidFill>
            <a:effectLst>
              <a:outerShdw blurRad="38100" dist="38100" dir="2700000" algn="tl">
                <a:srgbClr val="000000">
                  <a:alpha val="43137"/>
                </a:srgbClr>
              </a:outerShdw>
            </a:effectLst>
            <a:latin typeface="Bookman Old Style" pitchFamily="18" charset="0"/>
          </a:endParaRPr>
        </a:p>
      </dsp:txBody>
      <dsp:txXfrm rot="5403375">
        <a:off x="4282844" y="1713754"/>
        <a:ext cx="1526" cy="1526"/>
      </dsp:txXfrm>
    </dsp:sp>
    <dsp:sp modelId="{070A8024-FDE9-484C-B5F7-7B40B6BAFBF3}">
      <dsp:nvSpPr>
        <dsp:cNvPr id="0" name=""/>
        <dsp:cNvSpPr/>
      </dsp:nvSpPr>
      <dsp:spPr>
        <a:xfrm>
          <a:off x="2915814" y="-81738"/>
          <a:ext cx="2737335" cy="1811518"/>
        </a:xfrm>
        <a:prstGeom prst="ellipse">
          <a:avLst/>
        </a:prstGeom>
        <a:solidFill>
          <a:srgbClr val="00800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tr-TR" sz="2800" b="1" kern="1200" dirty="0" smtClean="0">
              <a:solidFill>
                <a:schemeClr val="bg1"/>
              </a:solidFill>
              <a:effectLst>
                <a:outerShdw blurRad="38100" dist="38100" dir="2700000" algn="tl">
                  <a:srgbClr val="000000">
                    <a:alpha val="43137"/>
                  </a:srgbClr>
                </a:outerShdw>
              </a:effectLst>
              <a:latin typeface="Bookman Old Style" pitchFamily="18" charset="0"/>
            </a:rPr>
            <a:t>Öğretmen</a:t>
          </a:r>
          <a:endParaRPr lang="tr-TR" sz="2800" b="1" kern="1200" dirty="0">
            <a:solidFill>
              <a:schemeClr val="bg1"/>
            </a:solidFill>
            <a:effectLst>
              <a:outerShdw blurRad="38100" dist="38100" dir="2700000" algn="tl">
                <a:srgbClr val="000000">
                  <a:alpha val="43137"/>
                </a:srgbClr>
              </a:outerShdw>
            </a:effectLst>
            <a:latin typeface="Bookman Old Style" pitchFamily="18" charset="0"/>
          </a:endParaRPr>
        </a:p>
      </dsp:txBody>
      <dsp:txXfrm>
        <a:off x="2915814" y="-81738"/>
        <a:ext cx="2737335" cy="1811518"/>
      </dsp:txXfrm>
    </dsp:sp>
    <dsp:sp modelId="{0B0CE332-5748-43BA-8AC4-B9FE1F4CCEE2}">
      <dsp:nvSpPr>
        <dsp:cNvPr id="0" name=""/>
        <dsp:cNvSpPr/>
      </dsp:nvSpPr>
      <dsp:spPr>
        <a:xfrm rot="10728990">
          <a:off x="5970176" y="2570973"/>
          <a:ext cx="19227" cy="30085"/>
        </a:xfrm>
        <a:custGeom>
          <a:avLst/>
          <a:gdLst/>
          <a:ahLst/>
          <a:cxnLst/>
          <a:rect l="0" t="0" r="0" b="0"/>
          <a:pathLst>
            <a:path>
              <a:moveTo>
                <a:pt x="0" y="15042"/>
              </a:moveTo>
              <a:lnTo>
                <a:pt x="19227" y="15042"/>
              </a:lnTo>
            </a:path>
          </a:pathLst>
        </a:custGeom>
        <a:noFill/>
        <a:ln w="25400" cap="flat" cmpd="sng" algn="ctr">
          <a:solidFill>
            <a:schemeClr val="accent6">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tr-TR" sz="500" b="1" kern="1200">
            <a:solidFill>
              <a:srgbClr val="002060"/>
            </a:solidFill>
            <a:effectLst>
              <a:outerShdw blurRad="38100" dist="38100" dir="2700000" algn="tl">
                <a:srgbClr val="000000">
                  <a:alpha val="43137"/>
                </a:srgbClr>
              </a:outerShdw>
            </a:effectLst>
            <a:latin typeface="Bookman Old Style" pitchFamily="18" charset="0"/>
          </a:endParaRPr>
        </a:p>
      </dsp:txBody>
      <dsp:txXfrm rot="10728990">
        <a:off x="5979308" y="2585535"/>
        <a:ext cx="961" cy="961"/>
      </dsp:txXfrm>
    </dsp:sp>
    <dsp:sp modelId="{0C832B79-2672-4E5A-B450-823D54993356}">
      <dsp:nvSpPr>
        <dsp:cNvPr id="0" name=""/>
        <dsp:cNvSpPr/>
      </dsp:nvSpPr>
      <dsp:spPr>
        <a:xfrm>
          <a:off x="5969639" y="1627250"/>
          <a:ext cx="2599312" cy="1864252"/>
        </a:xfrm>
        <a:prstGeom prst="ellipse">
          <a:avLst/>
        </a:prstGeom>
        <a:solidFill>
          <a:srgbClr val="9900FF"/>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tr-TR" sz="2800" b="1" kern="1200" dirty="0" smtClean="0">
              <a:solidFill>
                <a:schemeClr val="bg1"/>
              </a:solidFill>
              <a:effectLst>
                <a:outerShdw blurRad="38100" dist="38100" dir="2700000" algn="tl">
                  <a:srgbClr val="000000">
                    <a:alpha val="43137"/>
                  </a:srgbClr>
                </a:outerShdw>
              </a:effectLst>
              <a:latin typeface="Bookman Old Style" pitchFamily="18" charset="0"/>
            </a:rPr>
            <a:t>Sınıf Yönetimi ve Teknoloji</a:t>
          </a:r>
          <a:endParaRPr lang="tr-TR" sz="2800" b="1" kern="1200" dirty="0">
            <a:solidFill>
              <a:schemeClr val="bg1"/>
            </a:solidFill>
            <a:effectLst>
              <a:outerShdw blurRad="38100" dist="38100" dir="2700000" algn="tl">
                <a:srgbClr val="000000">
                  <a:alpha val="43137"/>
                </a:srgbClr>
              </a:outerShdw>
            </a:effectLst>
            <a:latin typeface="Bookman Old Style" pitchFamily="18" charset="0"/>
          </a:endParaRPr>
        </a:p>
      </dsp:txBody>
      <dsp:txXfrm>
        <a:off x="5969639" y="1627250"/>
        <a:ext cx="2599312" cy="1864252"/>
      </dsp:txXfrm>
    </dsp:sp>
    <dsp:sp modelId="{E49873E3-F11E-4C10-8DDF-074E3EAB4696}">
      <dsp:nvSpPr>
        <dsp:cNvPr id="0" name=""/>
        <dsp:cNvSpPr/>
      </dsp:nvSpPr>
      <dsp:spPr>
        <a:xfrm rot="5258790">
          <a:off x="4316434" y="3531962"/>
          <a:ext cx="8676" cy="30085"/>
        </a:xfrm>
        <a:custGeom>
          <a:avLst/>
          <a:gdLst/>
          <a:ahLst/>
          <a:cxnLst/>
          <a:rect l="0" t="0" r="0" b="0"/>
          <a:pathLst>
            <a:path>
              <a:moveTo>
                <a:pt x="0" y="15042"/>
              </a:moveTo>
              <a:lnTo>
                <a:pt x="8676" y="15042"/>
              </a:lnTo>
            </a:path>
          </a:pathLst>
        </a:custGeom>
        <a:noFill/>
        <a:ln w="25400" cap="flat" cmpd="sng" algn="ctr">
          <a:solidFill>
            <a:schemeClr val="accent6">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tr-TR" sz="500" b="1" kern="1200">
            <a:solidFill>
              <a:srgbClr val="002060"/>
            </a:solidFill>
            <a:effectLst>
              <a:outerShdw blurRad="38100" dist="38100" dir="2700000" algn="tl">
                <a:srgbClr val="000000">
                  <a:alpha val="43137"/>
                </a:srgbClr>
              </a:outerShdw>
            </a:effectLst>
            <a:latin typeface="Bookman Old Style" pitchFamily="18" charset="0"/>
          </a:endParaRPr>
        </a:p>
      </dsp:txBody>
      <dsp:txXfrm rot="5258790">
        <a:off x="4320556" y="3546788"/>
        <a:ext cx="433" cy="433"/>
      </dsp:txXfrm>
    </dsp:sp>
    <dsp:sp modelId="{99257014-E00B-4D3A-BD21-B44A7FEC3DB4}">
      <dsp:nvSpPr>
        <dsp:cNvPr id="0" name=""/>
        <dsp:cNvSpPr/>
      </dsp:nvSpPr>
      <dsp:spPr>
        <a:xfrm>
          <a:off x="3022578" y="3551033"/>
          <a:ext cx="2667815" cy="1729824"/>
        </a:xfrm>
        <a:prstGeom prst="ellipse">
          <a:avLst/>
        </a:prstGeom>
        <a:solidFill>
          <a:srgbClr val="D60093"/>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tr-TR" sz="2800" b="1" kern="1200" dirty="0" smtClean="0">
              <a:solidFill>
                <a:schemeClr val="bg1"/>
              </a:solidFill>
              <a:effectLst>
                <a:outerShdw blurRad="38100" dist="38100" dir="2700000" algn="tl">
                  <a:srgbClr val="000000">
                    <a:alpha val="43137"/>
                  </a:srgbClr>
                </a:outerShdw>
              </a:effectLst>
              <a:latin typeface="Bookman Old Style" pitchFamily="18" charset="0"/>
            </a:rPr>
            <a:t>Okul Yönetimi</a:t>
          </a:r>
          <a:endParaRPr lang="tr-TR" sz="2800" b="1" kern="1200" dirty="0">
            <a:solidFill>
              <a:schemeClr val="bg1"/>
            </a:solidFill>
            <a:effectLst>
              <a:outerShdw blurRad="38100" dist="38100" dir="2700000" algn="tl">
                <a:srgbClr val="000000">
                  <a:alpha val="43137"/>
                </a:srgbClr>
              </a:outerShdw>
            </a:effectLst>
            <a:latin typeface="Bookman Old Style" pitchFamily="18" charset="0"/>
          </a:endParaRPr>
        </a:p>
      </dsp:txBody>
      <dsp:txXfrm>
        <a:off x="3022578" y="3551033"/>
        <a:ext cx="2667815" cy="1729824"/>
      </dsp:txXfrm>
    </dsp:sp>
    <dsp:sp modelId="{54BE4522-3451-456F-A266-F0CE83B4243C}">
      <dsp:nvSpPr>
        <dsp:cNvPr id="0" name=""/>
        <dsp:cNvSpPr/>
      </dsp:nvSpPr>
      <dsp:spPr>
        <a:xfrm rot="71010">
          <a:off x="2576033" y="2570937"/>
          <a:ext cx="15714" cy="30085"/>
        </a:xfrm>
        <a:custGeom>
          <a:avLst/>
          <a:gdLst/>
          <a:ahLst/>
          <a:cxnLst/>
          <a:rect l="0" t="0" r="0" b="0"/>
          <a:pathLst>
            <a:path>
              <a:moveTo>
                <a:pt x="0" y="15042"/>
              </a:moveTo>
              <a:lnTo>
                <a:pt x="15714" y="15042"/>
              </a:lnTo>
            </a:path>
          </a:pathLst>
        </a:custGeom>
        <a:noFill/>
        <a:ln w="25400" cap="flat" cmpd="sng" algn="ctr">
          <a:solidFill>
            <a:schemeClr val="accent6">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tr-TR" sz="500" b="1" kern="1200">
            <a:solidFill>
              <a:srgbClr val="002060"/>
            </a:solidFill>
            <a:effectLst>
              <a:outerShdw blurRad="38100" dist="38100" dir="2700000" algn="tl">
                <a:srgbClr val="000000">
                  <a:alpha val="43137"/>
                </a:srgbClr>
              </a:outerShdw>
            </a:effectLst>
            <a:latin typeface="Bookman Old Style" pitchFamily="18" charset="0"/>
          </a:endParaRPr>
        </a:p>
      </dsp:txBody>
      <dsp:txXfrm rot="71010">
        <a:off x="2583497" y="2585587"/>
        <a:ext cx="785" cy="785"/>
      </dsp:txXfrm>
    </dsp:sp>
    <dsp:sp modelId="{1CB6AE30-47EE-4112-812F-9E5B3A463DA6}">
      <dsp:nvSpPr>
        <dsp:cNvPr id="0" name=""/>
        <dsp:cNvSpPr/>
      </dsp:nvSpPr>
      <dsp:spPr>
        <a:xfrm>
          <a:off x="0" y="1627250"/>
          <a:ext cx="2592280" cy="1864252"/>
        </a:xfrm>
        <a:prstGeom prst="ellipse">
          <a:avLst/>
        </a:prstGeom>
        <a:solidFill>
          <a:srgbClr val="0066FF"/>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tr-TR" sz="2800" b="1" kern="1200" dirty="0" smtClean="0">
              <a:solidFill>
                <a:schemeClr val="bg1"/>
              </a:solidFill>
              <a:effectLst>
                <a:outerShdw blurRad="38100" dist="38100" dir="2700000" algn="tl">
                  <a:srgbClr val="000000">
                    <a:alpha val="43137"/>
                  </a:srgbClr>
                </a:outerShdw>
              </a:effectLst>
              <a:latin typeface="Bookman Old Style" pitchFamily="18" charset="0"/>
            </a:rPr>
            <a:t>Aile</a:t>
          </a:r>
          <a:endParaRPr lang="tr-TR" sz="2800" b="1" kern="1200" dirty="0">
            <a:solidFill>
              <a:schemeClr val="bg1"/>
            </a:solidFill>
            <a:effectLst>
              <a:outerShdw blurRad="38100" dist="38100" dir="2700000" algn="tl">
                <a:srgbClr val="000000">
                  <a:alpha val="43137"/>
                </a:srgbClr>
              </a:outerShdw>
            </a:effectLst>
            <a:latin typeface="Bookman Old Style" pitchFamily="18" charset="0"/>
          </a:endParaRPr>
        </a:p>
      </dsp:txBody>
      <dsp:txXfrm>
        <a:off x="0" y="1627250"/>
        <a:ext cx="2592280" cy="1864252"/>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EE95716-3A07-4A08-A9DC-49D22B84BC39}">
      <dsp:nvSpPr>
        <dsp:cNvPr id="0" name=""/>
        <dsp:cNvSpPr/>
      </dsp:nvSpPr>
      <dsp:spPr>
        <a:xfrm>
          <a:off x="504054" y="2944028"/>
          <a:ext cx="1429670" cy="1298912"/>
        </a:xfrm>
        <a:prstGeom prst="roundRect">
          <a:avLst>
            <a:gd name="adj" fmla="val 10000"/>
          </a:avLst>
        </a:prstGeom>
        <a:solidFill>
          <a:srgbClr val="6600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tr-TR" sz="1700" b="1" kern="1200" dirty="0" smtClean="0">
              <a:effectLst>
                <a:outerShdw blurRad="38100" dist="38100" dir="2700000" algn="tl">
                  <a:srgbClr val="000000">
                    <a:alpha val="43137"/>
                  </a:srgbClr>
                </a:outerShdw>
              </a:effectLst>
              <a:latin typeface="Bookman Old Style" pitchFamily="18" charset="0"/>
            </a:rPr>
            <a:t>Kim?</a:t>
          </a:r>
        </a:p>
        <a:p>
          <a:pPr lvl="0" algn="ctr" defTabSz="755650">
            <a:lnSpc>
              <a:spcPct val="90000"/>
            </a:lnSpc>
            <a:spcBef>
              <a:spcPct val="0"/>
            </a:spcBef>
            <a:spcAft>
              <a:spcPct val="35000"/>
            </a:spcAft>
          </a:pPr>
          <a:r>
            <a:rPr lang="tr-TR" sz="1700" b="1" kern="1200" dirty="0" smtClean="0">
              <a:effectLst>
                <a:outerShdw blurRad="38100" dist="38100" dir="2700000" algn="tl">
                  <a:srgbClr val="000000">
                    <a:alpha val="43137"/>
                  </a:srgbClr>
                </a:outerShdw>
              </a:effectLst>
              <a:latin typeface="Bookman Old Style" pitchFamily="18" charset="0"/>
            </a:rPr>
            <a:t>KAYNAK</a:t>
          </a:r>
        </a:p>
      </dsp:txBody>
      <dsp:txXfrm>
        <a:off x="504054" y="2944028"/>
        <a:ext cx="1429670" cy="1298912"/>
      </dsp:txXfrm>
    </dsp:sp>
    <dsp:sp modelId="{1781DF85-8940-4BEE-A079-27E3799867BA}">
      <dsp:nvSpPr>
        <dsp:cNvPr id="0" name=""/>
        <dsp:cNvSpPr/>
      </dsp:nvSpPr>
      <dsp:spPr>
        <a:xfrm rot="17926823">
          <a:off x="1552329" y="2266056"/>
          <a:ext cx="724627" cy="121664"/>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tr-TR" sz="500" kern="1200"/>
        </a:p>
      </dsp:txBody>
      <dsp:txXfrm rot="17926823">
        <a:off x="1552329" y="2266056"/>
        <a:ext cx="724627" cy="121664"/>
      </dsp:txXfrm>
    </dsp:sp>
    <dsp:sp modelId="{7A8ACDC8-4CF2-4183-B919-EB0DD1038A2E}">
      <dsp:nvSpPr>
        <dsp:cNvPr id="0" name=""/>
        <dsp:cNvSpPr/>
      </dsp:nvSpPr>
      <dsp:spPr>
        <a:xfrm>
          <a:off x="1800199" y="432049"/>
          <a:ext cx="1588991" cy="1313648"/>
        </a:xfrm>
        <a:prstGeom prst="roundRect">
          <a:avLst>
            <a:gd name="adj" fmla="val 10000"/>
          </a:avLst>
        </a:prstGeom>
        <a:solidFill>
          <a:srgbClr val="CC00C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tr-TR" sz="1700" b="1" kern="1200" dirty="0" smtClean="0">
              <a:effectLst>
                <a:outerShdw blurRad="38100" dist="38100" dir="2700000" algn="tl">
                  <a:srgbClr val="000000">
                    <a:alpha val="43137"/>
                  </a:srgbClr>
                </a:outerShdw>
              </a:effectLst>
              <a:latin typeface="Bookman Old Style" pitchFamily="18" charset="0"/>
            </a:rPr>
            <a:t>Ne Söyledi?</a:t>
          </a:r>
        </a:p>
        <a:p>
          <a:pPr lvl="0" algn="ctr" defTabSz="755650">
            <a:lnSpc>
              <a:spcPct val="90000"/>
            </a:lnSpc>
            <a:spcBef>
              <a:spcPct val="0"/>
            </a:spcBef>
            <a:spcAft>
              <a:spcPct val="35000"/>
            </a:spcAft>
          </a:pPr>
          <a:r>
            <a:rPr lang="tr-TR" sz="1700" b="1" kern="1200" dirty="0" smtClean="0">
              <a:effectLst>
                <a:outerShdw blurRad="38100" dist="38100" dir="2700000" algn="tl">
                  <a:srgbClr val="000000">
                    <a:alpha val="43137"/>
                  </a:srgbClr>
                </a:outerShdw>
              </a:effectLst>
              <a:latin typeface="Bookman Old Style" pitchFamily="18" charset="0"/>
            </a:rPr>
            <a:t>MESAJ</a:t>
          </a:r>
          <a:endParaRPr lang="tr-TR" sz="1700" b="1" kern="1200" dirty="0">
            <a:effectLst>
              <a:outerShdw blurRad="38100" dist="38100" dir="2700000" algn="tl">
                <a:srgbClr val="000000">
                  <a:alpha val="43137"/>
                </a:srgbClr>
              </a:outerShdw>
            </a:effectLst>
            <a:latin typeface="Bookman Old Style" pitchFamily="18" charset="0"/>
          </a:endParaRPr>
        </a:p>
      </dsp:txBody>
      <dsp:txXfrm>
        <a:off x="1800199" y="432049"/>
        <a:ext cx="1588991" cy="1313648"/>
      </dsp:txXfrm>
    </dsp:sp>
    <dsp:sp modelId="{9C6E8399-B903-43CD-A294-81A261031848}">
      <dsp:nvSpPr>
        <dsp:cNvPr id="0" name=""/>
        <dsp:cNvSpPr/>
      </dsp:nvSpPr>
      <dsp:spPr>
        <a:xfrm rot="21566128">
          <a:off x="3820013" y="1011468"/>
          <a:ext cx="913433" cy="121664"/>
        </a:xfrm>
        <a:prstGeom prst="rightArrow">
          <a:avLst>
            <a:gd name="adj1" fmla="val 60000"/>
            <a:gd name="adj2" fmla="val 50000"/>
          </a:avLst>
        </a:prstGeom>
        <a:solidFill>
          <a:schemeClr val="accent5">
            <a:hueOff val="-3311292"/>
            <a:satOff val="13270"/>
            <a:lumOff val="2876"/>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tr-TR" sz="500" kern="1200"/>
        </a:p>
      </dsp:txBody>
      <dsp:txXfrm rot="21566128">
        <a:off x="3820013" y="1011468"/>
        <a:ext cx="913433" cy="121664"/>
      </dsp:txXfrm>
    </dsp:sp>
    <dsp:sp modelId="{0F3A2C6E-CA1B-4D38-9663-ED800E6F8BF4}">
      <dsp:nvSpPr>
        <dsp:cNvPr id="0" name=""/>
        <dsp:cNvSpPr/>
      </dsp:nvSpPr>
      <dsp:spPr>
        <a:xfrm>
          <a:off x="5112566" y="432049"/>
          <a:ext cx="1502345" cy="1249226"/>
        </a:xfrm>
        <a:prstGeom prst="roundRect">
          <a:avLst>
            <a:gd name="adj" fmla="val 10000"/>
          </a:avLst>
        </a:prstGeom>
        <a:solidFill>
          <a:srgbClr val="FF6600"/>
        </a:solidFill>
        <a:ln w="25400" cap="flat" cmpd="sng" algn="ctr">
          <a:solidFill>
            <a:srgbClr val="FF66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tr-TR" sz="1700" b="1" kern="1200" dirty="0" smtClean="0">
              <a:effectLst>
                <a:outerShdw blurRad="38100" dist="38100" dir="2700000" algn="tl">
                  <a:srgbClr val="000000">
                    <a:alpha val="43137"/>
                  </a:srgbClr>
                </a:outerShdw>
              </a:effectLst>
              <a:latin typeface="Bookman Old Style" pitchFamily="18" charset="0"/>
            </a:rPr>
            <a:t>Hangi Yolla?</a:t>
          </a:r>
        </a:p>
        <a:p>
          <a:pPr lvl="0" algn="ctr" defTabSz="755650">
            <a:lnSpc>
              <a:spcPct val="90000"/>
            </a:lnSpc>
            <a:spcBef>
              <a:spcPct val="0"/>
            </a:spcBef>
            <a:spcAft>
              <a:spcPct val="35000"/>
            </a:spcAft>
          </a:pPr>
          <a:r>
            <a:rPr lang="tr-TR" sz="1700" b="1" kern="1200" dirty="0" smtClean="0">
              <a:effectLst>
                <a:outerShdw blurRad="38100" dist="38100" dir="2700000" algn="tl">
                  <a:srgbClr val="000000">
                    <a:alpha val="43137"/>
                  </a:srgbClr>
                </a:outerShdw>
              </a:effectLst>
              <a:latin typeface="Bookman Old Style" pitchFamily="18" charset="0"/>
            </a:rPr>
            <a:t>KANAL</a:t>
          </a:r>
        </a:p>
      </dsp:txBody>
      <dsp:txXfrm>
        <a:off x="5112566" y="432049"/>
        <a:ext cx="1502345" cy="1249226"/>
      </dsp:txXfrm>
    </dsp:sp>
    <dsp:sp modelId="{072D25B9-2783-40E1-AD80-97C91D0628CE}">
      <dsp:nvSpPr>
        <dsp:cNvPr id="0" name=""/>
        <dsp:cNvSpPr/>
      </dsp:nvSpPr>
      <dsp:spPr>
        <a:xfrm rot="3861401">
          <a:off x="6105477" y="2260866"/>
          <a:ext cx="731082" cy="121664"/>
        </a:xfrm>
        <a:prstGeom prst="rightArrow">
          <a:avLst>
            <a:gd name="adj1" fmla="val 60000"/>
            <a:gd name="adj2" fmla="val 50000"/>
          </a:avLst>
        </a:prstGeom>
        <a:solidFill>
          <a:schemeClr val="accent5">
            <a:hueOff val="-6622584"/>
            <a:satOff val="26541"/>
            <a:lumOff val="5752"/>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tr-TR" sz="500" kern="1200"/>
        </a:p>
      </dsp:txBody>
      <dsp:txXfrm rot="3861401">
        <a:off x="6105477" y="2260866"/>
        <a:ext cx="731082" cy="121664"/>
      </dsp:txXfrm>
    </dsp:sp>
    <dsp:sp modelId="{08E306C5-3DAD-415E-81A5-76F3BC80A0BB}">
      <dsp:nvSpPr>
        <dsp:cNvPr id="0" name=""/>
        <dsp:cNvSpPr/>
      </dsp:nvSpPr>
      <dsp:spPr>
        <a:xfrm>
          <a:off x="6240294" y="2924813"/>
          <a:ext cx="1678910" cy="1329884"/>
        </a:xfrm>
        <a:prstGeom prst="roundRect">
          <a:avLst>
            <a:gd name="adj" fmla="val 10000"/>
          </a:avLst>
        </a:prstGeom>
        <a:solidFill>
          <a:srgbClr val="0099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tr-TR" sz="1700" b="1" kern="1200" dirty="0" smtClean="0">
              <a:effectLst>
                <a:outerShdw blurRad="38100" dist="38100" dir="2700000" algn="tl">
                  <a:srgbClr val="000000">
                    <a:alpha val="43137"/>
                  </a:srgbClr>
                </a:outerShdw>
              </a:effectLst>
              <a:latin typeface="Bookman Old Style" pitchFamily="18" charset="0"/>
            </a:rPr>
            <a:t>Kime?</a:t>
          </a:r>
        </a:p>
        <a:p>
          <a:pPr lvl="0" algn="ctr" defTabSz="755650">
            <a:lnSpc>
              <a:spcPct val="90000"/>
            </a:lnSpc>
            <a:spcBef>
              <a:spcPct val="0"/>
            </a:spcBef>
            <a:spcAft>
              <a:spcPct val="35000"/>
            </a:spcAft>
          </a:pPr>
          <a:r>
            <a:rPr lang="tr-TR" sz="1700" b="1" kern="1200" dirty="0" smtClean="0">
              <a:effectLst>
                <a:outerShdw blurRad="38100" dist="38100" dir="2700000" algn="tl">
                  <a:srgbClr val="000000">
                    <a:alpha val="43137"/>
                  </a:srgbClr>
                </a:outerShdw>
              </a:effectLst>
              <a:latin typeface="Bookman Old Style" pitchFamily="18" charset="0"/>
            </a:rPr>
            <a:t>ALICI</a:t>
          </a:r>
          <a:endParaRPr lang="tr-TR" sz="1700" b="1" kern="1200" dirty="0">
            <a:effectLst>
              <a:outerShdw blurRad="38100" dist="38100" dir="2700000" algn="tl">
                <a:srgbClr val="000000">
                  <a:alpha val="43137"/>
                </a:srgbClr>
              </a:outerShdw>
            </a:effectLst>
            <a:latin typeface="Bookman Old Style" pitchFamily="18" charset="0"/>
          </a:endParaRPr>
        </a:p>
      </dsp:txBody>
      <dsp:txXfrm>
        <a:off x="6240294" y="2924813"/>
        <a:ext cx="1678910" cy="1329884"/>
      </dsp:txXfrm>
    </dsp:sp>
    <dsp:sp modelId="{4693794C-A2C2-4EB1-9327-BEFEC4C96EF3}">
      <dsp:nvSpPr>
        <dsp:cNvPr id="0" name=""/>
        <dsp:cNvSpPr/>
      </dsp:nvSpPr>
      <dsp:spPr>
        <a:xfrm rot="9293442">
          <a:off x="5270159" y="4212217"/>
          <a:ext cx="703061" cy="121664"/>
        </a:xfrm>
        <a:prstGeom prst="rightArrow">
          <a:avLst>
            <a:gd name="adj1" fmla="val 60000"/>
            <a:gd name="adj2" fmla="val 50000"/>
          </a:avLst>
        </a:prstGeom>
        <a:solidFill>
          <a:schemeClr val="accent5">
            <a:hueOff val="-9933876"/>
            <a:satOff val="39811"/>
            <a:lumOff val="862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tr-TR" sz="500" kern="1200"/>
        </a:p>
      </dsp:txBody>
      <dsp:txXfrm rot="9293442">
        <a:off x="5270159" y="4212217"/>
        <a:ext cx="703061" cy="121664"/>
      </dsp:txXfrm>
    </dsp:sp>
    <dsp:sp modelId="{7A70A803-5CA1-4A51-A30F-0D54C949A258}">
      <dsp:nvSpPr>
        <dsp:cNvPr id="0" name=""/>
        <dsp:cNvSpPr/>
      </dsp:nvSpPr>
      <dsp:spPr>
        <a:xfrm>
          <a:off x="3456384" y="4158874"/>
          <a:ext cx="1582736" cy="1516092"/>
        </a:xfrm>
        <a:prstGeom prst="roundRect">
          <a:avLst>
            <a:gd name="adj" fmla="val 10000"/>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tr-TR" sz="1700" b="1" kern="1200" dirty="0" smtClean="0">
              <a:effectLst>
                <a:outerShdw blurRad="38100" dist="38100" dir="2700000" algn="tl">
                  <a:srgbClr val="000000">
                    <a:alpha val="43137"/>
                  </a:srgbClr>
                </a:outerShdw>
              </a:effectLst>
              <a:latin typeface="Bookman Old Style" pitchFamily="18" charset="0"/>
            </a:rPr>
            <a:t>Ne Etkisi Oldu?</a:t>
          </a:r>
        </a:p>
        <a:p>
          <a:pPr lvl="0" algn="ctr" defTabSz="755650">
            <a:lnSpc>
              <a:spcPct val="90000"/>
            </a:lnSpc>
            <a:spcBef>
              <a:spcPct val="0"/>
            </a:spcBef>
            <a:spcAft>
              <a:spcPct val="35000"/>
            </a:spcAft>
          </a:pPr>
          <a:r>
            <a:rPr lang="tr-TR" sz="1700" b="1" kern="1200" dirty="0" smtClean="0">
              <a:effectLst>
                <a:outerShdw blurRad="38100" dist="38100" dir="2700000" algn="tl">
                  <a:srgbClr val="000000">
                    <a:alpha val="43137"/>
                  </a:srgbClr>
                </a:outerShdw>
              </a:effectLst>
              <a:latin typeface="Bookman Old Style" pitchFamily="18" charset="0"/>
            </a:rPr>
            <a:t>GERİ BİLDİRİM</a:t>
          </a:r>
          <a:endParaRPr lang="tr-TR" sz="1700" b="1" kern="1200" dirty="0">
            <a:effectLst>
              <a:outerShdw blurRad="38100" dist="38100" dir="2700000" algn="tl">
                <a:srgbClr val="000000">
                  <a:alpha val="43137"/>
                </a:srgbClr>
              </a:outerShdw>
            </a:effectLst>
            <a:latin typeface="Bookman Old Style" pitchFamily="18" charset="0"/>
          </a:endParaRPr>
        </a:p>
      </dsp:txBody>
      <dsp:txXfrm>
        <a:off x="3456384" y="4158874"/>
        <a:ext cx="1582736" cy="1516092"/>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EE95716-3A07-4A08-A9DC-49D22B84BC39}">
      <dsp:nvSpPr>
        <dsp:cNvPr id="0" name=""/>
        <dsp:cNvSpPr/>
      </dsp:nvSpPr>
      <dsp:spPr>
        <a:xfrm>
          <a:off x="479883" y="2955269"/>
          <a:ext cx="1358034" cy="1233828"/>
        </a:xfrm>
        <a:prstGeom prst="roundRect">
          <a:avLst>
            <a:gd name="adj" fmla="val 10000"/>
          </a:avLst>
        </a:prstGeom>
        <a:solidFill>
          <a:srgbClr val="6600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tr-TR" sz="1600" b="1" kern="1200" dirty="0" smtClean="0">
              <a:effectLst>
                <a:outerShdw blurRad="38100" dist="38100" dir="2700000" algn="tl">
                  <a:srgbClr val="000000">
                    <a:alpha val="43137"/>
                  </a:srgbClr>
                </a:outerShdw>
              </a:effectLst>
              <a:latin typeface="Bookman Old Style" pitchFamily="18" charset="0"/>
            </a:rPr>
            <a:t>Öğretmen</a:t>
          </a:r>
        </a:p>
        <a:p>
          <a:pPr lvl="0" algn="ctr" defTabSz="711200">
            <a:lnSpc>
              <a:spcPct val="90000"/>
            </a:lnSpc>
            <a:spcBef>
              <a:spcPct val="0"/>
            </a:spcBef>
            <a:spcAft>
              <a:spcPct val="35000"/>
            </a:spcAft>
          </a:pPr>
          <a:r>
            <a:rPr lang="tr-TR" sz="1600" b="1" kern="1200" dirty="0" smtClean="0">
              <a:effectLst>
                <a:outerShdw blurRad="38100" dist="38100" dir="2700000" algn="tl">
                  <a:srgbClr val="000000">
                    <a:alpha val="43137"/>
                  </a:srgbClr>
                </a:outerShdw>
              </a:effectLst>
              <a:latin typeface="Bookman Old Style" pitchFamily="18" charset="0"/>
            </a:rPr>
            <a:t>KAYNAK</a:t>
          </a:r>
        </a:p>
      </dsp:txBody>
      <dsp:txXfrm>
        <a:off x="479883" y="2955269"/>
        <a:ext cx="1358034" cy="1233828"/>
      </dsp:txXfrm>
    </dsp:sp>
    <dsp:sp modelId="{1781DF85-8940-4BEE-A079-27E3799867BA}">
      <dsp:nvSpPr>
        <dsp:cNvPr id="0" name=""/>
        <dsp:cNvSpPr/>
      </dsp:nvSpPr>
      <dsp:spPr>
        <a:xfrm rot="18105028">
          <a:off x="1548653" y="2314825"/>
          <a:ext cx="705158" cy="115567"/>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tr-TR" sz="500" kern="1200"/>
        </a:p>
      </dsp:txBody>
      <dsp:txXfrm rot="18105028">
        <a:off x="1548653" y="2314825"/>
        <a:ext cx="705158" cy="115567"/>
      </dsp:txXfrm>
    </dsp:sp>
    <dsp:sp modelId="{7A8ACDC8-4CF2-4183-B919-EB0DD1038A2E}">
      <dsp:nvSpPr>
        <dsp:cNvPr id="0" name=""/>
        <dsp:cNvSpPr/>
      </dsp:nvSpPr>
      <dsp:spPr>
        <a:xfrm>
          <a:off x="1872206" y="576065"/>
          <a:ext cx="1509372" cy="1247825"/>
        </a:xfrm>
        <a:prstGeom prst="roundRect">
          <a:avLst>
            <a:gd name="adj" fmla="val 10000"/>
          </a:avLst>
        </a:prstGeom>
        <a:solidFill>
          <a:srgbClr val="CC00C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tr-TR" sz="1600" b="1" kern="1200" dirty="0" smtClean="0">
              <a:effectLst>
                <a:outerShdw blurRad="38100" dist="38100" dir="2700000" algn="tl">
                  <a:srgbClr val="000000">
                    <a:alpha val="43137"/>
                  </a:srgbClr>
                </a:outerShdw>
              </a:effectLst>
              <a:latin typeface="Bookman Old Style" pitchFamily="18" charset="0"/>
            </a:rPr>
            <a:t>Kazanımlar</a:t>
          </a:r>
        </a:p>
        <a:p>
          <a:pPr lvl="0" algn="ctr" defTabSz="711200">
            <a:lnSpc>
              <a:spcPct val="90000"/>
            </a:lnSpc>
            <a:spcBef>
              <a:spcPct val="0"/>
            </a:spcBef>
            <a:spcAft>
              <a:spcPct val="35000"/>
            </a:spcAft>
          </a:pPr>
          <a:r>
            <a:rPr lang="tr-TR" sz="1600" b="1" kern="1200" dirty="0" smtClean="0">
              <a:effectLst>
                <a:outerShdw blurRad="38100" dist="38100" dir="2700000" algn="tl">
                  <a:srgbClr val="000000">
                    <a:alpha val="43137"/>
                  </a:srgbClr>
                </a:outerShdw>
              </a:effectLst>
              <a:latin typeface="Bookman Old Style" pitchFamily="18" charset="0"/>
            </a:rPr>
            <a:t>MESAJ</a:t>
          </a:r>
          <a:endParaRPr lang="tr-TR" sz="1600" b="1" kern="1200" dirty="0">
            <a:effectLst>
              <a:outerShdw blurRad="38100" dist="38100" dir="2700000" algn="tl">
                <a:srgbClr val="000000">
                  <a:alpha val="43137"/>
                </a:srgbClr>
              </a:outerShdw>
            </a:effectLst>
            <a:latin typeface="Bookman Old Style" pitchFamily="18" charset="0"/>
          </a:endParaRPr>
        </a:p>
      </dsp:txBody>
      <dsp:txXfrm>
        <a:off x="1872206" y="576065"/>
        <a:ext cx="1509372" cy="1247825"/>
      </dsp:txXfrm>
    </dsp:sp>
    <dsp:sp modelId="{9C6E8399-B903-43CD-A294-81A261031848}">
      <dsp:nvSpPr>
        <dsp:cNvPr id="0" name=""/>
        <dsp:cNvSpPr/>
      </dsp:nvSpPr>
      <dsp:spPr>
        <a:xfrm rot="45252">
          <a:off x="3800936" y="1163502"/>
          <a:ext cx="889196" cy="115567"/>
        </a:xfrm>
        <a:prstGeom prst="rightArrow">
          <a:avLst>
            <a:gd name="adj1" fmla="val 60000"/>
            <a:gd name="adj2" fmla="val 50000"/>
          </a:avLst>
        </a:prstGeom>
        <a:solidFill>
          <a:schemeClr val="accent5">
            <a:hueOff val="-3311292"/>
            <a:satOff val="13270"/>
            <a:lumOff val="2876"/>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tr-TR" sz="500" kern="1200"/>
        </a:p>
      </dsp:txBody>
      <dsp:txXfrm rot="45252">
        <a:off x="3800936" y="1163502"/>
        <a:ext cx="889196" cy="115567"/>
      </dsp:txXfrm>
    </dsp:sp>
    <dsp:sp modelId="{0F3A2C6E-CA1B-4D38-9663-ED800E6F8BF4}">
      <dsp:nvSpPr>
        <dsp:cNvPr id="0" name=""/>
        <dsp:cNvSpPr/>
      </dsp:nvSpPr>
      <dsp:spPr>
        <a:xfrm>
          <a:off x="5059162" y="648073"/>
          <a:ext cx="1427067" cy="1186632"/>
        </a:xfrm>
        <a:prstGeom prst="roundRect">
          <a:avLst>
            <a:gd name="adj" fmla="val 10000"/>
          </a:avLst>
        </a:prstGeom>
        <a:solidFill>
          <a:srgbClr val="FF6600"/>
        </a:solidFill>
        <a:ln w="25400" cap="flat" cmpd="sng" algn="ctr">
          <a:solidFill>
            <a:srgbClr val="FF66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tr-TR" sz="1600" b="1" kern="1200" dirty="0" smtClean="0">
              <a:effectLst>
                <a:outerShdw blurRad="38100" dist="38100" dir="2700000" algn="tl">
                  <a:srgbClr val="000000">
                    <a:alpha val="43137"/>
                  </a:srgbClr>
                </a:outerShdw>
              </a:effectLst>
              <a:latin typeface="Bookman Old Style" pitchFamily="18" charset="0"/>
            </a:rPr>
            <a:t>Yöntem-Teknik</a:t>
          </a:r>
        </a:p>
        <a:p>
          <a:pPr lvl="0" algn="ctr" defTabSz="711200">
            <a:lnSpc>
              <a:spcPct val="90000"/>
            </a:lnSpc>
            <a:spcBef>
              <a:spcPct val="0"/>
            </a:spcBef>
            <a:spcAft>
              <a:spcPct val="35000"/>
            </a:spcAft>
          </a:pPr>
          <a:r>
            <a:rPr lang="tr-TR" sz="1600" b="1" kern="1200" dirty="0" smtClean="0">
              <a:effectLst>
                <a:outerShdw blurRad="38100" dist="38100" dir="2700000" algn="tl">
                  <a:srgbClr val="000000">
                    <a:alpha val="43137"/>
                  </a:srgbClr>
                </a:outerShdw>
              </a:effectLst>
              <a:latin typeface="Bookman Old Style" pitchFamily="18" charset="0"/>
            </a:rPr>
            <a:t>KANAL</a:t>
          </a:r>
        </a:p>
      </dsp:txBody>
      <dsp:txXfrm>
        <a:off x="5059162" y="648073"/>
        <a:ext cx="1427067" cy="1186632"/>
      </dsp:txXfrm>
    </dsp:sp>
    <dsp:sp modelId="{072D25B9-2783-40E1-AD80-97C91D0628CE}">
      <dsp:nvSpPr>
        <dsp:cNvPr id="0" name=""/>
        <dsp:cNvSpPr/>
      </dsp:nvSpPr>
      <dsp:spPr>
        <a:xfrm rot="3752398">
          <a:off x="6046371" y="2352497"/>
          <a:ext cx="667550" cy="115567"/>
        </a:xfrm>
        <a:prstGeom prst="rightArrow">
          <a:avLst>
            <a:gd name="adj1" fmla="val 60000"/>
            <a:gd name="adj2" fmla="val 50000"/>
          </a:avLst>
        </a:prstGeom>
        <a:solidFill>
          <a:schemeClr val="accent5">
            <a:hueOff val="-6622584"/>
            <a:satOff val="26541"/>
            <a:lumOff val="5752"/>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tr-TR" sz="500" kern="1200"/>
        </a:p>
      </dsp:txBody>
      <dsp:txXfrm rot="3752398">
        <a:off x="6046371" y="2352497"/>
        <a:ext cx="667550" cy="115567"/>
      </dsp:txXfrm>
    </dsp:sp>
    <dsp:sp modelId="{08E306C5-3DAD-415E-81A5-76F3BC80A0BB}">
      <dsp:nvSpPr>
        <dsp:cNvPr id="0" name=""/>
        <dsp:cNvSpPr/>
      </dsp:nvSpPr>
      <dsp:spPr>
        <a:xfrm>
          <a:off x="6192688" y="2952327"/>
          <a:ext cx="1594785" cy="1263248"/>
        </a:xfrm>
        <a:prstGeom prst="roundRect">
          <a:avLst>
            <a:gd name="adj" fmla="val 10000"/>
          </a:avLst>
        </a:prstGeom>
        <a:solidFill>
          <a:srgbClr val="0099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tr-TR" sz="1600" b="1" kern="1200" dirty="0" smtClean="0">
              <a:effectLst>
                <a:outerShdw blurRad="38100" dist="38100" dir="2700000" algn="tl">
                  <a:srgbClr val="000000">
                    <a:alpha val="43137"/>
                  </a:srgbClr>
                </a:outerShdw>
              </a:effectLst>
              <a:latin typeface="Bookman Old Style" pitchFamily="18" charset="0"/>
            </a:rPr>
            <a:t>Öğrenci</a:t>
          </a:r>
        </a:p>
        <a:p>
          <a:pPr lvl="0" algn="ctr" defTabSz="711200">
            <a:lnSpc>
              <a:spcPct val="90000"/>
            </a:lnSpc>
            <a:spcBef>
              <a:spcPct val="0"/>
            </a:spcBef>
            <a:spcAft>
              <a:spcPct val="35000"/>
            </a:spcAft>
          </a:pPr>
          <a:r>
            <a:rPr lang="tr-TR" sz="1600" b="1" kern="1200" dirty="0" smtClean="0">
              <a:effectLst>
                <a:outerShdw blurRad="38100" dist="38100" dir="2700000" algn="tl">
                  <a:srgbClr val="000000">
                    <a:alpha val="43137"/>
                  </a:srgbClr>
                </a:outerShdw>
              </a:effectLst>
              <a:latin typeface="Bookman Old Style" pitchFamily="18" charset="0"/>
            </a:rPr>
            <a:t>ALICI</a:t>
          </a:r>
          <a:endParaRPr lang="tr-TR" sz="1600" b="1" kern="1200" dirty="0">
            <a:effectLst>
              <a:outerShdw blurRad="38100" dist="38100" dir="2700000" algn="tl">
                <a:srgbClr val="000000">
                  <a:alpha val="43137"/>
                </a:srgbClr>
              </a:outerShdw>
            </a:effectLst>
            <a:latin typeface="Bookman Old Style" pitchFamily="18" charset="0"/>
          </a:endParaRPr>
        </a:p>
      </dsp:txBody>
      <dsp:txXfrm>
        <a:off x="6192688" y="2952327"/>
        <a:ext cx="1594785" cy="1263248"/>
      </dsp:txXfrm>
    </dsp:sp>
    <dsp:sp modelId="{4693794C-A2C2-4EB1-9327-BEFEC4C96EF3}">
      <dsp:nvSpPr>
        <dsp:cNvPr id="0" name=""/>
        <dsp:cNvSpPr/>
      </dsp:nvSpPr>
      <dsp:spPr>
        <a:xfrm rot="9190327">
          <a:off x="5424429" y="4175887"/>
          <a:ext cx="561958" cy="115567"/>
        </a:xfrm>
        <a:prstGeom prst="rightArrow">
          <a:avLst>
            <a:gd name="adj1" fmla="val 60000"/>
            <a:gd name="adj2" fmla="val 50000"/>
          </a:avLst>
        </a:prstGeom>
        <a:solidFill>
          <a:schemeClr val="accent5">
            <a:hueOff val="-9933876"/>
            <a:satOff val="39811"/>
            <a:lumOff val="862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tr-TR" sz="500" kern="1200"/>
        </a:p>
      </dsp:txBody>
      <dsp:txXfrm rot="9190327">
        <a:off x="5424429" y="4175887"/>
        <a:ext cx="561958" cy="115567"/>
      </dsp:txXfrm>
    </dsp:sp>
    <dsp:sp modelId="{7A70A803-5CA1-4A51-A30F-0D54C949A258}">
      <dsp:nvSpPr>
        <dsp:cNvPr id="0" name=""/>
        <dsp:cNvSpPr/>
      </dsp:nvSpPr>
      <dsp:spPr>
        <a:xfrm>
          <a:off x="3315891" y="4233896"/>
          <a:ext cx="1930622" cy="1440125"/>
        </a:xfrm>
        <a:prstGeom prst="roundRect">
          <a:avLst>
            <a:gd name="adj" fmla="val 10000"/>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tr-TR" sz="1600" b="1" kern="1200" dirty="0" smtClean="0">
              <a:effectLst>
                <a:outerShdw blurRad="38100" dist="38100" dir="2700000" algn="tl">
                  <a:srgbClr val="000000">
                    <a:alpha val="43137"/>
                  </a:srgbClr>
                </a:outerShdw>
              </a:effectLst>
              <a:latin typeface="Bookman Old Style" pitchFamily="18" charset="0"/>
            </a:rPr>
            <a:t>Ölçme- Değerlendirme</a:t>
          </a:r>
        </a:p>
        <a:p>
          <a:pPr lvl="0" algn="ctr" defTabSz="711200">
            <a:lnSpc>
              <a:spcPct val="90000"/>
            </a:lnSpc>
            <a:spcBef>
              <a:spcPct val="0"/>
            </a:spcBef>
            <a:spcAft>
              <a:spcPct val="35000"/>
            </a:spcAft>
          </a:pPr>
          <a:r>
            <a:rPr lang="tr-TR" sz="1600" b="1" kern="1200" dirty="0" smtClean="0">
              <a:effectLst>
                <a:outerShdw blurRad="38100" dist="38100" dir="2700000" algn="tl">
                  <a:srgbClr val="000000">
                    <a:alpha val="43137"/>
                  </a:srgbClr>
                </a:outerShdw>
              </a:effectLst>
              <a:latin typeface="Bookman Old Style" pitchFamily="18" charset="0"/>
            </a:rPr>
            <a:t>GERİ BİLDİRİM</a:t>
          </a:r>
          <a:endParaRPr lang="tr-TR" sz="1600" b="1" kern="1200" dirty="0">
            <a:effectLst>
              <a:outerShdw blurRad="38100" dist="38100" dir="2700000" algn="tl">
                <a:srgbClr val="000000">
                  <a:alpha val="43137"/>
                </a:srgbClr>
              </a:outerShdw>
            </a:effectLst>
            <a:latin typeface="Bookman Old Style" pitchFamily="18" charset="0"/>
          </a:endParaRPr>
        </a:p>
      </dsp:txBody>
      <dsp:txXfrm>
        <a:off x="3315891" y="4233896"/>
        <a:ext cx="1930622" cy="1440125"/>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8257070-5BF6-40F3-99E7-83FD8A5FE78D}">
      <dsp:nvSpPr>
        <dsp:cNvPr id="0" name=""/>
        <dsp:cNvSpPr/>
      </dsp:nvSpPr>
      <dsp:spPr>
        <a:xfrm>
          <a:off x="4125098" y="1557599"/>
          <a:ext cx="2059666" cy="458622"/>
        </a:xfrm>
        <a:custGeom>
          <a:avLst/>
          <a:gdLst/>
          <a:ahLst/>
          <a:cxnLst/>
          <a:rect l="0" t="0" r="0" b="0"/>
          <a:pathLst>
            <a:path>
              <a:moveTo>
                <a:pt x="0" y="0"/>
              </a:moveTo>
              <a:lnTo>
                <a:pt x="0" y="68793"/>
              </a:lnTo>
              <a:lnTo>
                <a:pt x="2059666" y="68793"/>
              </a:lnTo>
              <a:lnTo>
                <a:pt x="2059666" y="458622"/>
              </a:lnTo>
            </a:path>
          </a:pathLst>
        </a:custGeom>
        <a:noFill/>
        <a:ln w="76200" cap="flat" cmpd="sng" algn="ctr">
          <a:solidFill>
            <a:srgbClr val="6600FF"/>
          </a:solidFill>
          <a:prstDash val="solid"/>
        </a:ln>
        <a:effectLst/>
      </dsp:spPr>
      <dsp:style>
        <a:lnRef idx="2">
          <a:scrgbClr r="0" g="0" b="0"/>
        </a:lnRef>
        <a:fillRef idx="0">
          <a:scrgbClr r="0" g="0" b="0"/>
        </a:fillRef>
        <a:effectRef idx="0">
          <a:scrgbClr r="0" g="0" b="0"/>
        </a:effectRef>
        <a:fontRef idx="minor"/>
      </dsp:style>
    </dsp:sp>
    <dsp:sp modelId="{C15687EA-BB5D-429E-8025-EBB9CCC828C6}">
      <dsp:nvSpPr>
        <dsp:cNvPr id="0" name=""/>
        <dsp:cNvSpPr/>
      </dsp:nvSpPr>
      <dsp:spPr>
        <a:xfrm>
          <a:off x="1856324" y="1557599"/>
          <a:ext cx="2268773" cy="458622"/>
        </a:xfrm>
        <a:custGeom>
          <a:avLst/>
          <a:gdLst/>
          <a:ahLst/>
          <a:cxnLst/>
          <a:rect l="0" t="0" r="0" b="0"/>
          <a:pathLst>
            <a:path>
              <a:moveTo>
                <a:pt x="2268773" y="0"/>
              </a:moveTo>
              <a:lnTo>
                <a:pt x="2268773" y="68793"/>
              </a:lnTo>
              <a:lnTo>
                <a:pt x="0" y="68793"/>
              </a:lnTo>
              <a:lnTo>
                <a:pt x="0" y="458622"/>
              </a:lnTo>
            </a:path>
          </a:pathLst>
        </a:custGeom>
        <a:noFill/>
        <a:ln w="76200" cap="flat" cmpd="sng" algn="ctr">
          <a:solidFill>
            <a:srgbClr val="6600FF"/>
          </a:solidFill>
          <a:prstDash val="solid"/>
        </a:ln>
        <a:effectLst/>
      </dsp:spPr>
      <dsp:style>
        <a:lnRef idx="2">
          <a:scrgbClr r="0" g="0" b="0"/>
        </a:lnRef>
        <a:fillRef idx="0">
          <a:scrgbClr r="0" g="0" b="0"/>
        </a:fillRef>
        <a:effectRef idx="0">
          <a:scrgbClr r="0" g="0" b="0"/>
        </a:effectRef>
        <a:fontRef idx="minor"/>
      </dsp:style>
    </dsp:sp>
    <dsp:sp modelId="{01140061-2465-4B7A-A2A4-18C154DF385C}">
      <dsp:nvSpPr>
        <dsp:cNvPr id="0" name=""/>
        <dsp:cNvSpPr/>
      </dsp:nvSpPr>
      <dsp:spPr>
        <a:xfrm>
          <a:off x="2458601" y="9350"/>
          <a:ext cx="3332993" cy="1548248"/>
        </a:xfrm>
        <a:prstGeom prst="arc">
          <a:avLst>
            <a:gd name="adj1" fmla="val 13200000"/>
            <a:gd name="adj2" fmla="val 19200000"/>
          </a:avLst>
        </a:prstGeom>
        <a:noFill/>
        <a:ln w="76200" cap="flat" cmpd="sng" algn="ctr">
          <a:solidFill>
            <a:srgbClr val="FF0000"/>
          </a:solidFill>
          <a:prstDash val="solid"/>
        </a:ln>
        <a:effectLst/>
      </dsp:spPr>
      <dsp:style>
        <a:lnRef idx="2">
          <a:scrgbClr r="0" g="0" b="0"/>
        </a:lnRef>
        <a:fillRef idx="0">
          <a:scrgbClr r="0" g="0" b="0"/>
        </a:fillRef>
        <a:effectRef idx="0">
          <a:scrgbClr r="0" g="0" b="0"/>
        </a:effectRef>
        <a:fontRef idx="minor"/>
      </dsp:style>
    </dsp:sp>
    <dsp:sp modelId="{0E76270C-8788-4C1F-A9BD-45767E63EF3E}">
      <dsp:nvSpPr>
        <dsp:cNvPr id="0" name=""/>
        <dsp:cNvSpPr/>
      </dsp:nvSpPr>
      <dsp:spPr>
        <a:xfrm>
          <a:off x="2458601" y="9350"/>
          <a:ext cx="3332993" cy="1548248"/>
        </a:xfrm>
        <a:prstGeom prst="arc">
          <a:avLst>
            <a:gd name="adj1" fmla="val 2400000"/>
            <a:gd name="adj2" fmla="val 8400000"/>
          </a:avLst>
        </a:prstGeom>
        <a:noFill/>
        <a:ln w="76200" cap="flat" cmpd="sng" algn="ctr">
          <a:solidFill>
            <a:srgbClr val="FF0000"/>
          </a:solidFill>
          <a:prstDash val="solid"/>
        </a:ln>
        <a:effectLst/>
      </dsp:spPr>
      <dsp:style>
        <a:lnRef idx="2">
          <a:scrgbClr r="0" g="0" b="0"/>
        </a:lnRef>
        <a:fillRef idx="0">
          <a:scrgbClr r="0" g="0" b="0"/>
        </a:fillRef>
        <a:effectRef idx="0">
          <a:scrgbClr r="0" g="0" b="0"/>
        </a:effectRef>
        <a:fontRef idx="minor"/>
      </dsp:style>
    </dsp:sp>
    <dsp:sp modelId="{EF261CB2-8E58-465A-8027-5F5FEE5B732D}">
      <dsp:nvSpPr>
        <dsp:cNvPr id="0" name=""/>
        <dsp:cNvSpPr/>
      </dsp:nvSpPr>
      <dsp:spPr>
        <a:xfrm>
          <a:off x="792104" y="288035"/>
          <a:ext cx="6665986" cy="990879"/>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41275" tIns="41275" rIns="41275" bIns="41275" numCol="1" spcCol="1270" anchor="ctr" anchorCtr="0">
          <a:noAutofit/>
        </a:bodyPr>
        <a:lstStyle/>
        <a:p>
          <a:pPr lvl="0" algn="ctr" defTabSz="2889250">
            <a:lnSpc>
              <a:spcPct val="90000"/>
            </a:lnSpc>
            <a:spcBef>
              <a:spcPct val="0"/>
            </a:spcBef>
            <a:spcAft>
              <a:spcPct val="35000"/>
            </a:spcAft>
          </a:pPr>
          <a:r>
            <a:rPr lang="tr-TR" sz="6500" b="1" kern="1200" dirty="0" smtClean="0">
              <a:solidFill>
                <a:srgbClr val="FF3300"/>
              </a:solidFill>
              <a:effectLst>
                <a:outerShdw blurRad="38100" dist="38100" dir="2700000" algn="tl">
                  <a:srgbClr val="000000">
                    <a:alpha val="43137"/>
                  </a:srgbClr>
                </a:outerShdw>
              </a:effectLst>
              <a:latin typeface="Bookman Old Style" pitchFamily="18" charset="0"/>
            </a:rPr>
            <a:t>Motivasyon</a:t>
          </a:r>
          <a:endParaRPr lang="tr-TR" sz="6500" b="1" kern="1200" dirty="0">
            <a:solidFill>
              <a:srgbClr val="FF3300"/>
            </a:solidFill>
            <a:effectLst>
              <a:outerShdw blurRad="38100" dist="38100" dir="2700000" algn="tl">
                <a:srgbClr val="000000">
                  <a:alpha val="43137"/>
                </a:srgbClr>
              </a:outerShdw>
            </a:effectLst>
            <a:latin typeface="Bookman Old Style" pitchFamily="18" charset="0"/>
          </a:endParaRPr>
        </a:p>
      </dsp:txBody>
      <dsp:txXfrm>
        <a:off x="792104" y="288035"/>
        <a:ext cx="6665986" cy="990879"/>
      </dsp:txXfrm>
    </dsp:sp>
    <dsp:sp modelId="{81269FCB-A0DF-40E4-B6AD-94EBAEEF6F98}">
      <dsp:nvSpPr>
        <dsp:cNvPr id="0" name=""/>
        <dsp:cNvSpPr/>
      </dsp:nvSpPr>
      <dsp:spPr>
        <a:xfrm>
          <a:off x="928162" y="2016221"/>
          <a:ext cx="1856324" cy="1856324"/>
        </a:xfrm>
        <a:prstGeom prst="arc">
          <a:avLst>
            <a:gd name="adj1" fmla="val 13200000"/>
            <a:gd name="adj2" fmla="val 19200000"/>
          </a:avLst>
        </a:prstGeom>
        <a:noFill/>
        <a:ln w="76200" cap="flat" cmpd="sng" algn="ctr">
          <a:solidFill>
            <a:scrgbClr r="0" g="0" b="0"/>
          </a:solidFill>
          <a:prstDash val="solid"/>
        </a:ln>
        <a:effectLst/>
      </dsp:spPr>
      <dsp:style>
        <a:lnRef idx="2">
          <a:scrgbClr r="0" g="0" b="0"/>
        </a:lnRef>
        <a:fillRef idx="0">
          <a:scrgbClr r="0" g="0" b="0"/>
        </a:fillRef>
        <a:effectRef idx="0">
          <a:scrgbClr r="0" g="0" b="0"/>
        </a:effectRef>
        <a:fontRef idx="minor"/>
      </dsp:style>
    </dsp:sp>
    <dsp:sp modelId="{1E397630-6998-40F8-95E3-9DE6D93DDB0B}">
      <dsp:nvSpPr>
        <dsp:cNvPr id="0" name=""/>
        <dsp:cNvSpPr/>
      </dsp:nvSpPr>
      <dsp:spPr>
        <a:xfrm>
          <a:off x="928162" y="2016221"/>
          <a:ext cx="1856324" cy="1856324"/>
        </a:xfrm>
        <a:prstGeom prst="arc">
          <a:avLst>
            <a:gd name="adj1" fmla="val 2400000"/>
            <a:gd name="adj2" fmla="val 8400000"/>
          </a:avLst>
        </a:prstGeom>
        <a:noFill/>
        <a:ln w="76200" cap="flat" cmpd="sng" algn="ctr">
          <a:solidFill>
            <a:scrgbClr r="0" g="0" b="0"/>
          </a:solidFill>
          <a:prstDash val="solid"/>
        </a:ln>
        <a:effectLst/>
      </dsp:spPr>
      <dsp:style>
        <a:lnRef idx="2">
          <a:scrgbClr r="0" g="0" b="0"/>
        </a:lnRef>
        <a:fillRef idx="0">
          <a:scrgbClr r="0" g="0" b="0"/>
        </a:fillRef>
        <a:effectRef idx="0">
          <a:scrgbClr r="0" g="0" b="0"/>
        </a:effectRef>
        <a:fontRef idx="minor"/>
      </dsp:style>
    </dsp:sp>
    <dsp:sp modelId="{8F048333-9F65-41D6-AA91-B9FDADB6D2A7}">
      <dsp:nvSpPr>
        <dsp:cNvPr id="0" name=""/>
        <dsp:cNvSpPr/>
      </dsp:nvSpPr>
      <dsp:spPr>
        <a:xfrm>
          <a:off x="0" y="2350359"/>
          <a:ext cx="3712648" cy="1188047"/>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41275" tIns="41275" rIns="41275" bIns="41275" numCol="1" spcCol="1270" anchor="ctr" anchorCtr="0">
          <a:noAutofit/>
        </a:bodyPr>
        <a:lstStyle/>
        <a:p>
          <a:pPr lvl="0" algn="ctr" defTabSz="2889250">
            <a:lnSpc>
              <a:spcPct val="90000"/>
            </a:lnSpc>
            <a:spcBef>
              <a:spcPct val="0"/>
            </a:spcBef>
            <a:spcAft>
              <a:spcPct val="35000"/>
            </a:spcAft>
          </a:pPr>
          <a:r>
            <a:rPr lang="tr-TR" sz="6500" kern="1200" dirty="0" smtClean="0">
              <a:effectLst>
                <a:outerShdw blurRad="38100" dist="38100" dir="2700000" algn="tl">
                  <a:srgbClr val="000000">
                    <a:alpha val="43137"/>
                  </a:srgbClr>
                </a:outerShdw>
              </a:effectLst>
              <a:latin typeface="Bookman Old Style" pitchFamily="18" charset="0"/>
            </a:rPr>
            <a:t>İçsel</a:t>
          </a:r>
          <a:endParaRPr lang="tr-TR" sz="6500" kern="1200" dirty="0">
            <a:effectLst>
              <a:outerShdw blurRad="38100" dist="38100" dir="2700000" algn="tl">
                <a:srgbClr val="000000">
                  <a:alpha val="43137"/>
                </a:srgbClr>
              </a:outerShdw>
            </a:effectLst>
            <a:latin typeface="Bookman Old Style" pitchFamily="18" charset="0"/>
          </a:endParaRPr>
        </a:p>
      </dsp:txBody>
      <dsp:txXfrm>
        <a:off x="0" y="2350359"/>
        <a:ext cx="3712648" cy="1188047"/>
      </dsp:txXfrm>
    </dsp:sp>
    <dsp:sp modelId="{CBA3F7E2-EBDC-4D7F-B7AA-E608F9674073}">
      <dsp:nvSpPr>
        <dsp:cNvPr id="0" name=""/>
        <dsp:cNvSpPr/>
      </dsp:nvSpPr>
      <dsp:spPr>
        <a:xfrm>
          <a:off x="5256602" y="2016221"/>
          <a:ext cx="1856324" cy="1856324"/>
        </a:xfrm>
        <a:prstGeom prst="arc">
          <a:avLst>
            <a:gd name="adj1" fmla="val 13200000"/>
            <a:gd name="adj2" fmla="val 19200000"/>
          </a:avLst>
        </a:prstGeom>
        <a:noFill/>
        <a:ln w="76200" cap="flat" cmpd="sng" algn="ctr">
          <a:solidFill>
            <a:scrgbClr r="0" g="0" b="0"/>
          </a:solidFill>
          <a:prstDash val="solid"/>
        </a:ln>
        <a:effectLst/>
      </dsp:spPr>
      <dsp:style>
        <a:lnRef idx="2">
          <a:scrgbClr r="0" g="0" b="0"/>
        </a:lnRef>
        <a:fillRef idx="0">
          <a:scrgbClr r="0" g="0" b="0"/>
        </a:fillRef>
        <a:effectRef idx="0">
          <a:scrgbClr r="0" g="0" b="0"/>
        </a:effectRef>
        <a:fontRef idx="minor"/>
      </dsp:style>
    </dsp:sp>
    <dsp:sp modelId="{7FD63E3A-8D06-49E1-A8F5-E7F128F6E2C8}">
      <dsp:nvSpPr>
        <dsp:cNvPr id="0" name=""/>
        <dsp:cNvSpPr/>
      </dsp:nvSpPr>
      <dsp:spPr>
        <a:xfrm>
          <a:off x="5256602" y="2016221"/>
          <a:ext cx="1856324" cy="1856324"/>
        </a:xfrm>
        <a:prstGeom prst="arc">
          <a:avLst>
            <a:gd name="adj1" fmla="val 2400000"/>
            <a:gd name="adj2" fmla="val 8400000"/>
          </a:avLst>
        </a:prstGeom>
        <a:noFill/>
        <a:ln w="76200" cap="flat" cmpd="sng" algn="ctr">
          <a:solidFill>
            <a:scrgbClr r="0" g="0" b="0"/>
          </a:solidFill>
          <a:prstDash val="solid"/>
        </a:ln>
        <a:effectLst/>
      </dsp:spPr>
      <dsp:style>
        <a:lnRef idx="2">
          <a:scrgbClr r="0" g="0" b="0"/>
        </a:lnRef>
        <a:fillRef idx="0">
          <a:scrgbClr r="0" g="0" b="0"/>
        </a:fillRef>
        <a:effectRef idx="0">
          <a:scrgbClr r="0" g="0" b="0"/>
        </a:effectRef>
        <a:fontRef idx="minor"/>
      </dsp:style>
    </dsp:sp>
    <dsp:sp modelId="{C02A42D4-D286-4D56-A265-6BC790DA7BDC}">
      <dsp:nvSpPr>
        <dsp:cNvPr id="0" name=""/>
        <dsp:cNvSpPr/>
      </dsp:nvSpPr>
      <dsp:spPr>
        <a:xfrm>
          <a:off x="4328440" y="2350359"/>
          <a:ext cx="3712648" cy="1188047"/>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41275" tIns="41275" rIns="41275" bIns="41275" numCol="1" spcCol="1270" anchor="ctr" anchorCtr="0">
          <a:noAutofit/>
        </a:bodyPr>
        <a:lstStyle/>
        <a:p>
          <a:pPr lvl="0" algn="ctr" defTabSz="2889250">
            <a:lnSpc>
              <a:spcPct val="90000"/>
            </a:lnSpc>
            <a:spcBef>
              <a:spcPct val="0"/>
            </a:spcBef>
            <a:spcAft>
              <a:spcPct val="35000"/>
            </a:spcAft>
          </a:pPr>
          <a:r>
            <a:rPr lang="tr-TR" sz="6500" kern="1200" dirty="0" smtClean="0">
              <a:effectLst>
                <a:outerShdw blurRad="38100" dist="38100" dir="2700000" algn="tl">
                  <a:srgbClr val="000000">
                    <a:alpha val="43137"/>
                  </a:srgbClr>
                </a:outerShdw>
              </a:effectLst>
              <a:latin typeface="Bookman Old Style" pitchFamily="18" charset="0"/>
            </a:rPr>
            <a:t>Dışsal</a:t>
          </a:r>
          <a:endParaRPr lang="tr-TR" sz="6500" kern="1200" dirty="0">
            <a:effectLst>
              <a:outerShdw blurRad="38100" dist="38100" dir="2700000" algn="tl">
                <a:srgbClr val="000000">
                  <a:alpha val="43137"/>
                </a:srgbClr>
              </a:outerShdw>
            </a:effectLst>
            <a:latin typeface="Bookman Old Style" pitchFamily="18" charset="0"/>
          </a:endParaRPr>
        </a:p>
      </dsp:txBody>
      <dsp:txXfrm>
        <a:off x="4328440" y="2350359"/>
        <a:ext cx="3712648" cy="1188047"/>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HalfCircleOrganizationChart">
  <dgm:title val=""/>
  <dgm:desc val=""/>
  <dgm:catLst>
    <dgm:cat type="hierarchy" pri="1500"/>
  </dgm:catLst>
  <dgm:samp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Name0">
    <dgm:varLst>
      <dgm:orgChart val="1"/>
      <dgm:chPref val="1"/>
      <dgm:dir/>
      <dgm:animOne val="branch"/>
      <dgm:animLvl val="lvl"/>
      <dgm:resizeHandles/>
    </dgm:varLst>
    <dgm:choose name="Name1">
      <dgm:if name="Name2" func="var" arg="dir" op="equ" val="norm">
        <dgm:alg type="hierChild">
          <dgm:param type="linDir" val="fromL"/>
        </dgm:alg>
      </dgm:if>
      <dgm:else name="Name3">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2" refType="w" fact="10"/>
      <dgm:constr type="h" for="des" forName="rootComposite2"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forEach name="Name4" axis="ch">
      <dgm:forEach name="Name5" axis="self" ptType="node">
        <dgm:layoutNode name="hierRoot1">
          <dgm:varLst>
            <dgm:hierBranch val="init"/>
          </dgm:varLst>
          <dgm:choose name="Name6">
            <dgm:if name="Name7" func="var" arg="hierBranch" op="equ" val="l">
              <dgm:alg type="hierRoot">
                <dgm:param type="hierAlign" val="tR"/>
              </dgm:alg>
              <dgm:constrLst>
                <dgm:constr type="alignOff" val="0.65"/>
              </dgm:constrLst>
            </dgm:if>
            <dgm:if name="Name8" func="var" arg="hierBranch" op="equ" val="r">
              <dgm:alg type="hierRoot">
                <dgm:param type="hierAlign" val="tL"/>
              </dgm:alg>
              <dgm:constrLst>
                <dgm:constr type="alignOff" val="0.65"/>
              </dgm:constrLst>
            </dgm:if>
            <dgm:if name="Name9" func="var" arg="hierBranch" op="equ" val="hang">
              <dgm:alg type="hierRoot"/>
              <dgm:constrLst>
                <dgm:constr type="alignOff" val="0.65"/>
              </dgm:constrLst>
            </dgm:if>
            <dgm:else name="Name10">
              <dgm:alg type="hierRoot"/>
              <dgm:constrLst>
                <dgm:constr type="alignOff"/>
                <dgm:constr type="bendDist" for="des" ptType="parTrans" refType="sp" fact="0.5"/>
              </dgm:constrLst>
            </dgm:else>
          </dgm:choose>
          <dgm:shape xmlns:r="http://schemas.openxmlformats.org/officeDocument/2006/relationships" r:blip="">
            <dgm:adjLst/>
          </dgm:shape>
          <dgm:presOf/>
          <dgm:layoutNode name="rootComposite1">
            <dgm:alg type="composite"/>
            <dgm:shape xmlns:r="http://schemas.openxmlformats.org/officeDocument/2006/relationships" r:blip="">
              <dgm:adjLst/>
            </dgm:shape>
            <dgm:presOf axis="self" ptType="node" cnt="1"/>
            <dgm:choose name="Name11">
              <dgm:if name="Name12" func="var" arg="hierBranch" op="equ" val="init">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3" func="var" arg="hierBranch" op="equ" val="l">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4" func="var" arg="hierBranch" op="equ" val="r">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else name="Name15">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else>
            </dgm:choose>
            <dgm:layoutNode name="rootText1"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1" styleLbl="parChTrans1D1" moveWith="rootText1">
              <dgm:alg type="sp"/>
              <dgm:shape xmlns:r="http://schemas.openxmlformats.org/officeDocument/2006/relationships" type="arc" r:blip="" zOrderOff="-2">
                <dgm:adjLst>
                  <dgm:adj idx="1" val="-140"/>
                  <dgm:adj idx="2" val="-40"/>
                </dgm:adjLst>
              </dgm:shape>
              <dgm:presOf/>
            </dgm:layoutNode>
            <dgm:layoutNode name="bottomArc1" styleLbl="parChTrans1D1" moveWith="rootText1">
              <dgm:alg type="sp"/>
              <dgm:shape xmlns:r="http://schemas.openxmlformats.org/officeDocument/2006/relationships" type="arc" r:blip="" zOrderOff="-2">
                <dgm:adjLst>
                  <dgm:adj idx="1" val="40"/>
                  <dgm:adj idx="2" val="140"/>
                </dgm:adjLst>
              </dgm:shape>
              <dgm:presOf/>
            </dgm:layoutNode>
            <dgm:layoutNode name="topConnNode1" moveWith="rootText1">
              <dgm:alg type="sp"/>
              <dgm:shape xmlns:r="http://schemas.openxmlformats.org/officeDocument/2006/relationships" type="rect" r:blip="" hideGeom="1">
                <dgm:adjLst/>
              </dgm:shape>
              <dgm:presOf axis="self" ptType="node" cnt="1"/>
            </dgm:layoutNode>
          </dgm:layoutNode>
          <dgm:layoutNode name="hierChild2">
            <dgm:choose name="Name16">
              <dgm:if name="Name17" func="var" arg="hierBranch" op="equ" val="l">
                <dgm:alg type="hierChild">
                  <dgm:param type="chAlign" val="r"/>
                  <dgm:param type="linDir" val="fromT"/>
                </dgm:alg>
              </dgm:if>
              <dgm:if name="Name18" func="var" arg="hierBranch" op="equ" val="r">
                <dgm:alg type="hierChild">
                  <dgm:param type="chAlign" val="l"/>
                  <dgm:param type="linDir" val="fromT"/>
                </dgm:alg>
              </dgm:if>
              <dgm:if name="Name19" func="var" arg="hierBranch" op="equ" val="hang">
                <dgm:choose name="Name20">
                  <dgm:if name="Name21" func="var" arg="dir" op="equ" val="norm">
                    <dgm:alg type="hierChild">
                      <dgm:param type="chAlign" val="l"/>
                      <dgm:param type="linDir" val="fromL"/>
                      <dgm:param type="secChAlign" val="t"/>
                      <dgm:param type="secLinDir" val="fromT"/>
                    </dgm:alg>
                  </dgm:if>
                  <dgm:else name="Name22">
                    <dgm:alg type="hierChild">
                      <dgm:param type="chAlign" val="l"/>
                      <dgm:param type="linDir" val="fromR"/>
                      <dgm:param type="secChAlign" val="t"/>
                      <dgm:param type="secLinDir" val="fromT"/>
                    </dgm:alg>
                  </dgm:else>
                </dgm:choose>
              </dgm:if>
              <dgm:else name="Name23">
                <dgm:choose name="Name24">
                  <dgm:if name="Name25" func="var" arg="dir" op="equ" val="norm">
                    <dgm:alg type="hierChild"/>
                  </dgm:if>
                  <dgm:else name="Name26">
                    <dgm:alg type="hierChild">
                      <dgm:param type="linDir" val="fromR"/>
                    </dgm:alg>
                  </dgm:else>
                </dgm:choose>
              </dgm:else>
            </dgm:choose>
            <dgm:shape xmlns:r="http://schemas.openxmlformats.org/officeDocument/2006/relationships" r:blip="">
              <dgm:adjLst/>
            </dgm:shape>
            <dgm:presOf/>
            <dgm:forEach name="rep2a" axis="ch" ptType="nonAsst">
              <dgm:forEach name="Name27" axis="precedSib" ptType="parTrans" st="-1" cnt="1">
                <dgm:layoutNode name="Name28">
                  <dgm:choose name="Name29">
                    <dgm:if name="Name30" func="var" arg="hierBranch" op="equ" val="std">
                      <dgm:choose name="Name31">
                        <dgm:if name="Name32"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33"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34">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if name="Name35" func="var" arg="hierBranch" op="equ" val="init">
                      <dgm:choose name="Name36">
                        <dgm:if name="Name37" axis="self" func="depth" op="lte" val="2">
                          <dgm:choose name="Name38">
                            <dgm:if name="Name39"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40"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41">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else name="Name42">
                          <dgm:choose name="Name43">
                            <dgm:if name="Name44" axis="par des" func="maxDepth" op="lte" val="1">
                              <dgm:choose name="Name45">
                                <dgm:if name="Name4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4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48">
                                  <dgm:alg type="conn">
                                    <dgm:param type="connRout" val="bend"/>
                                    <dgm:param type="dim" val="1D"/>
                                    <dgm:param type="endSty" val="noArr"/>
                                    <dgm:param type="begPts" val="bCtr"/>
                                    <dgm:param type="endPts" val="bL bR"/>
                                    <dgm:param type="srcNode" val="bottomArc2"/>
                                    <dgm:param type="dstNode" val="topConnNode2"/>
                                  </dgm:alg>
                                </dgm:else>
                              </dgm:choose>
                            </dgm:if>
                            <dgm:else name="Name49">
                              <dgm:choose name="Name50">
                                <dgm:if name="Name51"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52"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53">
                                  <dgm:alg type="conn">
                                    <dgm:param type="connRout" val="bend"/>
                                    <dgm:param type="dim" val="1D"/>
                                    <dgm:param type="endSty" val="noArr"/>
                                    <dgm:param type="begPts" val="bCtr"/>
                                    <dgm:param type="endPts" val="tCtr"/>
                                    <dgm:param type="bendPt" val="end"/>
                                    <dgm:param type="srcNode" val="bottomArc2"/>
                                    <dgm:param type="dstNode" val="topArc2"/>
                                  </dgm:alg>
                                </dgm:else>
                              </dgm:choose>
                            </dgm:else>
                          </dgm:choose>
                        </dgm:else>
                      </dgm:choose>
                    </dgm:if>
                    <dgm:else name="Name54">
                      <dgm:choose name="Name55">
                        <dgm:if name="Name5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5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58">
                          <dgm:alg type="conn">
                            <dgm:param type="connRout" val="bend"/>
                            <dgm:param type="dim" val="1D"/>
                            <dgm:param type="endSty" val="noArr"/>
                            <dgm:param type="begPts" val="bCtr"/>
                            <dgm:param type="endPts" val="bL bR"/>
                            <dgm:param type="srcNode" val="bottomArc2"/>
                            <dgm:param type="dstNode" val="topConnNode2"/>
                          </dgm:alg>
                        </dgm:else>
                      </dgm:choose>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2">
                <dgm:varLst>
                  <dgm:hierBranch val="init"/>
                </dgm:varLst>
                <dgm:choose name="Name59">
                  <dgm:if name="Name60" func="var" arg="hierBranch" op="equ" val="l">
                    <dgm:alg type="hierRoot">
                      <dgm:param type="hierAlign" val="tR"/>
                    </dgm:alg>
                    <dgm:shape xmlns:r="http://schemas.openxmlformats.org/officeDocument/2006/relationships" r:blip="">
                      <dgm:adjLst/>
                    </dgm:shape>
                    <dgm:presOf/>
                    <dgm:constrLst>
                      <dgm:constr type="alignOff" val="0.65"/>
                    </dgm:constrLst>
                  </dgm:if>
                  <dgm:if name="Name61" func="var" arg="hierBranch" op="equ" val="r">
                    <dgm:alg type="hierRoot">
                      <dgm:param type="hierAlign" val="tL"/>
                    </dgm:alg>
                    <dgm:shape xmlns:r="http://schemas.openxmlformats.org/officeDocument/2006/relationships" r:blip="">
                      <dgm:adjLst/>
                    </dgm:shape>
                    <dgm:presOf/>
                    <dgm:constrLst>
                      <dgm:constr type="alignOff" val="0.65"/>
                    </dgm:constrLst>
                  </dgm:if>
                  <dgm:if name="Name62"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3" func="var" arg="hierBranch" op="equ" val="init">
                    <dgm:choose name="Name64">
                      <dgm:if name="Name65" axis="des" func="maxDepth" op="lte" val="1">
                        <dgm:alg type="hierRoot">
                          <dgm:param type="hierAlign" val="tL"/>
                        </dgm:alg>
                        <dgm:shape xmlns:r="http://schemas.openxmlformats.org/officeDocument/2006/relationships" r:blip="">
                          <dgm:adjLst/>
                        </dgm:shape>
                        <dgm:presOf/>
                        <dgm:constrLst>
                          <dgm:constr type="alignOff" val="0.65"/>
                        </dgm:constrLst>
                      </dgm:if>
                      <dgm:else name="Name6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67">
                    <dgm:alg type="hierRoot"/>
                    <dgm:shape xmlns:r="http://schemas.openxmlformats.org/officeDocument/2006/relationships" r:blip="">
                      <dgm:adjLst/>
                    </dgm:shape>
                    <dgm:presOf/>
                    <dgm:constrLst>
                      <dgm:constr type="alignOff" val="0.65"/>
                    </dgm:constrLst>
                  </dgm:else>
                </dgm:choose>
                <dgm:layoutNode name="rootComposite2">
                  <dgm:alg type="composite"/>
                  <dgm:shape xmlns:r="http://schemas.openxmlformats.org/officeDocument/2006/relationships" r:blip="">
                    <dgm:adjLst/>
                  </dgm:shape>
                  <dgm:presOf axis="self" ptType="node" cnt="1"/>
                  <dgm:choose name="Name68">
                    <dgm:if name="Name69" func="var" arg="hierBranch" op="equ" val="init">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0" func="var" arg="hierBranch" op="equ" val="l">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1" func="var" arg="hierBranch" op="equ" val="r">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else name="Name72">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else>
                  </dgm:choose>
                  <dgm:layoutNode name="rootText2"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2" styleLbl="parChTrans1D1" moveWith="rootText2">
                    <dgm:alg type="sp"/>
                    <dgm:shape xmlns:r="http://schemas.openxmlformats.org/officeDocument/2006/relationships" type="arc" r:blip="" zOrderOff="-2">
                      <dgm:adjLst>
                        <dgm:adj idx="1" val="-140"/>
                        <dgm:adj idx="2" val="-40"/>
                      </dgm:adjLst>
                    </dgm:shape>
                    <dgm:presOf/>
                  </dgm:layoutNode>
                  <dgm:layoutNode name="bottomArc2" styleLbl="parChTrans1D1" moveWith="rootText2">
                    <dgm:alg type="sp"/>
                    <dgm:shape xmlns:r="http://schemas.openxmlformats.org/officeDocument/2006/relationships" type="arc" r:blip="" zOrderOff="-2">
                      <dgm:adjLst>
                        <dgm:adj idx="1" val="40"/>
                        <dgm:adj idx="2" val="140"/>
                      </dgm:adjLst>
                    </dgm:shape>
                    <dgm:presOf/>
                  </dgm:layoutNode>
                  <dgm:layoutNode name="topConnNode2" moveWith="rootText2">
                    <dgm:alg type="sp"/>
                    <dgm:shape xmlns:r="http://schemas.openxmlformats.org/officeDocument/2006/relationships" type="rect" r:blip="" hideGeom="1">
                      <dgm:adjLst/>
                    </dgm:shape>
                    <dgm:presOf axis="self" ptType="node" cnt="1"/>
                  </dgm:layoutNode>
                </dgm:layoutNode>
                <dgm:layoutNode name="hierChild4">
                  <dgm:choose name="Name73">
                    <dgm:if name="Name74" func="var" arg="hierBranch" op="equ" val="l">
                      <dgm:alg type="hierChild">
                        <dgm:param type="chAlign" val="r"/>
                        <dgm:param type="linDir" val="fromT"/>
                      </dgm:alg>
                    </dgm:if>
                    <dgm:if name="Name75" func="var" arg="hierBranch" op="equ" val="r">
                      <dgm:alg type="hierChild">
                        <dgm:param type="chAlign" val="l"/>
                        <dgm:param type="linDir" val="fromT"/>
                      </dgm:alg>
                    </dgm:if>
                    <dgm:if name="Name76" func="var" arg="hierBranch" op="equ" val="hang">
                      <dgm:choose name="Name77">
                        <dgm:if name="Name78" func="var" arg="dir" op="equ" val="norm">
                          <dgm:alg type="hierChild">
                            <dgm:param type="chAlign" val="l"/>
                            <dgm:param type="linDir" val="fromL"/>
                            <dgm:param type="secChAlign" val="t"/>
                            <dgm:param type="secLinDir" val="fromT"/>
                          </dgm:alg>
                        </dgm:if>
                        <dgm:else name="Name79">
                          <dgm:alg type="hierChild">
                            <dgm:param type="chAlign" val="l"/>
                            <dgm:param type="linDir" val="fromR"/>
                            <dgm:param type="secChAlign" val="t"/>
                            <dgm:param type="secLinDir" val="fromT"/>
                          </dgm:alg>
                        </dgm:else>
                      </dgm:choose>
                    </dgm:if>
                    <dgm:if name="Name80" func="var" arg="hierBranch" op="equ" val="std">
                      <dgm:choose name="Name81">
                        <dgm:if name="Name82" func="var" arg="dir" op="equ" val="norm">
                          <dgm:alg type="hierChild"/>
                        </dgm:if>
                        <dgm:else name="Name83">
                          <dgm:alg type="hierChild">
                            <dgm:param type="linDir" val="fromR"/>
                          </dgm:alg>
                        </dgm:else>
                      </dgm:choose>
                    </dgm:if>
                    <dgm:if name="Name84" func="var" arg="hierBranch" op="equ" val="init">
                      <dgm:choose name="Name85">
                        <dgm:if name="Name86" axis="des" func="maxDepth" op="lte" val="1">
                          <dgm:alg type="hierChild">
                            <dgm:param type="chAlign" val="l"/>
                            <dgm:param type="linDir" val="fromT"/>
                          </dgm:alg>
                        </dgm:if>
                        <dgm:else name="Name87">
                          <dgm:choose name="Name88">
                            <dgm:if name="Name89" func="var" arg="dir" op="equ" val="norm">
                              <dgm:alg type="hierChild"/>
                            </dgm:if>
                            <dgm:else name="Name90">
                              <dgm:alg type="hierChild">
                                <dgm:param type="linDir" val="fromR"/>
                              </dgm:alg>
                            </dgm:else>
                          </dgm:choose>
                        </dgm:else>
                      </dgm:choose>
                    </dgm:if>
                    <dgm:else name="Name91"/>
                  </dgm:choose>
                  <dgm:shape xmlns:r="http://schemas.openxmlformats.org/officeDocument/2006/relationships" r:blip="">
                    <dgm:adjLst/>
                  </dgm:shape>
                  <dgm:presOf/>
                  <dgm:forEach name="Name92" ref="rep2a"/>
                </dgm:layoutNode>
                <dgm:layoutNode name="hierChild5">
                  <dgm:choose name="Name93">
                    <dgm:if name="Name94" func="var" arg="dir" op="equ" val="norm">
                      <dgm:alg type="hierChild">
                        <dgm:param type="chAlign" val="l"/>
                        <dgm:param type="linDir" val="fromL"/>
                        <dgm:param type="secChAlign" val="t"/>
                        <dgm:param type="secLinDir" val="fromT"/>
                      </dgm:alg>
                    </dgm:if>
                    <dgm:else name="Name95">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96" ref="rep2b"/>
                </dgm:layoutNode>
              </dgm:layoutNode>
            </dgm:forEach>
          </dgm:layoutNode>
          <dgm:layoutNode name="hierChild3">
            <dgm:choose name="Name97">
              <dgm:if name="Name98" func="var" arg="dir" op="equ" val="norm">
                <dgm:alg type="hierChild">
                  <dgm:param type="chAlign" val="l"/>
                  <dgm:param type="linDir" val="fromL"/>
                  <dgm:param type="secChAlign" val="t"/>
                  <dgm:param type="secLinDir" val="fromT"/>
                </dgm:alg>
              </dgm:if>
              <dgm:else name="Name99">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rep2b" axis="ch" ptType="asst">
              <dgm:forEach name="Name100" axis="precedSib" ptType="parTrans" st="-1" cnt="1">
                <dgm:layoutNode name="Name101">
                  <dgm:choose name="Name102">
                    <dgm:if name="Name103" axis="self" func="depth" op="lte" val="2">
                      <dgm:alg type="conn">
                        <dgm:param type="connRout" val="bend"/>
                        <dgm:param type="dim" val="1D"/>
                        <dgm:param type="endSty" val="noArr"/>
                        <dgm:param type="begPts" val="bCtr"/>
                        <dgm:param type="endPts" val="bL bR"/>
                        <dgm:param type="srcNode" val="bottomArc1"/>
                        <dgm:param type="dstNode" val="topConnNode3"/>
                      </dgm:alg>
                    </dgm:if>
                    <dgm:if name="Name104" axis="par" ptType="asst" func="cnt" op="equ" val="1">
                      <dgm:alg type="conn">
                        <dgm:param type="connRout" val="bend"/>
                        <dgm:param type="dim" val="1D"/>
                        <dgm:param type="endSty" val="noArr"/>
                        <dgm:param type="begPts" val="bCtr"/>
                        <dgm:param type="endPts" val="bL bR"/>
                        <dgm:param type="srcNode" val="bottomArc3"/>
                        <dgm:param type="dstNode" val="topConnNode3"/>
                      </dgm:alg>
                    </dgm:if>
                    <dgm:else name="Name105">
                      <dgm:alg type="conn">
                        <dgm:param type="connRout" val="bend"/>
                        <dgm:param type="dim" val="1D"/>
                        <dgm:param type="endSty" val="noArr"/>
                        <dgm:param type="begPts" val="bCtr"/>
                        <dgm:param type="endPts" val="bL bR"/>
                        <dgm:param type="srcNode" val="bottomArc2"/>
                        <dgm:param type="dstNode" val="topConnNode3"/>
                      </dgm:alg>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3">
                <dgm:varLst>
                  <dgm:hierBranch val="init"/>
                </dgm:varLst>
                <dgm:choose name="Name106">
                  <dgm:if name="Name107" func="var" arg="hierBranch" op="equ" val="l">
                    <dgm:alg type="hierRoot">
                      <dgm:param type="hierAlign" val="tR"/>
                    </dgm:alg>
                    <dgm:shape xmlns:r="http://schemas.openxmlformats.org/officeDocument/2006/relationships" r:blip="">
                      <dgm:adjLst/>
                    </dgm:shape>
                    <dgm:presOf/>
                    <dgm:constrLst>
                      <dgm:constr type="alignOff" val="0.65"/>
                    </dgm:constrLst>
                  </dgm:if>
                  <dgm:if name="Name108" func="var" arg="hierBranch" op="equ" val="r">
                    <dgm:alg type="hierRoot">
                      <dgm:param type="hierAlign" val="tL"/>
                    </dgm:alg>
                    <dgm:shape xmlns:r="http://schemas.openxmlformats.org/officeDocument/2006/relationships" r:blip="">
                      <dgm:adjLst/>
                    </dgm:shape>
                    <dgm:presOf/>
                    <dgm:constrLst>
                      <dgm:constr type="alignOff" val="0.65"/>
                    </dgm:constrLst>
                  </dgm:if>
                  <dgm:if name="Name109" func="var" arg="hierBranch" op="equ" val="hang">
                    <dgm:alg type="hierRoot"/>
                    <dgm:shape xmlns:r="http://schemas.openxmlformats.org/officeDocument/2006/relationships" r:blip="">
                      <dgm:adjLst/>
                    </dgm:shape>
                    <dgm:presOf/>
                    <dgm:constrLst>
                      <dgm:constr type="alignOff" val="0.65"/>
                    </dgm:constrLst>
                  </dgm:if>
                  <dgm:if name="Name110"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1" func="var" arg="hierBranch" op="equ" val="init">
                    <dgm:choose name="Name112">
                      <dgm:if name="Name113" axis="des" func="maxDepth" op="lte" val="1">
                        <dgm:alg type="hierRoot">
                          <dgm:param type="hierAlign" val="tL"/>
                        </dgm:alg>
                        <dgm:shape xmlns:r="http://schemas.openxmlformats.org/officeDocument/2006/relationships" r:blip="">
                          <dgm:adjLst/>
                        </dgm:shape>
                        <dgm:presOf/>
                        <dgm:constrLst>
                          <dgm:constr type="alignOff" val="0.65"/>
                        </dgm:constrLst>
                      </dgm:if>
                      <dgm:else name="Name114">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15"/>
                </dgm:choose>
                <dgm:layoutNode name="rootComposite3">
                  <dgm:alg type="composite"/>
                  <dgm:shape xmlns:r="http://schemas.openxmlformats.org/officeDocument/2006/relationships" r:blip="">
                    <dgm:adjLst/>
                  </dgm:shape>
                  <dgm:presOf axis="self" ptType="node" cnt="1"/>
                  <dgm:choose name="Name116">
                    <dgm:if name="Name117" func="var" arg="hierBranch" op="equ" val="init">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8" func="var" arg="hierBranch" op="equ" val="l">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9" func="var" arg="hierBranch" op="equ" val="r">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else name="Name120">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else>
                  </dgm:choose>
                  <dgm:layoutNode name="rootText3"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3" styleLbl="parChTrans1D1" moveWith="rootText3">
                    <dgm:alg type="sp"/>
                    <dgm:shape xmlns:r="http://schemas.openxmlformats.org/officeDocument/2006/relationships" type="arc" r:blip="" zOrderOff="-2">
                      <dgm:adjLst>
                        <dgm:adj idx="1" val="-140"/>
                        <dgm:adj idx="2" val="-40"/>
                      </dgm:adjLst>
                    </dgm:shape>
                    <dgm:presOf/>
                  </dgm:layoutNode>
                  <dgm:layoutNode name="bottomArc3" styleLbl="parChTrans1D1" moveWith="rootText3">
                    <dgm:alg type="sp"/>
                    <dgm:shape xmlns:r="http://schemas.openxmlformats.org/officeDocument/2006/relationships" type="arc" r:blip="" zOrderOff="-2">
                      <dgm:adjLst>
                        <dgm:adj idx="1" val="40"/>
                        <dgm:adj idx="2" val="140"/>
                      </dgm:adjLst>
                    </dgm:shape>
                    <dgm:presOf/>
                  </dgm:layoutNode>
                  <dgm:layoutNode name="topConnNode3" moveWith="rootText3">
                    <dgm:alg type="sp"/>
                    <dgm:shape xmlns:r="http://schemas.openxmlformats.org/officeDocument/2006/relationships" type="rect" r:blip="" hideGeom="1">
                      <dgm:adjLst/>
                    </dgm:shape>
                    <dgm:presOf axis="self" ptType="node" cnt="1"/>
                  </dgm:layoutNode>
                </dgm:layoutNode>
                <dgm:layoutNode name="hierChild6">
                  <dgm:choose name="Name121">
                    <dgm:if name="Name122" func="var" arg="hierBranch" op="equ" val="l">
                      <dgm:alg type="hierChild">
                        <dgm:param type="chAlign" val="r"/>
                        <dgm:param type="linDir" val="fromT"/>
                      </dgm:alg>
                    </dgm:if>
                    <dgm:if name="Name123" func="var" arg="hierBranch" op="equ" val="r">
                      <dgm:alg type="hierChild">
                        <dgm:param type="chAlign" val="l"/>
                        <dgm:param type="linDir" val="fromT"/>
                      </dgm:alg>
                    </dgm:if>
                    <dgm:if name="Name124" func="var" arg="hierBranch" op="equ" val="hang">
                      <dgm:choose name="Name125">
                        <dgm:if name="Name126" func="var" arg="dir" op="equ" val="norm">
                          <dgm:alg type="hierChild">
                            <dgm:param type="chAlign" val="l"/>
                            <dgm:param type="linDir" val="fromL"/>
                            <dgm:param type="secChAlign" val="t"/>
                            <dgm:param type="secLinDir" val="fromT"/>
                          </dgm:alg>
                        </dgm:if>
                        <dgm:else name="Name127">
                          <dgm:alg type="hierChild">
                            <dgm:param type="chAlign" val="l"/>
                            <dgm:param type="linDir" val="fromR"/>
                            <dgm:param type="secChAlign" val="t"/>
                            <dgm:param type="secLinDir" val="fromT"/>
                          </dgm:alg>
                        </dgm:else>
                      </dgm:choose>
                    </dgm:if>
                    <dgm:if name="Name128" func="var" arg="hierBranch" op="equ" val="std">
                      <dgm:choose name="Name129">
                        <dgm:if name="Name130" func="var" arg="dir" op="equ" val="norm">
                          <dgm:alg type="hierChild"/>
                        </dgm:if>
                        <dgm:else name="Name131">
                          <dgm:alg type="hierChild">
                            <dgm:param type="linDir" val="fromR"/>
                          </dgm:alg>
                        </dgm:else>
                      </dgm:choose>
                    </dgm:if>
                    <dgm:if name="Name132" func="var" arg="hierBranch" op="equ" val="init">
                      <dgm:choose name="Name133">
                        <dgm:if name="Name134" axis="des" func="maxDepth" op="lte" val="1">
                          <dgm:alg type="hierChild">
                            <dgm:param type="chAlign" val="l"/>
                            <dgm:param type="linDir" val="fromT"/>
                          </dgm:alg>
                        </dgm:if>
                        <dgm:else name="Name135">
                          <dgm:alg type="hierChild"/>
                        </dgm:else>
                      </dgm:choose>
                    </dgm:if>
                    <dgm:else name="Name136"/>
                  </dgm:choose>
                  <dgm:shape xmlns:r="http://schemas.openxmlformats.org/officeDocument/2006/relationships" r:blip="">
                    <dgm:adjLst/>
                  </dgm:shape>
                  <dgm:presOf/>
                  <dgm:forEach name="Name137" ref="rep2a"/>
                </dgm:layoutNode>
                <dgm:layoutNode name="hierChild7">
                  <dgm:choose name="Name138">
                    <dgm:if name="Name139" func="var" arg="dir" op="equ" val="norm">
                      <dgm:alg type="hierChild">
                        <dgm:param type="chAlign" val="l"/>
                        <dgm:param type="linDir" val="fromL"/>
                        <dgm:param type="secChAlign" val="t"/>
                        <dgm:param type="secLinDir" val="fromT"/>
                      </dgm:alg>
                    </dgm:if>
                    <dgm:else name="Name140">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141"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2F78EDB-342D-4C80-AA4D-5F1F1ED8221A}" type="datetimeFigureOut">
              <a:rPr lang="tr-TR" smtClean="0"/>
              <a:pPr/>
              <a:t>12.06.2018</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FA32405-810F-4D11-9F4F-748D09757A46}" type="slidenum">
              <a:rPr lang="tr-TR" smtClean="0"/>
              <a:pPr/>
              <a:t>‹#›</a:t>
            </a:fld>
            <a:endParaRPr lang="tr-TR"/>
          </a:p>
        </p:txBody>
      </p:sp>
    </p:spTree>
    <p:extLst>
      <p:ext uri="{BB962C8B-B14F-4D97-AF65-F5344CB8AC3E}">
        <p14:creationId xmlns:p14="http://schemas.microsoft.com/office/powerpoint/2010/main" xmlns="" val="21652561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AFA32405-810F-4D11-9F4F-748D09757A46}" type="slidenum">
              <a:rPr lang="tr-TR" smtClean="0"/>
              <a:pPr/>
              <a:t>2</a:t>
            </a:fld>
            <a:endParaRPr lang="tr-TR"/>
          </a:p>
        </p:txBody>
      </p:sp>
    </p:spTree>
    <p:extLst>
      <p:ext uri="{BB962C8B-B14F-4D97-AF65-F5344CB8AC3E}">
        <p14:creationId xmlns:p14="http://schemas.microsoft.com/office/powerpoint/2010/main" xmlns="" val="7417364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AFA32405-810F-4D11-9F4F-748D09757A46}" type="slidenum">
              <a:rPr lang="tr-TR" smtClean="0"/>
              <a:pPr/>
              <a:t>28</a:t>
            </a:fld>
            <a:endParaRPr lang="tr-TR"/>
          </a:p>
        </p:txBody>
      </p:sp>
    </p:spTree>
    <p:extLst>
      <p:ext uri="{BB962C8B-B14F-4D97-AF65-F5344CB8AC3E}">
        <p14:creationId xmlns:p14="http://schemas.microsoft.com/office/powerpoint/2010/main" xmlns="" val="26716361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AFA32405-810F-4D11-9F4F-748D09757A46}" type="slidenum">
              <a:rPr lang="tr-TR" smtClean="0"/>
              <a:pPr/>
              <a:t>47</a:t>
            </a:fld>
            <a:endParaRPr lang="tr-TR"/>
          </a:p>
        </p:txBody>
      </p:sp>
    </p:spTree>
    <p:extLst>
      <p:ext uri="{BB962C8B-B14F-4D97-AF65-F5344CB8AC3E}">
        <p14:creationId xmlns:p14="http://schemas.microsoft.com/office/powerpoint/2010/main" xmlns="" val="32671145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938AEAE-FF2F-4FCA-8823-088B05AB1773}" type="slidenum">
              <a:rPr lang="tr-TR"/>
              <a:pPr/>
              <a:t>53</a:t>
            </a:fld>
            <a:endParaRPr lang="tr-TR"/>
          </a:p>
        </p:txBody>
      </p:sp>
      <p:sp>
        <p:nvSpPr>
          <p:cNvPr id="156674" name="Rectangle 2"/>
          <p:cNvSpPr>
            <a:spLocks noGrp="1" noRot="1" noChangeAspect="1" noChangeArrowheads="1" noTextEdit="1"/>
          </p:cNvSpPr>
          <p:nvPr>
            <p:ph type="sldImg"/>
          </p:nvPr>
        </p:nvSpPr>
        <p:spPr>
          <a:ln/>
        </p:spPr>
      </p:sp>
      <p:sp>
        <p:nvSpPr>
          <p:cNvPr id="156675" name="Rectangle 3"/>
          <p:cNvSpPr>
            <a:spLocks noGrp="1" noChangeArrowheads="1"/>
          </p:cNvSpPr>
          <p:nvPr>
            <p:ph type="body" idx="1"/>
          </p:nvPr>
        </p:nvSpPr>
        <p:spPr/>
        <p:txBody>
          <a:bodyPr/>
          <a:lstStyle/>
          <a:p>
            <a:endParaRPr lang="tr-T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4982F64-EF73-4927-A4FC-694A8BE4E8ED}" type="slidenum">
              <a:rPr lang="tr-TR"/>
              <a:pPr/>
              <a:t>58</a:t>
            </a:fld>
            <a:endParaRPr lang="tr-TR"/>
          </a:p>
        </p:txBody>
      </p:sp>
      <p:sp>
        <p:nvSpPr>
          <p:cNvPr id="135170" name="Rectangle 2"/>
          <p:cNvSpPr>
            <a:spLocks noGrp="1" noRot="1" noChangeAspect="1" noChangeArrowheads="1" noTextEdit="1"/>
          </p:cNvSpPr>
          <p:nvPr>
            <p:ph type="sldImg"/>
          </p:nvPr>
        </p:nvSpPr>
        <p:spPr>
          <a:ln/>
        </p:spPr>
      </p:sp>
      <p:sp>
        <p:nvSpPr>
          <p:cNvPr id="135171" name="Rectangle 3"/>
          <p:cNvSpPr>
            <a:spLocks noGrp="1" noChangeArrowheads="1"/>
          </p:cNvSpPr>
          <p:nvPr>
            <p:ph type="body" idx="1"/>
          </p:nvPr>
        </p:nvSpPr>
        <p:spPr>
          <a:xfrm>
            <a:off x="914400" y="4343400"/>
            <a:ext cx="5029200" cy="4114800"/>
          </a:xfrm>
        </p:spPr>
        <p:txBody>
          <a:bodyPr/>
          <a:lstStyle/>
          <a:p>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70DEE816-0A38-4610-9833-8861058E7A6D}" type="datetime1">
              <a:rPr lang="tr-TR" smtClean="0"/>
              <a:pPr/>
              <a:t>12.06.2018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7AD5FD4-431C-431A-AD2A-A1CF236CE1A4}" type="slidenum">
              <a:rPr lang="tr-TR" smtClean="0"/>
              <a:pPr/>
              <a:t>‹#›</a:t>
            </a:fld>
            <a:endParaRPr lang="tr-TR"/>
          </a:p>
        </p:txBody>
      </p:sp>
    </p:spTree>
    <p:extLst>
      <p:ext uri="{BB962C8B-B14F-4D97-AF65-F5344CB8AC3E}">
        <p14:creationId xmlns:p14="http://schemas.microsoft.com/office/powerpoint/2010/main" xmlns="" val="18895437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B154F418-B88A-44E8-B719-20EE6BDA5279}" type="datetime1">
              <a:rPr lang="tr-TR" smtClean="0"/>
              <a:pPr/>
              <a:t>12.06.2018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7AD5FD4-431C-431A-AD2A-A1CF236CE1A4}" type="slidenum">
              <a:rPr lang="tr-TR" smtClean="0"/>
              <a:pPr/>
              <a:t>‹#›</a:t>
            </a:fld>
            <a:endParaRPr lang="tr-TR"/>
          </a:p>
        </p:txBody>
      </p:sp>
    </p:spTree>
    <p:extLst>
      <p:ext uri="{BB962C8B-B14F-4D97-AF65-F5344CB8AC3E}">
        <p14:creationId xmlns:p14="http://schemas.microsoft.com/office/powerpoint/2010/main" xmlns="" val="11957447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39C55888-B6D5-4AEF-A694-CD77577D936C}" type="datetime1">
              <a:rPr lang="tr-TR" smtClean="0"/>
              <a:pPr/>
              <a:t>12.06.2018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7AD5FD4-431C-431A-AD2A-A1CF236CE1A4}" type="slidenum">
              <a:rPr lang="tr-TR" smtClean="0"/>
              <a:pPr/>
              <a:t>‹#›</a:t>
            </a:fld>
            <a:endParaRPr lang="tr-TR"/>
          </a:p>
        </p:txBody>
      </p:sp>
    </p:spTree>
    <p:extLst>
      <p:ext uri="{BB962C8B-B14F-4D97-AF65-F5344CB8AC3E}">
        <p14:creationId xmlns:p14="http://schemas.microsoft.com/office/powerpoint/2010/main" xmlns="" val="25324611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13584C9A-C320-4B04-95F4-09B781D0C54F}" type="datetime1">
              <a:rPr lang="tr-TR" smtClean="0"/>
              <a:pPr/>
              <a:t>12.06.2018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7AD5FD4-431C-431A-AD2A-A1CF236CE1A4}" type="slidenum">
              <a:rPr lang="tr-TR" smtClean="0"/>
              <a:pPr/>
              <a:t>‹#›</a:t>
            </a:fld>
            <a:endParaRPr lang="tr-TR"/>
          </a:p>
        </p:txBody>
      </p:sp>
    </p:spTree>
    <p:extLst>
      <p:ext uri="{BB962C8B-B14F-4D97-AF65-F5344CB8AC3E}">
        <p14:creationId xmlns:p14="http://schemas.microsoft.com/office/powerpoint/2010/main" xmlns="" val="18685930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C237D23A-90EF-4F3D-8604-06D1D93A6056}" type="datetime1">
              <a:rPr lang="tr-TR" smtClean="0"/>
              <a:pPr/>
              <a:t>12.06.2018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7AD5FD4-431C-431A-AD2A-A1CF236CE1A4}" type="slidenum">
              <a:rPr lang="tr-TR" smtClean="0"/>
              <a:pPr/>
              <a:t>‹#›</a:t>
            </a:fld>
            <a:endParaRPr lang="tr-TR"/>
          </a:p>
        </p:txBody>
      </p:sp>
    </p:spTree>
    <p:extLst>
      <p:ext uri="{BB962C8B-B14F-4D97-AF65-F5344CB8AC3E}">
        <p14:creationId xmlns:p14="http://schemas.microsoft.com/office/powerpoint/2010/main" xmlns="" val="27290457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7E797FAD-C675-4582-9043-10E3205A56C5}" type="datetime1">
              <a:rPr lang="tr-TR" smtClean="0"/>
              <a:pPr/>
              <a:t>12.06.2018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B7AD5FD4-431C-431A-AD2A-A1CF236CE1A4}" type="slidenum">
              <a:rPr lang="tr-TR" smtClean="0"/>
              <a:pPr/>
              <a:t>‹#›</a:t>
            </a:fld>
            <a:endParaRPr lang="tr-TR"/>
          </a:p>
        </p:txBody>
      </p:sp>
    </p:spTree>
    <p:extLst>
      <p:ext uri="{BB962C8B-B14F-4D97-AF65-F5344CB8AC3E}">
        <p14:creationId xmlns:p14="http://schemas.microsoft.com/office/powerpoint/2010/main" xmlns="" val="35053946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A85A22BA-D372-4D79-AEA1-B039366A151F}" type="datetime1">
              <a:rPr lang="tr-TR" smtClean="0"/>
              <a:pPr/>
              <a:t>12.06.2018</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B7AD5FD4-431C-431A-AD2A-A1CF236CE1A4}" type="slidenum">
              <a:rPr lang="tr-TR" smtClean="0"/>
              <a:pPr/>
              <a:t>‹#›</a:t>
            </a:fld>
            <a:endParaRPr lang="tr-TR"/>
          </a:p>
        </p:txBody>
      </p:sp>
    </p:spTree>
    <p:extLst>
      <p:ext uri="{BB962C8B-B14F-4D97-AF65-F5344CB8AC3E}">
        <p14:creationId xmlns:p14="http://schemas.microsoft.com/office/powerpoint/2010/main" xmlns="" val="4552630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3646AC0C-B898-4724-BDCE-5D3BDCBA62B5}" type="datetime1">
              <a:rPr lang="tr-TR" smtClean="0"/>
              <a:pPr/>
              <a:t>12.06.2018</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B7AD5FD4-431C-431A-AD2A-A1CF236CE1A4}" type="slidenum">
              <a:rPr lang="tr-TR" smtClean="0"/>
              <a:pPr/>
              <a:t>‹#›</a:t>
            </a:fld>
            <a:endParaRPr lang="tr-TR"/>
          </a:p>
        </p:txBody>
      </p:sp>
    </p:spTree>
    <p:extLst>
      <p:ext uri="{BB962C8B-B14F-4D97-AF65-F5344CB8AC3E}">
        <p14:creationId xmlns:p14="http://schemas.microsoft.com/office/powerpoint/2010/main" xmlns="" val="24388463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8648463A-0011-4DCF-91C0-FB5C3818EB11}" type="datetime1">
              <a:rPr lang="tr-TR" smtClean="0"/>
              <a:pPr/>
              <a:t>12.06.2018</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B7AD5FD4-431C-431A-AD2A-A1CF236CE1A4}" type="slidenum">
              <a:rPr lang="tr-TR" smtClean="0"/>
              <a:pPr/>
              <a:t>‹#›</a:t>
            </a:fld>
            <a:endParaRPr lang="tr-TR"/>
          </a:p>
        </p:txBody>
      </p:sp>
    </p:spTree>
    <p:extLst>
      <p:ext uri="{BB962C8B-B14F-4D97-AF65-F5344CB8AC3E}">
        <p14:creationId xmlns:p14="http://schemas.microsoft.com/office/powerpoint/2010/main" xmlns="" val="32891840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F48909A6-01E9-437E-933B-34A2F9154C31}" type="datetime1">
              <a:rPr lang="tr-TR" smtClean="0"/>
              <a:pPr/>
              <a:t>12.06.2018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B7AD5FD4-431C-431A-AD2A-A1CF236CE1A4}" type="slidenum">
              <a:rPr lang="tr-TR" smtClean="0"/>
              <a:pPr/>
              <a:t>‹#›</a:t>
            </a:fld>
            <a:endParaRPr lang="tr-TR"/>
          </a:p>
        </p:txBody>
      </p:sp>
    </p:spTree>
    <p:extLst>
      <p:ext uri="{BB962C8B-B14F-4D97-AF65-F5344CB8AC3E}">
        <p14:creationId xmlns:p14="http://schemas.microsoft.com/office/powerpoint/2010/main" xmlns="" val="31963071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D5DDAE0F-A565-447B-8612-79E9E7F03E77}" type="datetime1">
              <a:rPr lang="tr-TR" smtClean="0"/>
              <a:pPr/>
              <a:t>12.06.2018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B7AD5FD4-431C-431A-AD2A-A1CF236CE1A4}" type="slidenum">
              <a:rPr lang="tr-TR" smtClean="0"/>
              <a:pPr/>
              <a:t>‹#›</a:t>
            </a:fld>
            <a:endParaRPr lang="tr-TR"/>
          </a:p>
        </p:txBody>
      </p:sp>
    </p:spTree>
    <p:extLst>
      <p:ext uri="{BB962C8B-B14F-4D97-AF65-F5344CB8AC3E}">
        <p14:creationId xmlns:p14="http://schemas.microsoft.com/office/powerpoint/2010/main" xmlns="" val="39722275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7B0DD2-9E3C-49C4-AF96-CEDED0CB674A}" type="datetime1">
              <a:rPr lang="tr-TR" smtClean="0"/>
              <a:pPr/>
              <a:t>12.06.2018</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AD5FD4-431C-431A-AD2A-A1CF236CE1A4}" type="slidenum">
              <a:rPr lang="tr-TR" smtClean="0"/>
              <a:pPr/>
              <a:t>‹#›</a:t>
            </a:fld>
            <a:endParaRPr lang="tr-TR"/>
          </a:p>
        </p:txBody>
      </p:sp>
    </p:spTree>
    <p:extLst>
      <p:ext uri="{BB962C8B-B14F-4D97-AF65-F5344CB8AC3E}">
        <p14:creationId xmlns:p14="http://schemas.microsoft.com/office/powerpoint/2010/main" xmlns="" val="20522921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vmlDrawing" Target="../drawings/vmlDrawing2.vml"/></Relationships>
</file>

<file path=ppt/slides/_rels/slide100.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72.jpeg"/><Relationship Id="rId7" Type="http://schemas.openxmlformats.org/officeDocument/2006/relationships/diagramColors" Target="../diagrams/colors5.xml"/><Relationship Id="rId2" Type="http://schemas.openxmlformats.org/officeDocument/2006/relationships/image" Target="../media/image71.gif"/><Relationship Id="rId1" Type="http://schemas.openxmlformats.org/officeDocument/2006/relationships/slideLayout" Target="../slideLayouts/slideLayout1.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101.xml.rels><?xml version="1.0" encoding="UTF-8" standalone="yes"?>
<Relationships xmlns="http://schemas.openxmlformats.org/package/2006/relationships"><Relationship Id="rId3" Type="http://schemas.openxmlformats.org/officeDocument/2006/relationships/image" Target="../media/image73.gif"/><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1.xml"/><Relationship Id="rId1" Type="http://schemas.openxmlformats.org/officeDocument/2006/relationships/vmlDrawing" Target="../drawings/vmlDrawing14.vml"/></Relationships>
</file>

<file path=ppt/slides/_rels/slide105.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6.gif"/><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1.xml"/><Relationship Id="rId1" Type="http://schemas.openxmlformats.org/officeDocument/2006/relationships/vmlDrawing" Target="../drawings/vmlDrawing15.vml"/></Relationships>
</file>

<file path=ppt/slides/_rels/slide118.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slideLayout" Target="../slideLayouts/slideLayout1.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s/_rels/slide120.xml.rels><?xml version="1.0" encoding="UTF-8" standalone="yes"?>
<Relationships xmlns="http://schemas.openxmlformats.org/package/2006/relationships"><Relationship Id="rId3" Type="http://schemas.openxmlformats.org/officeDocument/2006/relationships/image" Target="../media/image80.gif"/><Relationship Id="rId2" Type="http://schemas.openxmlformats.org/officeDocument/2006/relationships/image" Target="../media/image5.gif"/><Relationship Id="rId1" Type="http://schemas.openxmlformats.org/officeDocument/2006/relationships/slideLayout" Target="../slideLayouts/slideLayout1.xml"/><Relationship Id="rId4" Type="http://schemas.openxmlformats.org/officeDocument/2006/relationships/image" Target="../media/image81.png"/></Relationships>
</file>

<file path=ppt/slides/_rels/slide121.xml.rels><?xml version="1.0" encoding="UTF-8" standalone="yes"?>
<Relationships xmlns="http://schemas.openxmlformats.org/package/2006/relationships"><Relationship Id="rId3" Type="http://schemas.openxmlformats.org/officeDocument/2006/relationships/image" Target="../media/image82.gif"/><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1.xml"/><Relationship Id="rId1" Type="http://schemas.openxmlformats.org/officeDocument/2006/relationships/vmlDrawing" Target="../drawings/vmlDrawing16.vml"/></Relationships>
</file>

<file path=ppt/slides/_rels/slide127.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xml"/><Relationship Id="rId1" Type="http://schemas.openxmlformats.org/officeDocument/2006/relationships/vmlDrawing" Target="../drawings/vmlDrawing4.vml"/><Relationship Id="rId4" Type="http://schemas.openxmlformats.org/officeDocument/2006/relationships/image" Target="../media/image15.gif"/></Relationships>
</file>

<file path=ppt/slides/_rels/slide130.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3" Type="http://schemas.openxmlformats.org/officeDocument/2006/relationships/image" Target="../media/image84.gif"/><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5.gif"/><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5.gif"/><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3" Type="http://schemas.openxmlformats.org/officeDocument/2006/relationships/image" Target="../media/image87.gif"/><Relationship Id="rId2" Type="http://schemas.openxmlformats.org/officeDocument/2006/relationships/image" Target="../media/image1.gif"/><Relationship Id="rId1" Type="http://schemas.openxmlformats.org/officeDocument/2006/relationships/slideLayout" Target="../slideLayouts/slideLayout1.xml"/><Relationship Id="rId4" Type="http://schemas.openxmlformats.org/officeDocument/2006/relationships/image" Target="../media/image88.gif"/></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1.xml"/><Relationship Id="rId1" Type="http://schemas.openxmlformats.org/officeDocument/2006/relationships/vmlDrawing" Target="../drawings/vmlDrawing5.vml"/><Relationship Id="rId4" Type="http://schemas.openxmlformats.org/officeDocument/2006/relationships/image" Target="../media/image15.gif"/></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1.xml"/><Relationship Id="rId1" Type="http://schemas.openxmlformats.org/officeDocument/2006/relationships/vmlDrawing" Target="../drawings/vmlDrawing6.vml"/><Relationship Id="rId4" Type="http://schemas.openxmlformats.org/officeDocument/2006/relationships/image" Target="../media/image15.gif"/></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7.v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8.v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9.v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10.vml"/></Relationships>
</file>

<file path=ppt/slides/_rels/slide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11.v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12.v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1.xml"/><Relationship Id="rId1" Type="http://schemas.openxmlformats.org/officeDocument/2006/relationships/vmlDrawing" Target="../drawings/vmlDrawing13.vml"/></Relationships>
</file>

<file path=ppt/slides/_rels/slide2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23.gif"/><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5.gif"/><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26.gif"/><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5.gif"/><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30.gif"/><Relationship Id="rId7" Type="http://schemas.openxmlformats.org/officeDocument/2006/relationships/image" Target="../media/image34.jpeg"/><Relationship Id="rId2" Type="http://schemas.openxmlformats.org/officeDocument/2006/relationships/image" Target="../media/image3.gif"/><Relationship Id="rId1" Type="http://schemas.openxmlformats.org/officeDocument/2006/relationships/slideLayout" Target="../slideLayouts/slideLayout1.xml"/><Relationship Id="rId6" Type="http://schemas.openxmlformats.org/officeDocument/2006/relationships/image" Target="../media/image33.gif"/><Relationship Id="rId5" Type="http://schemas.openxmlformats.org/officeDocument/2006/relationships/image" Target="../media/image32.jpeg"/><Relationship Id="rId4" Type="http://schemas.openxmlformats.org/officeDocument/2006/relationships/image" Target="../media/image31.gif"/></Relationships>
</file>

<file path=ppt/slides/_rels/slide45.xml.rels><?xml version="1.0" encoding="UTF-8" standalone="yes"?>
<Relationships xmlns="http://schemas.openxmlformats.org/package/2006/relationships"><Relationship Id="rId2" Type="http://schemas.openxmlformats.org/officeDocument/2006/relationships/image" Target="../media/image35.gif"/><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36.gif"/><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8.gif"/><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9.wmf"/></Relationships>
</file>

<file path=ppt/slides/_rels/slide54.xml.rels><?xml version="1.0" encoding="UTF-8" standalone="yes"?>
<Relationships xmlns="http://schemas.openxmlformats.org/package/2006/relationships"><Relationship Id="rId3" Type="http://schemas.openxmlformats.org/officeDocument/2006/relationships/image" Target="../media/image40.wmf"/><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1.wmf"/><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2.wmf"/><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3.wmf"/><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4.wmf"/></Relationships>
</file>

<file path=ppt/slides/_rels/slide59.xml.rels><?xml version="1.0" encoding="UTF-8" standalone="yes"?>
<Relationships xmlns="http://schemas.openxmlformats.org/package/2006/relationships"><Relationship Id="rId3" Type="http://schemas.openxmlformats.org/officeDocument/2006/relationships/image" Target="../media/image45.wmf"/><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46.wmf"/><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47.wmf"/><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48.gif"/><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49.gif"/><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50.gif"/><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51.gif"/><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image" Target="../media/image53.gif"/><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54.gif"/><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55.gif"/><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image" Target="../media/image56.gif"/><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57.gif"/><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gif"/><Relationship Id="rId1" Type="http://schemas.openxmlformats.org/officeDocument/2006/relationships/slideLayout" Target="../slideLayouts/slideLayout1.xml"/><Relationship Id="rId5" Type="http://schemas.openxmlformats.org/officeDocument/2006/relationships/image" Target="../media/image62.gif"/><Relationship Id="rId4" Type="http://schemas.openxmlformats.org/officeDocument/2006/relationships/image" Target="../media/image61.gif"/></Relationships>
</file>

<file path=ppt/slides/_rels/slide84.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gif"/><Relationship Id="rId1" Type="http://schemas.openxmlformats.org/officeDocument/2006/relationships/slideLayout" Target="../slideLayouts/slideLayout1.xml"/><Relationship Id="rId5" Type="http://schemas.openxmlformats.org/officeDocument/2006/relationships/image" Target="../media/image64.jpeg"/><Relationship Id="rId4" Type="http://schemas.openxmlformats.org/officeDocument/2006/relationships/image" Target="../media/image63.gif"/></Relationships>
</file>

<file path=ppt/slides/_rels/slide85.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gif"/><Relationship Id="rId1" Type="http://schemas.openxmlformats.org/officeDocument/2006/relationships/slideLayout" Target="../slideLayouts/slideLayout1.xml"/><Relationship Id="rId5" Type="http://schemas.openxmlformats.org/officeDocument/2006/relationships/image" Target="../media/image66.gif"/><Relationship Id="rId4" Type="http://schemas.openxmlformats.org/officeDocument/2006/relationships/image" Target="../media/image65.gif"/></Relationships>
</file>

<file path=ppt/slides/_rels/slide86.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3.gif"/><Relationship Id="rId1" Type="http://schemas.openxmlformats.org/officeDocument/2006/relationships/slideLayout" Target="../slideLayouts/slideLayout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89.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3.gif"/><Relationship Id="rId1" Type="http://schemas.openxmlformats.org/officeDocument/2006/relationships/slideLayout" Target="../slideLayouts/slideLayout1.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s>
</file>

<file path=ppt/slides/_rels/slide90.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image" Target="../media/image67.gif"/><Relationship Id="rId2" Type="http://schemas.openxmlformats.org/officeDocument/2006/relationships/image" Target="../media/image5.gif"/><Relationship Id="rId1" Type="http://schemas.openxmlformats.org/officeDocument/2006/relationships/slideLayout" Target="../slideLayouts/slideLayout1.xml"/><Relationship Id="rId4" Type="http://schemas.openxmlformats.org/officeDocument/2006/relationships/image" Target="../media/image68.jpeg"/></Relationships>
</file>

<file path=ppt/slides/_rels/slide92.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gif"/><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gif"/><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gif"/><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3" Type="http://schemas.openxmlformats.org/officeDocument/2006/relationships/image" Target="../media/image69.gif"/><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Dikdörtgen 1"/>
          <p:cNvSpPr/>
          <p:nvPr/>
        </p:nvSpPr>
        <p:spPr>
          <a:xfrm>
            <a:off x="201027" y="1556792"/>
            <a:ext cx="8739864" cy="3785652"/>
          </a:xfrm>
          <a:prstGeom prst="rect">
            <a:avLst/>
          </a:prstGeom>
          <a:noFill/>
        </p:spPr>
        <p:txBody>
          <a:bodyPr wrap="square" lIns="91440" tIns="45720" rIns="91440" bIns="45720">
            <a:prstTxWarp prst="textTriangleInverted">
              <a:avLst>
                <a:gd name="adj" fmla="val 63907"/>
              </a:avLst>
            </a:prstTxWarp>
            <a:spAutoFit/>
            <a:scene3d>
              <a:camera prst="orthographicFront"/>
              <a:lightRig rig="soft" dir="tl">
                <a:rot lat="0" lon="0" rev="0"/>
              </a:lightRig>
            </a:scene3d>
            <a:sp3d extrusionH="57150" contourW="25400" prstMaterial="matte">
              <a:bevelT w="25400" h="55880"/>
              <a:contourClr>
                <a:schemeClr val="accent2">
                  <a:tint val="20000"/>
                </a:schemeClr>
              </a:contourClr>
            </a:sp3d>
          </a:bodyPr>
          <a:lstStyle/>
          <a:p>
            <a:pPr algn="ctr"/>
            <a:r>
              <a:rPr lang="tr-TR" sz="12000" b="1" cap="none" spc="50" dirty="0" smtClean="0">
                <a:ln w="76200">
                  <a:solidFill>
                    <a:srgbClr val="002060"/>
                  </a:solidFill>
                </a:ln>
                <a:blipFill dpi="0" rotWithShape="1">
                  <a:blip r:embed="rId3">
                    <a:extLst>
                      <a:ext uri="{28A0092B-C50C-407E-A947-70E740481C1C}">
                        <a14:useLocalDpi xmlns:a14="http://schemas.microsoft.com/office/drawing/2010/main" xmlns="" val="0"/>
                      </a:ext>
                    </a:extLst>
                  </a:blip>
                  <a:srcRect/>
                  <a:stretch>
                    <a:fillRect/>
                  </a:stretch>
                </a:blipFill>
                <a:effectLst>
                  <a:glow rad="228600">
                    <a:srgbClr val="002060">
                      <a:alpha val="40000"/>
                    </a:srgbClr>
                  </a:glow>
                  <a:outerShdw blurRad="76200" dist="50800" dir="5400000" algn="tl" rotWithShape="0">
                    <a:srgbClr val="000000">
                      <a:alpha val="65000"/>
                    </a:srgbClr>
                  </a:outerShdw>
                </a:effectLst>
                <a:latin typeface="Bookman Old Style" pitchFamily="18" charset="0"/>
              </a:rPr>
              <a:t>ETKİN SINIF</a:t>
            </a:r>
          </a:p>
          <a:p>
            <a:pPr algn="ctr"/>
            <a:r>
              <a:rPr lang="tr-TR" sz="12000" b="1" spc="50" dirty="0" smtClean="0">
                <a:ln w="76200">
                  <a:solidFill>
                    <a:srgbClr val="002060"/>
                  </a:solidFill>
                </a:ln>
                <a:blipFill dpi="0" rotWithShape="1">
                  <a:blip r:embed="rId3">
                    <a:extLst>
                      <a:ext uri="{28A0092B-C50C-407E-A947-70E740481C1C}">
                        <a14:useLocalDpi xmlns:a14="http://schemas.microsoft.com/office/drawing/2010/main" xmlns="" val="0"/>
                      </a:ext>
                    </a:extLst>
                  </a:blip>
                  <a:srcRect/>
                  <a:stretch>
                    <a:fillRect/>
                  </a:stretch>
                </a:blipFill>
                <a:effectLst>
                  <a:glow rad="228600">
                    <a:srgbClr val="002060">
                      <a:alpha val="40000"/>
                    </a:srgbClr>
                  </a:glow>
                  <a:outerShdw blurRad="76200" dist="50800" dir="5400000" algn="tl" rotWithShape="0">
                    <a:srgbClr val="000000">
                      <a:alpha val="65000"/>
                    </a:srgbClr>
                  </a:outerShdw>
                </a:effectLst>
                <a:latin typeface="Bookman Old Style" pitchFamily="18" charset="0"/>
              </a:rPr>
              <a:t>YÖNETİMİ</a:t>
            </a:r>
            <a:endParaRPr lang="tr-TR" sz="12000" b="1" cap="none" spc="50" dirty="0">
              <a:ln w="76200">
                <a:solidFill>
                  <a:srgbClr val="002060"/>
                </a:solidFill>
              </a:ln>
              <a:blipFill dpi="0" rotWithShape="1">
                <a:blip r:embed="rId3">
                  <a:extLst>
                    <a:ext uri="{28A0092B-C50C-407E-A947-70E740481C1C}">
                      <a14:useLocalDpi xmlns:a14="http://schemas.microsoft.com/office/drawing/2010/main" xmlns="" val="0"/>
                    </a:ext>
                  </a:extLst>
                </a:blip>
                <a:srcRect/>
                <a:stretch>
                  <a:fillRect/>
                </a:stretch>
              </a:blipFill>
              <a:effectLst>
                <a:glow rad="228600">
                  <a:srgbClr val="002060">
                    <a:alpha val="40000"/>
                  </a:srgbClr>
                </a:glow>
                <a:outerShdw blurRad="76200" dist="50800" dir="5400000" algn="tl" rotWithShape="0">
                  <a:srgbClr val="000000">
                    <a:alpha val="65000"/>
                  </a:srgbClr>
                </a:outerShdw>
              </a:effectLst>
              <a:latin typeface="Bookman Old Style" pitchFamily="18" charset="0"/>
            </a:endParaRPr>
          </a:p>
        </p:txBody>
      </p:sp>
      <p:sp>
        <p:nvSpPr>
          <p:cNvPr id="5" name="Dikdörtgen 4"/>
          <p:cNvSpPr/>
          <p:nvPr/>
        </p:nvSpPr>
        <p:spPr>
          <a:xfrm>
            <a:off x="0" y="6165304"/>
            <a:ext cx="9144000" cy="692696"/>
          </a:xfrm>
          <a:prstGeom prst="rect">
            <a:avLst/>
          </a:prstGeom>
          <a:gradFill flip="none" rotWithShape="1">
            <a:gsLst>
              <a:gs pos="49150">
                <a:schemeClr val="bg1"/>
              </a:gs>
              <a:gs pos="0">
                <a:schemeClr val="bg1"/>
              </a:gs>
              <a:gs pos="25000">
                <a:srgbClr val="21D6E0"/>
              </a:gs>
              <a:gs pos="75000">
                <a:srgbClr val="33CCFF"/>
              </a:gs>
              <a:gs pos="100000">
                <a:schemeClr val="bg1"/>
              </a:gs>
            </a:gsLst>
            <a:lin ang="2700000" scaled="1"/>
            <a:tileRect/>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smtClean="0">
                <a:solidFill>
                  <a:srgbClr val="002060"/>
                </a:solidFill>
                <a:effectLst>
                  <a:outerShdw blurRad="38100" dist="38100" dir="2700000" algn="tl">
                    <a:srgbClr val="000000">
                      <a:alpha val="43137"/>
                    </a:srgbClr>
                  </a:outerShdw>
                </a:effectLst>
                <a:latin typeface="Bookman Old Style" pitchFamily="18" charset="0"/>
              </a:rPr>
              <a:t>Bülent DİNÇ</a:t>
            </a:r>
            <a:endParaRPr lang="tr-TR" sz="3600" dirty="0">
              <a:solidFill>
                <a:srgbClr val="002060"/>
              </a:solidFill>
              <a:effectLst>
                <a:outerShdw blurRad="38100" dist="38100" dir="2700000" algn="tl">
                  <a:srgbClr val="000000">
                    <a:alpha val="43137"/>
                  </a:srgbClr>
                </a:outerShdw>
              </a:effectLst>
              <a:latin typeface="Bookman Old Style" pitchFamily="18" charset="0"/>
            </a:endParaRPr>
          </a:p>
        </p:txBody>
      </p:sp>
      <p:sp>
        <p:nvSpPr>
          <p:cNvPr id="7" name="Dikdörtgen 6"/>
          <p:cNvSpPr/>
          <p:nvPr/>
        </p:nvSpPr>
        <p:spPr>
          <a:xfrm>
            <a:off x="10267" y="0"/>
            <a:ext cx="9144000" cy="692696"/>
          </a:xfrm>
          <a:prstGeom prst="rect">
            <a:avLst/>
          </a:prstGeom>
          <a:gradFill flip="none" rotWithShape="1">
            <a:gsLst>
              <a:gs pos="49150">
                <a:schemeClr val="bg1"/>
              </a:gs>
              <a:gs pos="0">
                <a:schemeClr val="bg1"/>
              </a:gs>
              <a:gs pos="25000">
                <a:srgbClr val="21D6E0"/>
              </a:gs>
              <a:gs pos="75000">
                <a:srgbClr val="33CCFF"/>
              </a:gs>
              <a:gs pos="100000">
                <a:schemeClr val="bg1"/>
              </a:gs>
            </a:gsLst>
            <a:lin ang="2700000" scaled="1"/>
            <a:tileRect/>
          </a:gra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dirty="0" smtClean="0">
                <a:solidFill>
                  <a:srgbClr val="002060"/>
                </a:solidFill>
                <a:effectLst>
                  <a:outerShdw blurRad="38100" dist="38100" dir="2700000" algn="tl">
                    <a:srgbClr val="000000">
                      <a:alpha val="43137"/>
                    </a:srgbClr>
                  </a:outerShdw>
                </a:effectLst>
                <a:latin typeface="Bookman Old Style" pitchFamily="18" charset="0"/>
              </a:rPr>
              <a:t>Fadime </a:t>
            </a:r>
            <a:r>
              <a:rPr lang="tr-TR" sz="3600" dirty="0" err="1" smtClean="0">
                <a:solidFill>
                  <a:srgbClr val="002060"/>
                </a:solidFill>
                <a:effectLst>
                  <a:outerShdw blurRad="38100" dist="38100" dir="2700000" algn="tl">
                    <a:srgbClr val="000000">
                      <a:alpha val="43137"/>
                    </a:srgbClr>
                  </a:outerShdw>
                </a:effectLst>
                <a:latin typeface="Bookman Old Style" pitchFamily="18" charset="0"/>
              </a:rPr>
              <a:t>Tuncer</a:t>
            </a:r>
            <a:r>
              <a:rPr lang="tr-TR" sz="3600" dirty="0" smtClean="0">
                <a:solidFill>
                  <a:srgbClr val="002060"/>
                </a:solidFill>
                <a:effectLst>
                  <a:outerShdw blurRad="38100" dist="38100" dir="2700000" algn="tl">
                    <a:srgbClr val="000000">
                      <a:alpha val="43137"/>
                    </a:srgbClr>
                  </a:outerShdw>
                </a:effectLst>
                <a:latin typeface="Bookman Old Style" pitchFamily="18" charset="0"/>
              </a:rPr>
              <a:t> </a:t>
            </a:r>
            <a:r>
              <a:rPr lang="tr-TR" sz="3600" dirty="0" smtClean="0">
                <a:solidFill>
                  <a:srgbClr val="002060"/>
                </a:solidFill>
                <a:effectLst>
                  <a:outerShdw blurRad="38100" dist="38100" dir="2700000" algn="tl">
                    <a:srgbClr val="000000">
                      <a:alpha val="43137"/>
                    </a:srgbClr>
                  </a:outerShdw>
                </a:effectLst>
                <a:latin typeface="Bookman Old Style" pitchFamily="18" charset="0"/>
              </a:rPr>
              <a:t>İlkokulu</a:t>
            </a:r>
            <a:endParaRPr lang="tr-TR" sz="3600" dirty="0">
              <a:solidFill>
                <a:srgbClr val="002060"/>
              </a:solidFill>
              <a:effectLst>
                <a:outerShdw blurRad="38100" dist="38100" dir="2700000" algn="tl">
                  <a:srgbClr val="000000">
                    <a:alpha val="43137"/>
                  </a:srgbClr>
                </a:outerShdw>
              </a:effectLst>
              <a:latin typeface="Bookman Old Style" pitchFamily="18" charset="0"/>
            </a:endParaRPr>
          </a:p>
        </p:txBody>
      </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Nesne 1"/>
          <p:cNvGraphicFramePr>
            <a:graphicFrameLocks noChangeAspect="1"/>
          </p:cNvGraphicFramePr>
          <p:nvPr>
            <p:extLst>
              <p:ext uri="{D42A27DB-BD31-4B8C-83A1-F6EECF244321}">
                <p14:modId xmlns:p14="http://schemas.microsoft.com/office/powerpoint/2010/main" xmlns="" val="2041689007"/>
              </p:ext>
            </p:extLst>
          </p:nvPr>
        </p:nvGraphicFramePr>
        <p:xfrm>
          <a:off x="-21589" y="557"/>
          <a:ext cx="9490133" cy="7100257"/>
        </p:xfrm>
        <a:graphic>
          <a:graphicData uri="http://schemas.openxmlformats.org/presentationml/2006/ole">
            <p:oleObj spid="_x0000_s3191" name="Bit Eşlem Resmi" r:id="rId3" imgW="7504762" imgH="5800000" progId="PBrush">
              <p:embed/>
            </p:oleObj>
          </a:graphicData>
        </a:graphic>
      </p:graphicFrame>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600">
        <p14:prism dir="u" isContent="1" isInverted="1"/>
      </p:transition>
    </mc:Choice>
    <mc:Fallback>
      <p:transition spd="slow">
        <p:fade/>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Resim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573070" y="3861048"/>
            <a:ext cx="3557531" cy="2996951"/>
          </a:xfrm>
          <a:prstGeom prst="rect">
            <a:avLst/>
          </a:prstGeom>
        </p:spPr>
      </p:pic>
      <p:pic>
        <p:nvPicPr>
          <p:cNvPr id="5" name="Resim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51520" y="4158857"/>
            <a:ext cx="3995937" cy="2699142"/>
          </a:xfrm>
          <a:prstGeom prst="rect">
            <a:avLst/>
          </a:prstGeom>
        </p:spPr>
      </p:pic>
      <p:graphicFrame>
        <p:nvGraphicFramePr>
          <p:cNvPr id="2" name="Diyagram 1"/>
          <p:cNvGraphicFramePr/>
          <p:nvPr>
            <p:extLst>
              <p:ext uri="{D42A27DB-BD31-4B8C-83A1-F6EECF244321}">
                <p14:modId xmlns:p14="http://schemas.microsoft.com/office/powerpoint/2010/main" xmlns="" val="3234437083"/>
              </p:ext>
            </p:extLst>
          </p:nvPr>
        </p:nvGraphicFramePr>
        <p:xfrm>
          <a:off x="467544" y="404664"/>
          <a:ext cx="8208912" cy="597666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fltVal val="0"/>
                                          </p:val>
                                        </p:tav>
                                        <p:tav tm="100000">
                                          <p:val>
                                            <p:strVal val="#ppt_w"/>
                                          </p:val>
                                        </p:tav>
                                      </p:tavLst>
                                    </p:anim>
                                    <p:anim calcmode="lin" valueType="num">
                                      <p:cBhvr>
                                        <p:cTn id="15" dur="1000" fill="hold"/>
                                        <p:tgtEl>
                                          <p:spTgt spid="3"/>
                                        </p:tgtEl>
                                        <p:attrNameLst>
                                          <p:attrName>ppt_h</p:attrName>
                                        </p:attrNameLst>
                                      </p:cBhvr>
                                      <p:tavLst>
                                        <p:tav tm="0">
                                          <p:val>
                                            <p:fltVal val="0"/>
                                          </p:val>
                                        </p:tav>
                                        <p:tav tm="100000">
                                          <p:val>
                                            <p:strVal val="#ppt_h"/>
                                          </p:val>
                                        </p:tav>
                                      </p:tavLst>
                                    </p:anim>
                                    <p:animEffect transition="in" filter="fade">
                                      <p:cBhvr>
                                        <p:cTn id="16"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4" name="Metin kutusu 3"/>
          <p:cNvSpPr txBox="1"/>
          <p:nvPr/>
        </p:nvSpPr>
        <p:spPr>
          <a:xfrm>
            <a:off x="3487387" y="1106361"/>
            <a:ext cx="5303387" cy="923330"/>
          </a:xfrm>
          <a:prstGeom prst="rect">
            <a:avLst/>
          </a:prstGeom>
          <a:noFill/>
        </p:spPr>
        <p:txBody>
          <a:bodyPr wrap="square" rtlCol="0">
            <a:spAutoFit/>
          </a:bodyPr>
          <a:lstStyle/>
          <a:p>
            <a:r>
              <a:rPr lang="tr-TR" sz="5400" b="1" i="1" dirty="0" smtClean="0">
                <a:solidFill>
                  <a:srgbClr val="FF0000"/>
                </a:solidFill>
                <a:effectLst>
                  <a:outerShdw blurRad="38100" dist="38100" dir="2700000" algn="tl">
                    <a:srgbClr val="000000">
                      <a:alpha val="43137"/>
                    </a:srgbClr>
                  </a:outerShdw>
                </a:effectLst>
                <a:latin typeface="Bookman Old Style" pitchFamily="18" charset="0"/>
              </a:rPr>
              <a:t> Ödül</a:t>
            </a:r>
            <a:endParaRPr lang="tr-TR" sz="5400" b="1" i="1" dirty="0">
              <a:solidFill>
                <a:srgbClr val="FF0000"/>
              </a:solidFill>
              <a:effectLst>
                <a:outerShdw blurRad="38100" dist="38100" dir="2700000" algn="tl">
                  <a:srgbClr val="000000">
                    <a:alpha val="43137"/>
                  </a:srgbClr>
                </a:outerShdw>
              </a:effectLst>
              <a:latin typeface="Bookman Old Style" pitchFamily="18" charset="0"/>
            </a:endParaRPr>
          </a:p>
        </p:txBody>
      </p:sp>
      <p:sp>
        <p:nvSpPr>
          <p:cNvPr id="2" name="Dikdörtgen 1"/>
          <p:cNvSpPr/>
          <p:nvPr/>
        </p:nvSpPr>
        <p:spPr>
          <a:xfrm>
            <a:off x="765456" y="2602908"/>
            <a:ext cx="7992888" cy="3785652"/>
          </a:xfrm>
          <a:prstGeom prst="rect">
            <a:avLst/>
          </a:prstGeom>
        </p:spPr>
        <p:txBody>
          <a:bodyPr wrap="square">
            <a:spAutoFit/>
          </a:bodyPr>
          <a:lstStyle/>
          <a:p>
            <a:pPr algn="ctr"/>
            <a:r>
              <a:rPr lang="tr-TR" sz="4800" dirty="0" smtClean="0">
                <a:solidFill>
                  <a:srgbClr val="002060"/>
                </a:solidFill>
                <a:effectLst>
                  <a:outerShdw blurRad="38100" dist="38100" dir="2700000" algn="tl">
                    <a:srgbClr val="000000">
                      <a:alpha val="43137"/>
                    </a:srgbClr>
                  </a:outerShdw>
                </a:effectLst>
                <a:latin typeface="Bookman Old Style" pitchFamily="18" charset="0"/>
              </a:rPr>
              <a:t>Ödüller dışsal güdülemeyi sağlar. Ödüllendirme </a:t>
            </a:r>
            <a:r>
              <a:rPr lang="tr-TR" sz="4800" dirty="0">
                <a:solidFill>
                  <a:srgbClr val="002060"/>
                </a:solidFill>
                <a:effectLst>
                  <a:outerShdw blurRad="38100" dist="38100" dir="2700000" algn="tl">
                    <a:srgbClr val="000000">
                      <a:alpha val="43137"/>
                    </a:srgbClr>
                  </a:outerShdw>
                </a:effectLst>
                <a:latin typeface="Bookman Old Style" pitchFamily="18" charset="0"/>
              </a:rPr>
              <a:t>öğrencinin amaca yönelik çabasının artırılmasında oldukça etkili bir yoldur. </a:t>
            </a:r>
          </a:p>
        </p:txBody>
      </p:sp>
      <p:pic>
        <p:nvPicPr>
          <p:cNvPr id="6" name="Resim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073119" y="188640"/>
            <a:ext cx="2414268" cy="2414268"/>
          </a:xfrm>
          <a:prstGeom prst="rect">
            <a:avLst/>
          </a:prstGeom>
        </p:spPr>
      </p:pic>
      <p:sp>
        <p:nvSpPr>
          <p:cNvPr id="3" name="Slayt Numarası Yer Tutucusu 2"/>
          <p:cNvSpPr>
            <a:spLocks noGrp="1"/>
          </p:cNvSpPr>
          <p:nvPr>
            <p:ph type="sldNum" sz="quarter" idx="12"/>
          </p:nvPr>
        </p:nvSpPr>
        <p:spPr/>
        <p:txBody>
          <a:bodyPr/>
          <a:lstStyle/>
          <a:p>
            <a:fld id="{B7AD5FD4-431C-431A-AD2A-A1CF236CE1A4}" type="slidenum">
              <a:rPr lang="tr-TR" smtClean="0"/>
              <a:pPr/>
              <a:t>101</a:t>
            </a:fld>
            <a:endParaRPr lang="tr-TR"/>
          </a:p>
        </p:txBody>
      </p:sp>
    </p:spTree>
    <p:extLst>
      <p:ext uri="{BB962C8B-B14F-4D97-AF65-F5344CB8AC3E}">
        <p14:creationId xmlns:p14="http://schemas.microsoft.com/office/powerpoint/2010/main" xmlns="" val="563726197"/>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3" name="Dikdörtgen 2"/>
          <p:cNvSpPr/>
          <p:nvPr/>
        </p:nvSpPr>
        <p:spPr>
          <a:xfrm>
            <a:off x="611560" y="692696"/>
            <a:ext cx="7920880" cy="5509200"/>
          </a:xfrm>
          <a:prstGeom prst="rect">
            <a:avLst/>
          </a:prstGeom>
        </p:spPr>
        <p:txBody>
          <a:bodyPr wrap="square">
            <a:spAutoFit/>
          </a:bodyPr>
          <a:lstStyle/>
          <a:p>
            <a:pPr algn="ctr"/>
            <a:r>
              <a:rPr lang="tr-TR" sz="4400" dirty="0">
                <a:solidFill>
                  <a:srgbClr val="002060"/>
                </a:solidFill>
                <a:effectLst>
                  <a:outerShdw blurRad="38100" dist="38100" dir="2700000" algn="tl">
                    <a:srgbClr val="000000">
                      <a:alpha val="43137"/>
                    </a:srgbClr>
                  </a:outerShdw>
                </a:effectLst>
                <a:latin typeface="Bookman Old Style" pitchFamily="18" charset="0"/>
              </a:rPr>
              <a:t>Sınıf ortamında ödül olarak; materyal ödüller, etkinlik ödülleri ve özel ayrıcalıklar, not ve takdir edilme ödülleri, toplumsal ödüller ve öğretmenin özel ilgisi, etkileşimi, birlikte yapacağı etkinlikler kullanılabilir</a:t>
            </a:r>
            <a:r>
              <a:rPr lang="tr-TR" sz="4400" dirty="0" smtClean="0">
                <a:solidFill>
                  <a:srgbClr val="002060"/>
                </a:solidFill>
                <a:effectLst>
                  <a:outerShdw blurRad="38100" dist="38100" dir="2700000" algn="tl">
                    <a:srgbClr val="000000">
                      <a:alpha val="43137"/>
                    </a:srgbClr>
                  </a:outerShdw>
                </a:effectLst>
                <a:latin typeface="Bookman Old Style" pitchFamily="18" charset="0"/>
              </a:rPr>
              <a:t>.</a:t>
            </a:r>
            <a:endParaRPr lang="tr-TR" sz="4400" dirty="0">
              <a:solidFill>
                <a:srgbClr val="002060"/>
              </a:solidFill>
              <a:effectLst>
                <a:outerShdw blurRad="38100" dist="38100" dir="2700000" algn="tl">
                  <a:srgbClr val="000000">
                    <a:alpha val="43137"/>
                  </a:srgbClr>
                </a:outerShdw>
              </a:effectLst>
              <a:latin typeface="Bookman Old Style" pitchFamily="18" charset="0"/>
            </a:endParaRPr>
          </a:p>
        </p:txBody>
      </p:sp>
      <p:sp>
        <p:nvSpPr>
          <p:cNvPr id="2" name="Slayt Numarası Yer Tutucusu 1"/>
          <p:cNvSpPr>
            <a:spLocks noGrp="1"/>
          </p:cNvSpPr>
          <p:nvPr>
            <p:ph type="sldNum" sz="quarter" idx="12"/>
          </p:nvPr>
        </p:nvSpPr>
        <p:spPr/>
        <p:txBody>
          <a:bodyPr/>
          <a:lstStyle/>
          <a:p>
            <a:fld id="{B7AD5FD4-431C-431A-AD2A-A1CF236CE1A4}" type="slidenum">
              <a:rPr lang="tr-TR" smtClean="0"/>
              <a:pPr/>
              <a:t>102</a:t>
            </a:fld>
            <a:endParaRPr lang="tr-TR"/>
          </a:p>
        </p:txBody>
      </p:sp>
    </p:spTree>
    <p:extLst>
      <p:ext uri="{BB962C8B-B14F-4D97-AF65-F5344CB8AC3E}">
        <p14:creationId xmlns:p14="http://schemas.microsoft.com/office/powerpoint/2010/main" xmlns="" val="2004363777"/>
      </p:ext>
    </p:extLst>
  </p:cSld>
  <p:clrMapOvr>
    <a:masterClrMapping/>
  </p:clrMapOvr>
  <mc:AlternateContent xmlns:mc="http://schemas.openxmlformats.org/markup-compatibility/2006">
    <mc:Choice xmlns:p14="http://schemas.microsoft.com/office/powerpoint/2010/main" xmlns="" Requires="p14">
      <p:transition spd="slow" p14:dur="2000">
        <p:checker/>
      </p:transition>
    </mc:Choice>
    <mc:Fallback>
      <p:transition spd="slow">
        <p:checker/>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Slayt Numarası Yer Tutucusu 1"/>
          <p:cNvSpPr>
            <a:spLocks noGrp="1"/>
          </p:cNvSpPr>
          <p:nvPr>
            <p:ph type="sldNum" sz="quarter" idx="12"/>
          </p:nvPr>
        </p:nvSpPr>
        <p:spPr/>
        <p:txBody>
          <a:bodyPr/>
          <a:lstStyle/>
          <a:p>
            <a:fld id="{B7AD5FD4-431C-431A-AD2A-A1CF236CE1A4}" type="slidenum">
              <a:rPr lang="tr-TR" smtClean="0"/>
              <a:pPr/>
              <a:t>103</a:t>
            </a:fld>
            <a:endParaRPr lang="tr-TR"/>
          </a:p>
        </p:txBody>
      </p:sp>
      <p:sp>
        <p:nvSpPr>
          <p:cNvPr id="3" name="Dikdörtgen 2"/>
          <p:cNvSpPr/>
          <p:nvPr/>
        </p:nvSpPr>
        <p:spPr>
          <a:xfrm>
            <a:off x="716973" y="620688"/>
            <a:ext cx="7992888" cy="5632311"/>
          </a:xfrm>
          <a:prstGeom prst="rect">
            <a:avLst/>
          </a:prstGeom>
        </p:spPr>
        <p:txBody>
          <a:bodyPr wrap="square">
            <a:spAutoFit/>
          </a:bodyPr>
          <a:lstStyle/>
          <a:p>
            <a:pPr algn="ctr"/>
            <a:r>
              <a:rPr lang="tr-TR" sz="3000" i="1" dirty="0" smtClean="0">
                <a:solidFill>
                  <a:srgbClr val="002060"/>
                </a:solidFill>
                <a:effectLst>
                  <a:outerShdw blurRad="38100" dist="38100" dir="2700000" algn="tl">
                    <a:srgbClr val="000000">
                      <a:alpha val="43137"/>
                    </a:srgbClr>
                  </a:outerShdw>
                </a:effectLst>
                <a:latin typeface="Bookman Old Style" pitchFamily="18" charset="0"/>
              </a:rPr>
              <a:t>‘‘Sınıfın </a:t>
            </a:r>
            <a:r>
              <a:rPr lang="tr-TR" sz="3000" i="1" dirty="0">
                <a:solidFill>
                  <a:srgbClr val="002060"/>
                </a:solidFill>
                <a:effectLst>
                  <a:outerShdw blurRad="38100" dist="38100" dir="2700000" algn="tl">
                    <a:srgbClr val="000000">
                      <a:alpha val="43137"/>
                    </a:srgbClr>
                  </a:outerShdw>
                </a:effectLst>
                <a:latin typeface="Bookman Old Style" pitchFamily="18" charset="0"/>
              </a:rPr>
              <a:t>kapısına bütün öğrencilerin resimlerinin ve resimlerinin altında küçük kutuların olduğu bir pano </a:t>
            </a:r>
            <a:r>
              <a:rPr lang="tr-TR" sz="3000" i="1" dirty="0" smtClean="0">
                <a:solidFill>
                  <a:srgbClr val="002060"/>
                </a:solidFill>
                <a:effectLst>
                  <a:outerShdw blurRad="38100" dist="38100" dir="2700000" algn="tl">
                    <a:srgbClr val="000000">
                      <a:alpha val="43137"/>
                    </a:srgbClr>
                  </a:outerShdw>
                </a:effectLst>
                <a:latin typeface="Bookman Old Style" pitchFamily="18" charset="0"/>
              </a:rPr>
              <a:t>yapıştırdım. Bir </a:t>
            </a:r>
            <a:r>
              <a:rPr lang="tr-TR" sz="3000" i="1" dirty="0">
                <a:solidFill>
                  <a:srgbClr val="002060"/>
                </a:solidFill>
                <a:effectLst>
                  <a:outerShdw blurRad="38100" dist="38100" dir="2700000" algn="tl">
                    <a:srgbClr val="000000">
                      <a:alpha val="43137"/>
                    </a:srgbClr>
                  </a:outerShdw>
                </a:effectLst>
                <a:latin typeface="Bookman Old Style" pitchFamily="18" charset="0"/>
              </a:rPr>
              <a:t>gün boyunca sınıfımızın kurallarına uyan öğrencilerin son derste gidip kutularına baktıklarında küçük hediyeler bulacaklarını </a:t>
            </a:r>
            <a:r>
              <a:rPr lang="tr-TR" sz="3000" i="1" dirty="0" smtClean="0">
                <a:solidFill>
                  <a:srgbClr val="002060"/>
                </a:solidFill>
                <a:effectLst>
                  <a:outerShdw blurRad="38100" dist="38100" dir="2700000" algn="tl">
                    <a:srgbClr val="000000">
                      <a:alpha val="43137"/>
                    </a:srgbClr>
                  </a:outerShdw>
                </a:effectLst>
                <a:latin typeface="Bookman Old Style" pitchFamily="18" charset="0"/>
              </a:rPr>
              <a:t>söyledim. Kimin </a:t>
            </a:r>
            <a:r>
              <a:rPr lang="tr-TR" sz="3000" i="1" dirty="0">
                <a:solidFill>
                  <a:srgbClr val="002060"/>
                </a:solidFill>
                <a:effectLst>
                  <a:outerShdw blurRad="38100" dist="38100" dir="2700000" algn="tl">
                    <a:srgbClr val="000000">
                      <a:alpha val="43137"/>
                    </a:srgbClr>
                  </a:outerShdw>
                </a:effectLst>
                <a:latin typeface="Bookman Old Style" pitchFamily="18" charset="0"/>
              </a:rPr>
              <a:t>hediye alacağı ve ne kadar hediye alacağı belli olmadığından </a:t>
            </a:r>
            <a:r>
              <a:rPr lang="tr-TR" sz="3000" i="1" dirty="0" smtClean="0">
                <a:solidFill>
                  <a:srgbClr val="002060"/>
                </a:solidFill>
                <a:effectLst>
                  <a:outerShdw blurRad="38100" dist="38100" dir="2700000" algn="tl">
                    <a:srgbClr val="000000">
                      <a:alpha val="43137"/>
                    </a:srgbClr>
                  </a:outerShdw>
                </a:effectLst>
                <a:latin typeface="Bookman Old Style" pitchFamily="18" charset="0"/>
              </a:rPr>
              <a:t>(ki </a:t>
            </a:r>
            <a:r>
              <a:rPr lang="tr-TR" sz="3000" i="1" dirty="0">
                <a:solidFill>
                  <a:srgbClr val="002060"/>
                </a:solidFill>
                <a:effectLst>
                  <a:outerShdw blurRad="38100" dist="38100" dir="2700000" algn="tl">
                    <a:srgbClr val="000000">
                      <a:alpha val="43137"/>
                    </a:srgbClr>
                  </a:outerShdw>
                </a:effectLst>
                <a:latin typeface="Bookman Old Style" pitchFamily="18" charset="0"/>
              </a:rPr>
              <a:t>zaman da değişken aralıklı ve değişken oranlı ödüllendirme, en kalıcı etkiye </a:t>
            </a:r>
            <a:r>
              <a:rPr lang="tr-TR" sz="3000" i="1" dirty="0" smtClean="0">
                <a:solidFill>
                  <a:srgbClr val="002060"/>
                </a:solidFill>
                <a:effectLst>
                  <a:outerShdw blurRad="38100" dist="38100" dir="2700000" algn="tl">
                    <a:srgbClr val="000000">
                      <a:alpha val="43137"/>
                    </a:srgbClr>
                  </a:outerShdw>
                </a:effectLst>
                <a:latin typeface="Bookman Old Style" pitchFamily="18" charset="0"/>
              </a:rPr>
              <a:t>sahiptir) </a:t>
            </a:r>
            <a:r>
              <a:rPr lang="tr-TR" sz="3000" i="1" dirty="0">
                <a:solidFill>
                  <a:srgbClr val="002060"/>
                </a:solidFill>
                <a:effectLst>
                  <a:outerShdw blurRad="38100" dist="38100" dir="2700000" algn="tl">
                    <a:srgbClr val="000000">
                      <a:alpha val="43137"/>
                    </a:srgbClr>
                  </a:outerShdw>
                </a:effectLst>
                <a:latin typeface="Bookman Old Style" pitchFamily="18" charset="0"/>
              </a:rPr>
              <a:t>sınıfın % 90'ı kurallara uymaya başladı</a:t>
            </a:r>
            <a:r>
              <a:rPr lang="tr-TR" sz="3000" i="1" dirty="0" smtClean="0">
                <a:solidFill>
                  <a:srgbClr val="002060"/>
                </a:solidFill>
                <a:effectLst>
                  <a:outerShdw blurRad="38100" dist="38100" dir="2700000" algn="tl">
                    <a:srgbClr val="000000">
                      <a:alpha val="43137"/>
                    </a:srgbClr>
                  </a:outerShdw>
                </a:effectLst>
                <a:latin typeface="Bookman Old Style" pitchFamily="18" charset="0"/>
              </a:rPr>
              <a:t>.’’</a:t>
            </a:r>
            <a:endParaRPr lang="tr-TR" sz="3000" i="1" dirty="0">
              <a:solidFill>
                <a:srgbClr val="002060"/>
              </a:solidFill>
              <a:effectLst>
                <a:outerShdw blurRad="38100" dist="38100" dir="2700000" algn="tl">
                  <a:srgbClr val="000000">
                    <a:alpha val="43137"/>
                  </a:srgbClr>
                </a:outerShdw>
              </a:effectLst>
              <a:latin typeface="Bookman Old Style" pitchFamily="18" charset="0"/>
            </a:endParaRPr>
          </a:p>
        </p:txBody>
      </p:sp>
    </p:spTree>
    <p:extLst>
      <p:ext uri="{BB962C8B-B14F-4D97-AF65-F5344CB8AC3E}">
        <p14:creationId xmlns:p14="http://schemas.microsoft.com/office/powerpoint/2010/main" xmlns="" val="2769226981"/>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Nesne 1"/>
          <p:cNvGraphicFramePr>
            <a:graphicFrameLocks noChangeAspect="1"/>
          </p:cNvGraphicFramePr>
          <p:nvPr>
            <p:extLst>
              <p:ext uri="{D42A27DB-BD31-4B8C-83A1-F6EECF244321}">
                <p14:modId xmlns:p14="http://schemas.microsoft.com/office/powerpoint/2010/main" xmlns="" val="2269528662"/>
              </p:ext>
            </p:extLst>
          </p:nvPr>
        </p:nvGraphicFramePr>
        <p:xfrm>
          <a:off x="179388" y="188913"/>
          <a:ext cx="8713787" cy="6480175"/>
        </p:xfrm>
        <a:graphic>
          <a:graphicData uri="http://schemas.openxmlformats.org/presentationml/2006/ole">
            <p:oleObj spid="_x0000_s17491" name="Klip" r:id="rId3" imgW="4144963" imgH="3214688" progId="">
              <p:embed/>
            </p:oleObj>
          </a:graphicData>
        </a:graphic>
      </p:graphicFrame>
      <p:sp>
        <p:nvSpPr>
          <p:cNvPr id="3" name="Dikdörtgen 2"/>
          <p:cNvSpPr/>
          <p:nvPr/>
        </p:nvSpPr>
        <p:spPr>
          <a:xfrm>
            <a:off x="4067944" y="1484784"/>
            <a:ext cx="4811561" cy="1938992"/>
          </a:xfrm>
          <a:prstGeom prst="rect">
            <a:avLst/>
          </a:prstGeom>
        </p:spPr>
        <p:txBody>
          <a:bodyPr wrap="square">
            <a:spAutoFit/>
          </a:bodyPr>
          <a:lstStyle/>
          <a:p>
            <a:pPr algn="ctr">
              <a:spcBef>
                <a:spcPts val="600"/>
              </a:spcBef>
            </a:pPr>
            <a:r>
              <a:rPr lang="tr-TR" sz="6000" b="1" dirty="0" smtClean="0">
                <a:solidFill>
                  <a:srgbClr val="FF0000"/>
                </a:solidFill>
                <a:effectLst>
                  <a:outerShdw blurRad="38100" dist="38100" dir="2700000" algn="tl">
                    <a:srgbClr val="000000">
                      <a:alpha val="43137"/>
                    </a:srgbClr>
                  </a:outerShdw>
                </a:effectLst>
                <a:latin typeface="Bookman Old Style" pitchFamily="18" charset="0"/>
              </a:rPr>
              <a:t>Sınıf Kuralları</a:t>
            </a:r>
          </a:p>
        </p:txBody>
      </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3000">
        <p14:honeycomb/>
      </p:transition>
    </mc:Choice>
    <mc:Fallback>
      <p:transition spd="slow">
        <p:fade/>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Rectangle 2"/>
          <p:cNvSpPr>
            <a:spLocks noChangeArrowheads="1"/>
          </p:cNvSpPr>
          <p:nvPr/>
        </p:nvSpPr>
        <p:spPr bwMode="auto">
          <a:xfrm>
            <a:off x="251520" y="908720"/>
            <a:ext cx="8892480" cy="8759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b"/>
          <a:lstStyle/>
          <a:p>
            <a:pPr algn="ctr"/>
            <a:r>
              <a:rPr lang="tr-TR" sz="6000" b="1" i="1" dirty="0">
                <a:solidFill>
                  <a:srgbClr val="FF3300"/>
                </a:solidFill>
                <a:effectLst>
                  <a:outerShdw blurRad="38100" dist="38100" dir="2700000" algn="tl">
                    <a:srgbClr val="000000">
                      <a:alpha val="43137"/>
                    </a:srgbClr>
                  </a:outerShdw>
                </a:effectLst>
                <a:latin typeface="Bookman Old Style" pitchFamily="18" charset="0"/>
              </a:rPr>
              <a:t>500 </a:t>
            </a:r>
            <a:r>
              <a:rPr lang="tr-TR" sz="6000" b="1" i="1" dirty="0" smtClean="0">
                <a:solidFill>
                  <a:srgbClr val="FF3300"/>
                </a:solidFill>
                <a:effectLst>
                  <a:outerShdw blurRad="38100" dist="38100" dir="2700000" algn="tl">
                    <a:srgbClr val="000000">
                      <a:alpha val="43137"/>
                    </a:srgbClr>
                  </a:outerShdw>
                </a:effectLst>
                <a:latin typeface="Bookman Old Style" pitchFamily="18" charset="0"/>
              </a:rPr>
              <a:t>bin </a:t>
            </a:r>
            <a:r>
              <a:rPr lang="tr-TR" sz="6000" b="1" i="1" dirty="0">
                <a:solidFill>
                  <a:srgbClr val="FF3300"/>
                </a:solidFill>
                <a:effectLst>
                  <a:outerShdw blurRad="38100" dist="38100" dir="2700000" algn="tl">
                    <a:srgbClr val="000000">
                      <a:alpha val="43137"/>
                    </a:srgbClr>
                  </a:outerShdw>
                </a:effectLst>
                <a:latin typeface="Bookman Old Style" pitchFamily="18" charset="0"/>
              </a:rPr>
              <a:t>liralık soru</a:t>
            </a:r>
            <a:endParaRPr lang="en-US" sz="6000" b="1" i="1" dirty="0">
              <a:solidFill>
                <a:srgbClr val="FF3300"/>
              </a:solidFill>
              <a:effectLst>
                <a:outerShdw blurRad="38100" dist="38100" dir="2700000" algn="tl">
                  <a:srgbClr val="000000">
                    <a:alpha val="43137"/>
                  </a:srgbClr>
                </a:outerShdw>
              </a:effectLst>
              <a:latin typeface="Bookman Old Style" pitchFamily="18" charset="0"/>
            </a:endParaRPr>
          </a:p>
        </p:txBody>
      </p:sp>
      <p:sp>
        <p:nvSpPr>
          <p:cNvPr id="3" name="Dikdörtgen 2"/>
          <p:cNvSpPr/>
          <p:nvPr/>
        </p:nvSpPr>
        <p:spPr>
          <a:xfrm>
            <a:off x="2699792" y="1988839"/>
            <a:ext cx="5879306" cy="4247317"/>
          </a:xfrm>
          <a:prstGeom prst="rect">
            <a:avLst/>
          </a:prstGeom>
          <a:ln w="76200" cmpd="tri">
            <a:solidFill>
              <a:srgbClr val="FFFF00"/>
            </a:solidFill>
          </a:ln>
          <a:effectLst>
            <a:outerShdw blurRad="63500" sx="102000" sy="102000" algn="ctr" rotWithShape="0">
              <a:prstClr val="black">
                <a:alpha val="40000"/>
              </a:prstClr>
            </a:outerShdw>
          </a:effectLst>
        </p:spPr>
        <p:txBody>
          <a:bodyPr wrap="square">
            <a:spAutoFit/>
          </a:bodyPr>
          <a:lstStyle/>
          <a:p>
            <a:pPr algn="ctr">
              <a:spcBef>
                <a:spcPct val="20000"/>
              </a:spcBef>
            </a:pPr>
            <a:r>
              <a:rPr lang="tr-TR" sz="5400" dirty="0">
                <a:solidFill>
                  <a:srgbClr val="002060"/>
                </a:solidFill>
                <a:effectLst>
                  <a:outerShdw blurRad="38100" dist="38100" dir="2700000" algn="tl">
                    <a:srgbClr val="000000">
                      <a:alpha val="43137"/>
                    </a:srgbClr>
                  </a:outerShdw>
                </a:effectLst>
                <a:latin typeface="Bookman Old Style" pitchFamily="18" charset="0"/>
              </a:rPr>
              <a:t>Sınıftaki bir numaralı problem disiplin değildir. Nedir öyleyse?</a:t>
            </a:r>
            <a:r>
              <a:rPr lang="en-US" sz="5400" dirty="0">
                <a:solidFill>
                  <a:srgbClr val="002060"/>
                </a:solidFill>
                <a:effectLst>
                  <a:outerShdw blurRad="38100" dist="38100" dir="2700000" algn="tl">
                    <a:srgbClr val="000000">
                      <a:alpha val="43137"/>
                    </a:srgbClr>
                  </a:outerShdw>
                </a:effectLst>
                <a:latin typeface="Bookman Old Style" pitchFamily="18" charset="0"/>
              </a:rPr>
              <a:t> </a:t>
            </a:r>
          </a:p>
        </p:txBody>
      </p:sp>
      <p:pic>
        <p:nvPicPr>
          <p:cNvPr id="5" name="Resim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51520" y="2420309"/>
            <a:ext cx="3211924" cy="3384376"/>
          </a:xfrm>
          <a:prstGeom prst="rect">
            <a:avLst/>
          </a:prstGeom>
        </p:spPr>
      </p:pic>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pic>
        <p:nvPicPr>
          <p:cNvPr id="18434" name="Picture 2" descr="http://poulinplace.wikispaces.com/file/view/check-mark.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707904" y="-4251"/>
            <a:ext cx="3419475" cy="318135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Dikdörtgen 1"/>
          <p:cNvSpPr/>
          <p:nvPr/>
        </p:nvSpPr>
        <p:spPr>
          <a:xfrm>
            <a:off x="679156" y="2780928"/>
            <a:ext cx="7920880" cy="3416320"/>
          </a:xfrm>
          <a:prstGeom prst="rect">
            <a:avLst/>
          </a:prstGeom>
        </p:spPr>
        <p:txBody>
          <a:bodyPr wrap="square">
            <a:spAutoFit/>
          </a:bodyPr>
          <a:lstStyle/>
          <a:p>
            <a:pPr algn="ctr"/>
            <a:r>
              <a:rPr lang="tr-TR" sz="5400" dirty="0">
                <a:solidFill>
                  <a:srgbClr val="002060"/>
                </a:solidFill>
                <a:effectLst>
                  <a:outerShdw blurRad="38100" dist="38100" dir="2700000" algn="tl">
                    <a:srgbClr val="000000">
                      <a:alpha val="43137"/>
                    </a:srgbClr>
                  </a:outerShdw>
                </a:effectLst>
                <a:latin typeface="Bookman Old Style" pitchFamily="18" charset="0"/>
              </a:rPr>
              <a:t>Sınıf kurallarının olmaması ve ne yapılacağının </a:t>
            </a:r>
            <a:r>
              <a:rPr lang="tr-TR" sz="5400" dirty="0" smtClean="0">
                <a:solidFill>
                  <a:srgbClr val="002060"/>
                </a:solidFill>
                <a:effectLst>
                  <a:outerShdw blurRad="38100" dist="38100" dir="2700000" algn="tl">
                    <a:srgbClr val="000000">
                      <a:alpha val="43137"/>
                    </a:srgbClr>
                  </a:outerShdw>
                </a:effectLst>
                <a:latin typeface="Bookman Old Style" pitchFamily="18" charset="0"/>
              </a:rPr>
              <a:t>bilinmemesidir.</a:t>
            </a:r>
            <a:endParaRPr lang="tr-TR" sz="5400" dirty="0">
              <a:solidFill>
                <a:srgbClr val="002060"/>
              </a:solidFill>
              <a:effectLst>
                <a:outerShdw blurRad="38100" dist="38100" dir="2700000" algn="tl">
                  <a:srgbClr val="000000">
                    <a:alpha val="43137"/>
                  </a:srgbClr>
                </a:outerShdw>
              </a:effectLst>
              <a:latin typeface="Bookman Old Style" pitchFamily="18" charset="0"/>
            </a:endParaRPr>
          </a:p>
        </p:txBody>
      </p:sp>
      <p:sp>
        <p:nvSpPr>
          <p:cNvPr id="5" name="Dikdörtgen 4"/>
          <p:cNvSpPr/>
          <p:nvPr/>
        </p:nvSpPr>
        <p:spPr>
          <a:xfrm rot="19621610">
            <a:off x="778225" y="924704"/>
            <a:ext cx="3241592" cy="1323439"/>
          </a:xfrm>
          <a:prstGeom prst="rect">
            <a:avLst/>
          </a:prstGeom>
        </p:spPr>
        <p:txBody>
          <a:bodyPr wrap="none">
            <a:spAutoFit/>
          </a:bodyPr>
          <a:lstStyle/>
          <a:p>
            <a:pPr algn="ctr"/>
            <a:r>
              <a:rPr lang="tr-TR" sz="8000" dirty="0">
                <a:solidFill>
                  <a:srgbClr val="FF0000"/>
                </a:solidFill>
                <a:effectLst>
                  <a:outerShdw blurRad="38100" dist="38100" dir="2700000" algn="tl">
                    <a:srgbClr val="000000">
                      <a:alpha val="43137"/>
                    </a:srgbClr>
                  </a:outerShdw>
                </a:effectLst>
                <a:latin typeface="Bookman Old Style" pitchFamily="18" charset="0"/>
              </a:rPr>
              <a:t>Cevap</a:t>
            </a:r>
            <a:endParaRPr lang="en-US" sz="6600" dirty="0">
              <a:solidFill>
                <a:srgbClr val="FF0000"/>
              </a:solidFill>
              <a:effectLst>
                <a:outerShdw blurRad="38100" dist="38100" dir="2700000" algn="tl">
                  <a:srgbClr val="000000">
                    <a:alpha val="43137"/>
                  </a:srgbClr>
                </a:outerShdw>
              </a:effectLst>
              <a:latin typeface="Bookman Old Style" pitchFamily="18" charset="0"/>
            </a:endParaRPr>
          </a:p>
        </p:txBody>
      </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Dikdörtgen 1"/>
          <p:cNvSpPr/>
          <p:nvPr/>
        </p:nvSpPr>
        <p:spPr>
          <a:xfrm>
            <a:off x="611560" y="548680"/>
            <a:ext cx="8064896" cy="5909310"/>
          </a:xfrm>
          <a:prstGeom prst="rect">
            <a:avLst/>
          </a:prstGeom>
        </p:spPr>
        <p:txBody>
          <a:bodyPr wrap="square">
            <a:spAutoFit/>
          </a:bodyPr>
          <a:lstStyle/>
          <a:p>
            <a:pPr algn="ctr"/>
            <a:r>
              <a:rPr lang="tr-TR" sz="5400" dirty="0">
                <a:solidFill>
                  <a:srgbClr val="002060"/>
                </a:solidFill>
                <a:effectLst>
                  <a:outerShdw blurRad="38100" dist="38100" dir="2700000" algn="tl">
                    <a:srgbClr val="000000">
                      <a:alpha val="43137"/>
                    </a:srgbClr>
                  </a:outerShdw>
                </a:effectLst>
                <a:latin typeface="Bookman Old Style" pitchFamily="18" charset="0"/>
              </a:rPr>
              <a:t>Sınıf kuralları, sınıftakilerin ve okulun karşılıklı beklentilerinin gerçekleşmesini sağlayacak düzeni kurmalıdır. </a:t>
            </a:r>
          </a:p>
        </p:txBody>
      </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rot="20952824">
            <a:off x="272553" y="512476"/>
            <a:ext cx="6672962" cy="3032362"/>
          </a:xfrm>
          <a:prstGeom prst="rect">
            <a:avLst/>
          </a:prstGeom>
        </p:spPr>
      </p:pic>
      <p:sp>
        <p:nvSpPr>
          <p:cNvPr id="5" name="Dikdörtgen 4"/>
          <p:cNvSpPr/>
          <p:nvPr/>
        </p:nvSpPr>
        <p:spPr>
          <a:xfrm rot="20894507">
            <a:off x="1209774" y="1042442"/>
            <a:ext cx="5005771" cy="1815882"/>
          </a:xfrm>
          <a:prstGeom prst="rect">
            <a:avLst/>
          </a:prstGeom>
        </p:spPr>
        <p:txBody>
          <a:bodyPr wrap="square">
            <a:spAutoFit/>
          </a:bodyPr>
          <a:lstStyle/>
          <a:p>
            <a:pPr algn="ctr">
              <a:buFontTx/>
              <a:buNone/>
            </a:pPr>
            <a:r>
              <a:rPr lang="tr-TR" sz="3600" dirty="0">
                <a:solidFill>
                  <a:srgbClr val="002060"/>
                </a:solidFill>
                <a:latin typeface="Bookman Old Style" pitchFamily="18" charset="0"/>
              </a:rPr>
              <a:t>1. Sınıf </a:t>
            </a:r>
            <a:r>
              <a:rPr lang="tr-TR" sz="4000" dirty="0">
                <a:solidFill>
                  <a:srgbClr val="002060"/>
                </a:solidFill>
                <a:latin typeface="Bookman Old Style" pitchFamily="18" charset="0"/>
              </a:rPr>
              <a:t>kuralları</a:t>
            </a:r>
            <a:r>
              <a:rPr lang="tr-TR" sz="3600" dirty="0">
                <a:solidFill>
                  <a:srgbClr val="002060"/>
                </a:solidFill>
                <a:latin typeface="Bookman Old Style" pitchFamily="18" charset="0"/>
              </a:rPr>
              <a:t> okul kuralları ile uyumlu olmalıdır.</a:t>
            </a:r>
          </a:p>
        </p:txBody>
      </p:sp>
      <p:pic>
        <p:nvPicPr>
          <p:cNvPr id="7" name="Resim 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rot="21255976">
            <a:off x="2254303" y="3704783"/>
            <a:ext cx="6672962" cy="2826956"/>
          </a:xfrm>
          <a:prstGeom prst="rect">
            <a:avLst/>
          </a:prstGeom>
        </p:spPr>
      </p:pic>
      <p:sp>
        <p:nvSpPr>
          <p:cNvPr id="8" name="Dikdörtgen 7"/>
          <p:cNvSpPr/>
          <p:nvPr/>
        </p:nvSpPr>
        <p:spPr>
          <a:xfrm rot="21242314">
            <a:off x="3100835" y="4128715"/>
            <a:ext cx="5162065" cy="1938992"/>
          </a:xfrm>
          <a:prstGeom prst="rect">
            <a:avLst/>
          </a:prstGeom>
        </p:spPr>
        <p:txBody>
          <a:bodyPr wrap="square">
            <a:spAutoFit/>
          </a:bodyPr>
          <a:lstStyle/>
          <a:p>
            <a:pPr algn="ctr">
              <a:buFontTx/>
              <a:buNone/>
            </a:pPr>
            <a:r>
              <a:rPr lang="tr-TR" sz="4000" dirty="0">
                <a:solidFill>
                  <a:srgbClr val="002060"/>
                </a:solidFill>
                <a:latin typeface="Bookman Old Style" pitchFamily="18" charset="0"/>
              </a:rPr>
              <a:t>2. Kurallar öğrencilerle birlikte belirlenmelidir.</a:t>
            </a:r>
          </a:p>
        </p:txBody>
      </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2000">
        <p14:prism dir="u" isContent="1"/>
      </p:transition>
    </mc:Choice>
    <mc:Fallback>
      <p:transition spd="slow">
        <p:fade/>
      </p:transitio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rot="20952824">
            <a:off x="745636" y="705348"/>
            <a:ext cx="7780986" cy="5436588"/>
          </a:xfrm>
          <a:prstGeom prst="rect">
            <a:avLst/>
          </a:prstGeom>
        </p:spPr>
      </p:pic>
      <p:sp>
        <p:nvSpPr>
          <p:cNvPr id="5" name="Dikdörtgen 4"/>
          <p:cNvSpPr/>
          <p:nvPr/>
        </p:nvSpPr>
        <p:spPr>
          <a:xfrm rot="20894507">
            <a:off x="1705368" y="1454252"/>
            <a:ext cx="5939472" cy="3785652"/>
          </a:xfrm>
          <a:prstGeom prst="rect">
            <a:avLst/>
          </a:prstGeom>
        </p:spPr>
        <p:txBody>
          <a:bodyPr wrap="square">
            <a:spAutoFit/>
          </a:bodyPr>
          <a:lstStyle/>
          <a:p>
            <a:pPr algn="ctr">
              <a:buFontTx/>
              <a:buNone/>
            </a:pPr>
            <a:r>
              <a:rPr lang="tr-TR" sz="4000" dirty="0">
                <a:solidFill>
                  <a:srgbClr val="002060"/>
                </a:solidFill>
                <a:latin typeface="Bookman Old Style" pitchFamily="18" charset="0"/>
              </a:rPr>
              <a:t>3. Sınıfta beklenen olumlu davranışlar tanımlanmalı, olumlu ifadelerle kural cümlesi haline getirilmelidir.</a:t>
            </a:r>
          </a:p>
        </p:txBody>
      </p:sp>
    </p:spTree>
    <p:extLst>
      <p:ext uri="{BB962C8B-B14F-4D97-AF65-F5344CB8AC3E}">
        <p14:creationId xmlns:p14="http://schemas.microsoft.com/office/powerpoint/2010/main" xmlns="" val="3369404657"/>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Rectangle 2"/>
          <p:cNvSpPr>
            <a:spLocks noChangeArrowheads="1"/>
          </p:cNvSpPr>
          <p:nvPr/>
        </p:nvSpPr>
        <p:spPr bwMode="auto">
          <a:xfrm>
            <a:off x="613792" y="620688"/>
            <a:ext cx="7988424" cy="27557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pPr algn="ctr"/>
            <a:r>
              <a:rPr lang="tr-TR" sz="5400" dirty="0">
                <a:solidFill>
                  <a:srgbClr val="002060"/>
                </a:solidFill>
                <a:effectLst>
                  <a:outerShdw blurRad="38100" dist="38100" dir="2700000" algn="tl">
                    <a:srgbClr val="000000">
                      <a:alpha val="43137"/>
                    </a:srgbClr>
                  </a:outerShdw>
                </a:effectLst>
                <a:latin typeface="Bookman Old Style" pitchFamily="18" charset="0"/>
              </a:rPr>
              <a:t>Sınıf </a:t>
            </a:r>
            <a:r>
              <a:rPr lang="tr-TR" sz="5400" dirty="0" smtClean="0">
                <a:solidFill>
                  <a:srgbClr val="002060"/>
                </a:solidFill>
                <a:effectLst>
                  <a:outerShdw blurRad="38100" dist="38100" dir="2700000" algn="tl">
                    <a:srgbClr val="000000">
                      <a:alpha val="43137"/>
                    </a:srgbClr>
                  </a:outerShdw>
                </a:effectLst>
                <a:latin typeface="Bookman Old Style" pitchFamily="18" charset="0"/>
              </a:rPr>
              <a:t>yönetimi</a:t>
            </a:r>
            <a:r>
              <a:rPr lang="tr-TR" sz="5400" dirty="0">
                <a:solidFill>
                  <a:srgbClr val="002060"/>
                </a:solidFill>
                <a:effectLst>
                  <a:outerShdw blurRad="38100" dist="38100" dir="2700000" algn="tl">
                    <a:srgbClr val="000000">
                      <a:alpha val="43137"/>
                    </a:srgbClr>
                  </a:outerShdw>
                </a:effectLst>
                <a:latin typeface="Bookman Old Style" pitchFamily="18" charset="0"/>
              </a:rPr>
              <a:t>, eğitimin en ciddi ve önemli </a:t>
            </a:r>
            <a:r>
              <a:rPr lang="tr-TR" sz="5400" dirty="0" smtClean="0">
                <a:solidFill>
                  <a:srgbClr val="002060"/>
                </a:solidFill>
                <a:effectLst>
                  <a:outerShdw blurRad="38100" dist="38100" dir="2700000" algn="tl">
                    <a:srgbClr val="000000">
                      <a:alpha val="43137"/>
                    </a:srgbClr>
                  </a:outerShdw>
                </a:effectLst>
                <a:latin typeface="Bookman Old Style" pitchFamily="18" charset="0"/>
              </a:rPr>
              <a:t>alanıdır</a:t>
            </a:r>
            <a:r>
              <a:rPr lang="tr-TR" sz="5400" dirty="0">
                <a:solidFill>
                  <a:srgbClr val="002060"/>
                </a:solidFill>
                <a:effectLst>
                  <a:outerShdw blurRad="38100" dist="38100" dir="2700000" algn="tl">
                    <a:srgbClr val="000000">
                      <a:alpha val="43137"/>
                    </a:srgbClr>
                  </a:outerShdw>
                </a:effectLst>
                <a:latin typeface="Bookman Old Style" pitchFamily="18" charset="0"/>
              </a:rPr>
              <a:t>.</a:t>
            </a:r>
            <a:endParaRPr lang="en-US" sz="5400" dirty="0">
              <a:solidFill>
                <a:srgbClr val="002060"/>
              </a:solidFill>
              <a:effectLst>
                <a:outerShdw blurRad="38100" dist="38100" dir="2700000" algn="tl">
                  <a:srgbClr val="000000">
                    <a:alpha val="43137"/>
                  </a:srgbClr>
                </a:outerShdw>
              </a:effectLst>
              <a:latin typeface="Bookman Old Style" pitchFamily="18" charset="0"/>
            </a:endParaRPr>
          </a:p>
        </p:txBody>
      </p:sp>
      <p:sp>
        <p:nvSpPr>
          <p:cNvPr id="3" name="Dikdörtgen 2"/>
          <p:cNvSpPr/>
          <p:nvPr/>
        </p:nvSpPr>
        <p:spPr>
          <a:xfrm>
            <a:off x="395536" y="3573016"/>
            <a:ext cx="8424936" cy="2585323"/>
          </a:xfrm>
          <a:prstGeom prst="rect">
            <a:avLst/>
          </a:prstGeom>
        </p:spPr>
        <p:txBody>
          <a:bodyPr wrap="square">
            <a:spAutoFit/>
          </a:bodyPr>
          <a:lstStyle/>
          <a:p>
            <a:pPr algn="ctr">
              <a:spcBef>
                <a:spcPct val="20000"/>
              </a:spcBef>
            </a:pPr>
            <a:r>
              <a:rPr lang="tr-TR" sz="5400" dirty="0" smtClean="0">
                <a:solidFill>
                  <a:srgbClr val="002060"/>
                </a:solidFill>
                <a:effectLst>
                  <a:outerShdw blurRad="38100" dist="38100" dir="2700000" algn="tl">
                    <a:srgbClr val="000000">
                      <a:alpha val="43137"/>
                    </a:srgbClr>
                  </a:outerShdw>
                </a:effectLst>
                <a:latin typeface="Bookman Old Style" pitchFamily="18" charset="0"/>
              </a:rPr>
              <a:t>Etkili ve başarılı bir öğretim ortamının şartı, iyi bir sınıf yönetimidir.</a:t>
            </a:r>
            <a:endParaRPr lang="en-US" sz="5400" dirty="0">
              <a:solidFill>
                <a:srgbClr val="002060"/>
              </a:solidFill>
              <a:effectLst>
                <a:outerShdw blurRad="38100" dist="38100" dir="2700000" algn="tl">
                  <a:srgbClr val="000000">
                    <a:alpha val="43137"/>
                  </a:srgbClr>
                </a:outerShdw>
              </a:effectLst>
              <a:latin typeface="Bookman Old Style" pitchFamily="18" charset="0"/>
            </a:endParaRPr>
          </a:p>
        </p:txBody>
      </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rot="20952824">
            <a:off x="291773" y="716067"/>
            <a:ext cx="6672962" cy="2826956"/>
          </a:xfrm>
          <a:prstGeom prst="rect">
            <a:avLst/>
          </a:prstGeom>
        </p:spPr>
      </p:pic>
      <p:sp>
        <p:nvSpPr>
          <p:cNvPr id="5" name="Dikdörtgen 4"/>
          <p:cNvSpPr/>
          <p:nvPr/>
        </p:nvSpPr>
        <p:spPr>
          <a:xfrm rot="20894507">
            <a:off x="1222511" y="1092000"/>
            <a:ext cx="5005771" cy="1938992"/>
          </a:xfrm>
          <a:prstGeom prst="rect">
            <a:avLst/>
          </a:prstGeom>
        </p:spPr>
        <p:txBody>
          <a:bodyPr wrap="square">
            <a:spAutoFit/>
          </a:bodyPr>
          <a:lstStyle/>
          <a:p>
            <a:pPr algn="ctr">
              <a:buFontTx/>
              <a:buNone/>
            </a:pPr>
            <a:r>
              <a:rPr lang="tr-TR" sz="4000" dirty="0">
                <a:solidFill>
                  <a:srgbClr val="002060"/>
                </a:solidFill>
                <a:latin typeface="Bookman Old Style" pitchFamily="18" charset="0"/>
              </a:rPr>
              <a:t>4. Kurallar önemli davranışları kapsamalıdır.</a:t>
            </a:r>
          </a:p>
        </p:txBody>
      </p:sp>
      <p:pic>
        <p:nvPicPr>
          <p:cNvPr id="7" name="Resim 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rot="21123242">
            <a:off x="3240749" y="3694550"/>
            <a:ext cx="5280592" cy="2485008"/>
          </a:xfrm>
          <a:prstGeom prst="rect">
            <a:avLst/>
          </a:prstGeom>
        </p:spPr>
      </p:pic>
      <p:sp>
        <p:nvSpPr>
          <p:cNvPr id="8" name="Dikdörtgen 7"/>
          <p:cNvSpPr/>
          <p:nvPr/>
        </p:nvSpPr>
        <p:spPr>
          <a:xfrm rot="21064425">
            <a:off x="3806430" y="4214286"/>
            <a:ext cx="4270918" cy="1323439"/>
          </a:xfrm>
          <a:prstGeom prst="rect">
            <a:avLst/>
          </a:prstGeom>
        </p:spPr>
        <p:txBody>
          <a:bodyPr wrap="square">
            <a:spAutoFit/>
          </a:bodyPr>
          <a:lstStyle/>
          <a:p>
            <a:pPr algn="ctr">
              <a:buFontTx/>
              <a:buNone/>
            </a:pPr>
            <a:r>
              <a:rPr lang="tr-TR" sz="4000" dirty="0">
                <a:solidFill>
                  <a:srgbClr val="002060"/>
                </a:solidFill>
                <a:latin typeface="Bookman Old Style" pitchFamily="18" charset="0"/>
              </a:rPr>
              <a:t>5. Kural sayısı az olmalıdır.</a:t>
            </a:r>
          </a:p>
        </p:txBody>
      </p:sp>
    </p:spTree>
    <p:extLst>
      <p:ext uri="{BB962C8B-B14F-4D97-AF65-F5344CB8AC3E}">
        <p14:creationId xmlns:p14="http://schemas.microsoft.com/office/powerpoint/2010/main" xmlns="" val="3369404657"/>
      </p:ext>
    </p:extLst>
  </p:cSld>
  <p:clrMapOvr>
    <a:masterClrMapping/>
  </p:clrMapOvr>
  <mc:AlternateContent xmlns:mc="http://schemas.openxmlformats.org/markup-compatibility/2006">
    <mc:Choice xmlns:p14="http://schemas.microsoft.com/office/powerpoint/2010/main" xmlns="" Requires="p14">
      <p:transition spd="slow" p14:dur="1200">
        <p14:prism dir="u"/>
      </p:transition>
    </mc:Choice>
    <mc:Fallback>
      <p:transition spd="slow">
        <p:fade/>
      </p:transition>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rot="20952824">
            <a:off x="861250" y="662305"/>
            <a:ext cx="6098409" cy="2826956"/>
          </a:xfrm>
          <a:prstGeom prst="rect">
            <a:avLst/>
          </a:prstGeom>
        </p:spPr>
      </p:pic>
      <p:sp>
        <p:nvSpPr>
          <p:cNvPr id="5" name="Dikdörtgen 4"/>
          <p:cNvSpPr/>
          <p:nvPr/>
        </p:nvSpPr>
        <p:spPr>
          <a:xfrm rot="20894507">
            <a:off x="1407568" y="1184332"/>
            <a:ext cx="5005771" cy="1754326"/>
          </a:xfrm>
          <a:prstGeom prst="rect">
            <a:avLst/>
          </a:prstGeom>
        </p:spPr>
        <p:txBody>
          <a:bodyPr wrap="square">
            <a:spAutoFit/>
          </a:bodyPr>
          <a:lstStyle/>
          <a:p>
            <a:pPr algn="ctr">
              <a:buFontTx/>
              <a:buNone/>
            </a:pPr>
            <a:r>
              <a:rPr lang="tr-TR" sz="3600" dirty="0">
                <a:solidFill>
                  <a:srgbClr val="002060"/>
                </a:solidFill>
                <a:latin typeface="Bookman Old Style" pitchFamily="18" charset="0"/>
              </a:rPr>
              <a:t>6. Kural ifadeleri, kısa ve açık olmalıdır.</a:t>
            </a:r>
          </a:p>
        </p:txBody>
      </p:sp>
      <p:pic>
        <p:nvPicPr>
          <p:cNvPr id="7" name="Resim 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rot="21123242">
            <a:off x="1709653" y="3800888"/>
            <a:ext cx="6819510" cy="2491283"/>
          </a:xfrm>
          <a:prstGeom prst="rect">
            <a:avLst/>
          </a:prstGeom>
        </p:spPr>
      </p:pic>
      <p:sp>
        <p:nvSpPr>
          <p:cNvPr id="8" name="Dikdörtgen 7"/>
          <p:cNvSpPr/>
          <p:nvPr/>
        </p:nvSpPr>
        <p:spPr>
          <a:xfrm rot="21064425">
            <a:off x="2669232" y="4114010"/>
            <a:ext cx="5350631" cy="1754326"/>
          </a:xfrm>
          <a:prstGeom prst="rect">
            <a:avLst/>
          </a:prstGeom>
        </p:spPr>
        <p:txBody>
          <a:bodyPr wrap="square">
            <a:spAutoFit/>
          </a:bodyPr>
          <a:lstStyle/>
          <a:p>
            <a:pPr algn="ctr">
              <a:buFontTx/>
              <a:buNone/>
            </a:pPr>
            <a:r>
              <a:rPr lang="tr-TR" sz="3600" dirty="0">
                <a:solidFill>
                  <a:srgbClr val="002060"/>
                </a:solidFill>
                <a:latin typeface="Bookman Old Style" pitchFamily="18" charset="0"/>
              </a:rPr>
              <a:t>7. Kurallar gözlenebilir davranışları belirtmelidir.</a:t>
            </a:r>
          </a:p>
        </p:txBody>
      </p:sp>
    </p:spTree>
    <p:extLst>
      <p:ext uri="{BB962C8B-B14F-4D97-AF65-F5344CB8AC3E}">
        <p14:creationId xmlns:p14="http://schemas.microsoft.com/office/powerpoint/2010/main" xmlns="" val="3829265253"/>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679152" y="4653137"/>
            <a:ext cx="4464849" cy="2204864"/>
          </a:xfrm>
          <a:prstGeom prst="rect">
            <a:avLst/>
          </a:prstGeom>
        </p:spPr>
      </p:pic>
      <p:pic>
        <p:nvPicPr>
          <p:cNvPr id="4" name="Resim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20952824">
            <a:off x="756084" y="929932"/>
            <a:ext cx="7538255" cy="4038703"/>
          </a:xfrm>
          <a:prstGeom prst="rect">
            <a:avLst/>
          </a:prstGeom>
        </p:spPr>
      </p:pic>
      <p:sp>
        <p:nvSpPr>
          <p:cNvPr id="5" name="Dikdörtgen 4"/>
          <p:cNvSpPr/>
          <p:nvPr/>
        </p:nvSpPr>
        <p:spPr>
          <a:xfrm rot="20894507">
            <a:off x="1830514" y="1644856"/>
            <a:ext cx="5678486" cy="2554545"/>
          </a:xfrm>
          <a:prstGeom prst="rect">
            <a:avLst/>
          </a:prstGeom>
        </p:spPr>
        <p:txBody>
          <a:bodyPr wrap="square">
            <a:spAutoFit/>
          </a:bodyPr>
          <a:lstStyle/>
          <a:p>
            <a:pPr algn="ctr">
              <a:buFontTx/>
              <a:buNone/>
            </a:pPr>
            <a:r>
              <a:rPr lang="tr-TR" sz="4000" dirty="0">
                <a:solidFill>
                  <a:srgbClr val="002060"/>
                </a:solidFill>
                <a:latin typeface="Bookman Old Style" pitchFamily="18" charset="0"/>
              </a:rPr>
              <a:t>8. Kurallara uyma ya da uymama davranışının sonucu belirlenmelidir.</a:t>
            </a:r>
          </a:p>
        </p:txBody>
      </p:sp>
    </p:spTree>
    <p:extLst>
      <p:ext uri="{BB962C8B-B14F-4D97-AF65-F5344CB8AC3E}">
        <p14:creationId xmlns:p14="http://schemas.microsoft.com/office/powerpoint/2010/main" xmlns="" val="2075384739"/>
      </p:ext>
    </p:extLst>
  </p:cSld>
  <p:clrMapOvr>
    <a:masterClrMapping/>
  </p:clrMapOvr>
  <mc:AlternateContent xmlns:mc="http://schemas.openxmlformats.org/markup-compatibility/2006">
    <mc:Choice xmlns:p14="http://schemas.microsoft.com/office/powerpoint/2010/main" xmlns="" Requires="p14">
      <p:transition spd="slow" p14:dur="1200">
        <p14:prism dir="u"/>
      </p:transition>
    </mc:Choice>
    <mc:Fallback>
      <p:transition spd="slow">
        <p:fade/>
      </p:transitio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Dikdörtgen 1"/>
          <p:cNvSpPr/>
          <p:nvPr/>
        </p:nvSpPr>
        <p:spPr>
          <a:xfrm>
            <a:off x="5198" y="522546"/>
            <a:ext cx="9144000" cy="1754326"/>
          </a:xfrm>
          <a:prstGeom prst="rect">
            <a:avLst/>
          </a:prstGeom>
        </p:spPr>
        <p:txBody>
          <a:bodyPr wrap="square">
            <a:spAutoFit/>
          </a:bodyPr>
          <a:lstStyle/>
          <a:p>
            <a:pPr algn="ctr"/>
            <a:r>
              <a:rPr lang="tr-TR" sz="5400" b="1" i="1" dirty="0">
                <a:solidFill>
                  <a:srgbClr val="FF0000"/>
                </a:solidFill>
                <a:effectLst>
                  <a:outerShdw blurRad="38100" dist="38100" dir="2700000" algn="tl">
                    <a:srgbClr val="000000">
                      <a:alpha val="43137"/>
                    </a:srgbClr>
                  </a:outerShdw>
                </a:effectLst>
                <a:latin typeface="Bookman Old Style" pitchFamily="18" charset="0"/>
              </a:rPr>
              <a:t>Kuralları </a:t>
            </a:r>
            <a:r>
              <a:rPr lang="tr-TR" sz="5400" b="1" i="1" dirty="0" smtClean="0">
                <a:solidFill>
                  <a:srgbClr val="FF0000"/>
                </a:solidFill>
                <a:effectLst>
                  <a:outerShdw blurRad="38100" dist="38100" dir="2700000" algn="tl">
                    <a:srgbClr val="000000">
                      <a:alpha val="43137"/>
                    </a:srgbClr>
                  </a:outerShdw>
                </a:effectLst>
                <a:latin typeface="Bookman Old Style" pitchFamily="18" charset="0"/>
              </a:rPr>
              <a:t>Öğretme Teknikleri</a:t>
            </a:r>
            <a:endParaRPr lang="tr-TR" sz="5400" b="1" i="1" dirty="0">
              <a:solidFill>
                <a:srgbClr val="FF0000"/>
              </a:solidFill>
              <a:effectLst>
                <a:outerShdw blurRad="38100" dist="38100" dir="2700000" algn="tl">
                  <a:srgbClr val="000000">
                    <a:alpha val="43137"/>
                  </a:srgbClr>
                </a:outerShdw>
              </a:effectLst>
              <a:latin typeface="Bookman Old Style" pitchFamily="18" charset="0"/>
            </a:endParaRPr>
          </a:p>
        </p:txBody>
      </p:sp>
      <p:sp>
        <p:nvSpPr>
          <p:cNvPr id="4" name="Aşağı Şerit 3"/>
          <p:cNvSpPr/>
          <p:nvPr/>
        </p:nvSpPr>
        <p:spPr>
          <a:xfrm>
            <a:off x="251520" y="2276872"/>
            <a:ext cx="8640960" cy="1080120"/>
          </a:xfrm>
          <a:prstGeom prst="ribbon">
            <a:avLst>
              <a:gd name="adj1" fmla="val 16667"/>
              <a:gd name="adj2" fmla="val 65800"/>
            </a:avLst>
          </a:prstGeom>
          <a:solidFill>
            <a:srgbClr val="CC00CC"/>
          </a:solidFill>
          <a:ln>
            <a:solidFill>
              <a:srgbClr val="CC00CC"/>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400" b="1" dirty="0" smtClean="0">
                <a:effectLst>
                  <a:outerShdw blurRad="38100" dist="38100" dir="2700000" algn="tl">
                    <a:srgbClr val="000000">
                      <a:alpha val="43137"/>
                    </a:srgbClr>
                  </a:outerShdw>
                </a:effectLst>
                <a:latin typeface="Bookman Old Style" pitchFamily="18" charset="0"/>
              </a:rPr>
              <a:t>Posterler</a:t>
            </a:r>
            <a:endParaRPr lang="tr-TR" sz="4400" b="1" dirty="0">
              <a:effectLst>
                <a:outerShdw blurRad="38100" dist="38100" dir="2700000" algn="tl">
                  <a:srgbClr val="000000">
                    <a:alpha val="43137"/>
                  </a:srgbClr>
                </a:outerShdw>
              </a:effectLst>
              <a:latin typeface="Bookman Old Style" pitchFamily="18" charset="0"/>
            </a:endParaRPr>
          </a:p>
        </p:txBody>
      </p:sp>
      <p:sp>
        <p:nvSpPr>
          <p:cNvPr id="5" name="Aşağı Şerit 4"/>
          <p:cNvSpPr/>
          <p:nvPr/>
        </p:nvSpPr>
        <p:spPr>
          <a:xfrm>
            <a:off x="270242" y="3383019"/>
            <a:ext cx="8640960" cy="1080120"/>
          </a:xfrm>
          <a:prstGeom prst="ribbon">
            <a:avLst>
              <a:gd name="adj1" fmla="val 16667"/>
              <a:gd name="adj2" fmla="val 65800"/>
            </a:avLst>
          </a:prstGeom>
          <a:solidFill>
            <a:srgbClr val="009900"/>
          </a:solidFill>
          <a:ln>
            <a:solidFill>
              <a:srgbClr val="009900"/>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400" b="1" dirty="0" smtClean="0">
                <a:effectLst>
                  <a:outerShdw blurRad="38100" dist="38100" dir="2700000" algn="tl">
                    <a:srgbClr val="000000">
                      <a:alpha val="43137"/>
                    </a:srgbClr>
                  </a:outerShdw>
                </a:effectLst>
                <a:latin typeface="Bookman Old Style" pitchFamily="18" charset="0"/>
              </a:rPr>
              <a:t>Oyun oluşturma</a:t>
            </a:r>
            <a:endParaRPr lang="tr-TR" sz="4400" b="1" dirty="0">
              <a:effectLst>
                <a:outerShdw blurRad="38100" dist="38100" dir="2700000" algn="tl">
                  <a:srgbClr val="000000">
                    <a:alpha val="43137"/>
                  </a:srgbClr>
                </a:outerShdw>
              </a:effectLst>
              <a:latin typeface="Bookman Old Style" pitchFamily="18" charset="0"/>
            </a:endParaRPr>
          </a:p>
        </p:txBody>
      </p:sp>
      <p:sp>
        <p:nvSpPr>
          <p:cNvPr id="7" name="Aşağı Şerit 6"/>
          <p:cNvSpPr/>
          <p:nvPr/>
        </p:nvSpPr>
        <p:spPr>
          <a:xfrm>
            <a:off x="270242" y="4463139"/>
            <a:ext cx="8640960" cy="1080120"/>
          </a:xfrm>
          <a:prstGeom prst="ribbon">
            <a:avLst>
              <a:gd name="adj1" fmla="val 16667"/>
              <a:gd name="adj2" fmla="val 65800"/>
            </a:avLst>
          </a:prstGeom>
          <a:solidFill>
            <a:srgbClr val="FF6600"/>
          </a:solidFill>
          <a:ln>
            <a:solidFill>
              <a:srgbClr val="FF6600"/>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400" b="1" dirty="0" smtClean="0">
                <a:effectLst>
                  <a:outerShdw blurRad="38100" dist="38100" dir="2700000" algn="tl">
                    <a:srgbClr val="000000">
                      <a:alpha val="43137"/>
                    </a:srgbClr>
                  </a:outerShdw>
                </a:effectLst>
                <a:latin typeface="Bookman Old Style" pitchFamily="18" charset="0"/>
              </a:rPr>
              <a:t>Kukla oyunları</a:t>
            </a:r>
            <a:endParaRPr lang="tr-TR" sz="4400" b="1" dirty="0">
              <a:effectLst>
                <a:outerShdw blurRad="38100" dist="38100" dir="2700000" algn="tl">
                  <a:srgbClr val="000000">
                    <a:alpha val="43137"/>
                  </a:srgbClr>
                </a:outerShdw>
              </a:effectLst>
              <a:latin typeface="Bookman Old Style" pitchFamily="18" charset="0"/>
            </a:endParaRPr>
          </a:p>
        </p:txBody>
      </p:sp>
      <p:sp>
        <p:nvSpPr>
          <p:cNvPr id="8" name="Aşağı Şerit 7"/>
          <p:cNvSpPr/>
          <p:nvPr/>
        </p:nvSpPr>
        <p:spPr>
          <a:xfrm>
            <a:off x="270242" y="5543259"/>
            <a:ext cx="8640960" cy="1080120"/>
          </a:xfrm>
          <a:prstGeom prst="ribbon">
            <a:avLst>
              <a:gd name="adj1" fmla="val 16667"/>
              <a:gd name="adj2" fmla="val 65800"/>
            </a:avLst>
          </a:prstGeom>
          <a:solidFill>
            <a:srgbClr val="6600FF"/>
          </a:solidFill>
          <a:ln>
            <a:solidFill>
              <a:srgbClr val="6600FF"/>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400" b="1" dirty="0" smtClean="0">
                <a:effectLst>
                  <a:outerShdw blurRad="38100" dist="38100" dir="2700000" algn="tl">
                    <a:srgbClr val="000000">
                      <a:alpha val="43137"/>
                    </a:srgbClr>
                  </a:outerShdw>
                </a:effectLst>
                <a:latin typeface="Bookman Old Style" pitchFamily="18" charset="0"/>
              </a:rPr>
              <a:t>Sınıflandırma</a:t>
            </a:r>
            <a:endParaRPr lang="tr-TR" sz="4400" b="1" dirty="0">
              <a:effectLst>
                <a:outerShdw blurRad="38100" dist="38100" dir="2700000" algn="tl">
                  <a:srgbClr val="000000">
                    <a:alpha val="43137"/>
                  </a:srgbClr>
                </a:outerShdw>
              </a:effectLst>
              <a:latin typeface="Bookman Old Style" pitchFamily="18" charset="0"/>
            </a:endParaRPr>
          </a:p>
        </p:txBody>
      </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8" grpId="0" animBg="1"/>
    </p:bldLst>
  </p:timing>
</p:sld>
</file>

<file path=ppt/slides/slide1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Slayt Numarası Yer Tutucusu 1"/>
          <p:cNvSpPr>
            <a:spLocks noGrp="1"/>
          </p:cNvSpPr>
          <p:nvPr>
            <p:ph type="sldNum" sz="quarter" idx="12"/>
          </p:nvPr>
        </p:nvSpPr>
        <p:spPr/>
        <p:txBody>
          <a:bodyPr/>
          <a:lstStyle/>
          <a:p>
            <a:fld id="{B7AD5FD4-431C-431A-AD2A-A1CF236CE1A4}" type="slidenum">
              <a:rPr lang="tr-TR" smtClean="0"/>
              <a:pPr/>
              <a:t>114</a:t>
            </a:fld>
            <a:endParaRPr lang="tr-TR"/>
          </a:p>
        </p:txBody>
      </p:sp>
      <p:sp>
        <p:nvSpPr>
          <p:cNvPr id="3" name="Dikdörtgen 2"/>
          <p:cNvSpPr/>
          <p:nvPr/>
        </p:nvSpPr>
        <p:spPr>
          <a:xfrm>
            <a:off x="539552" y="640875"/>
            <a:ext cx="8352928" cy="5509200"/>
          </a:xfrm>
          <a:prstGeom prst="rect">
            <a:avLst/>
          </a:prstGeom>
        </p:spPr>
        <p:txBody>
          <a:bodyPr wrap="square">
            <a:spAutoFit/>
          </a:bodyPr>
          <a:lstStyle/>
          <a:p>
            <a:pPr algn="ctr"/>
            <a:r>
              <a:rPr lang="tr-TR" sz="4400" dirty="0">
                <a:solidFill>
                  <a:srgbClr val="002060"/>
                </a:solidFill>
                <a:effectLst>
                  <a:outerShdw blurRad="38100" dist="38100" dir="2700000" algn="tl">
                    <a:srgbClr val="000000">
                      <a:alpha val="43137"/>
                    </a:srgbClr>
                  </a:outerShdw>
                </a:effectLst>
                <a:latin typeface="Bookman Old Style" pitchFamily="18" charset="0"/>
              </a:rPr>
              <a:t>Kuralların etkililiğini artırmak için kuralların tutarlı bir biçimde uygulanması ve izlenmesi gerekir. </a:t>
            </a:r>
            <a:endParaRPr lang="tr-TR" sz="4400" dirty="0" smtClean="0">
              <a:solidFill>
                <a:srgbClr val="002060"/>
              </a:solidFill>
              <a:effectLst>
                <a:outerShdw blurRad="38100" dist="38100" dir="2700000" algn="tl">
                  <a:srgbClr val="000000">
                    <a:alpha val="43137"/>
                  </a:srgbClr>
                </a:outerShdw>
              </a:effectLst>
              <a:latin typeface="Bookman Old Style" pitchFamily="18" charset="0"/>
            </a:endParaRPr>
          </a:p>
          <a:p>
            <a:pPr algn="ctr"/>
            <a:r>
              <a:rPr lang="tr-TR" sz="4400" dirty="0">
                <a:solidFill>
                  <a:srgbClr val="002060"/>
                </a:solidFill>
                <a:effectLst>
                  <a:outerShdw blurRad="38100" dist="38100" dir="2700000" algn="tl">
                    <a:srgbClr val="000000">
                      <a:alpha val="43137"/>
                    </a:srgbClr>
                  </a:outerShdw>
                </a:effectLst>
                <a:latin typeface="Bookman Old Style" pitchFamily="18" charset="0"/>
              </a:rPr>
              <a:t>Kurallara uyma düzeyini artırmak için </a:t>
            </a:r>
            <a:r>
              <a:rPr lang="tr-TR" sz="4400" dirty="0" smtClean="0">
                <a:solidFill>
                  <a:srgbClr val="002060"/>
                </a:solidFill>
                <a:effectLst>
                  <a:outerShdw blurRad="38100" dist="38100" dir="2700000" algn="tl">
                    <a:srgbClr val="000000">
                      <a:alpha val="43137"/>
                    </a:srgbClr>
                  </a:outerShdw>
                </a:effectLst>
                <a:latin typeface="Bookman Old Style" pitchFamily="18" charset="0"/>
              </a:rPr>
              <a:t>bazı noktalara </a:t>
            </a:r>
            <a:r>
              <a:rPr lang="tr-TR" sz="4400" dirty="0">
                <a:solidFill>
                  <a:srgbClr val="002060"/>
                </a:solidFill>
                <a:effectLst>
                  <a:outerShdw blurRad="38100" dist="38100" dir="2700000" algn="tl">
                    <a:srgbClr val="000000">
                      <a:alpha val="43137"/>
                    </a:srgbClr>
                  </a:outerShdw>
                </a:effectLst>
                <a:latin typeface="Bookman Old Style" pitchFamily="18" charset="0"/>
              </a:rPr>
              <a:t>dikkat etmek gerekir. </a:t>
            </a:r>
            <a:r>
              <a:rPr lang="tr-TR" sz="4400" dirty="0" smtClean="0">
                <a:solidFill>
                  <a:srgbClr val="002060"/>
                </a:solidFill>
                <a:effectLst>
                  <a:outerShdw blurRad="38100" dist="38100" dir="2700000" algn="tl">
                    <a:srgbClr val="000000">
                      <a:alpha val="43137"/>
                    </a:srgbClr>
                  </a:outerShdw>
                </a:effectLst>
                <a:latin typeface="Bookman Old Style" pitchFamily="18" charset="0"/>
              </a:rPr>
              <a:t>Bunlar:</a:t>
            </a:r>
            <a:endParaRPr lang="tr-TR" sz="4400" dirty="0">
              <a:solidFill>
                <a:srgbClr val="002060"/>
              </a:solidFill>
              <a:effectLst>
                <a:outerShdw blurRad="38100" dist="38100" dir="2700000" algn="tl">
                  <a:srgbClr val="000000">
                    <a:alpha val="43137"/>
                  </a:srgbClr>
                </a:outerShdw>
              </a:effectLst>
              <a:latin typeface="Bookman Old Style" pitchFamily="18" charset="0"/>
            </a:endParaRPr>
          </a:p>
        </p:txBody>
      </p:sp>
    </p:spTree>
    <p:extLst>
      <p:ext uri="{BB962C8B-B14F-4D97-AF65-F5344CB8AC3E}">
        <p14:creationId xmlns:p14="http://schemas.microsoft.com/office/powerpoint/2010/main" xmlns="" val="812675417"/>
      </p:ext>
    </p:extLst>
  </p:cSld>
  <p:clrMapOvr>
    <a:masterClrMapping/>
  </p:clrMapOvr>
  <mc:AlternateContent xmlns:mc="http://schemas.openxmlformats.org/markup-compatibility/2006">
    <mc:Choice xmlns:p14="http://schemas.microsoft.com/office/powerpoint/2010/main" xmlns="" Requires="p14">
      <p:transition spd="slow">
        <p14:wheelReverse spokes="1"/>
      </p:transition>
    </mc:Choice>
    <mc:Fallback>
      <p:transition spd="slow">
        <p:fade/>
      </p:transition>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Slayt Numarası Yer Tutucusu 1"/>
          <p:cNvSpPr>
            <a:spLocks noGrp="1"/>
          </p:cNvSpPr>
          <p:nvPr>
            <p:ph type="sldNum" sz="quarter" idx="12"/>
          </p:nvPr>
        </p:nvSpPr>
        <p:spPr/>
        <p:txBody>
          <a:bodyPr/>
          <a:lstStyle/>
          <a:p>
            <a:fld id="{B7AD5FD4-431C-431A-AD2A-A1CF236CE1A4}" type="slidenum">
              <a:rPr lang="tr-TR" smtClean="0"/>
              <a:pPr/>
              <a:t>115</a:t>
            </a:fld>
            <a:endParaRPr lang="tr-TR"/>
          </a:p>
        </p:txBody>
      </p:sp>
      <p:sp>
        <p:nvSpPr>
          <p:cNvPr id="3" name="Dikdörtgen 2"/>
          <p:cNvSpPr/>
          <p:nvPr/>
        </p:nvSpPr>
        <p:spPr>
          <a:xfrm>
            <a:off x="529943" y="980728"/>
            <a:ext cx="8208912" cy="5170646"/>
          </a:xfrm>
          <a:prstGeom prst="rect">
            <a:avLst/>
          </a:prstGeom>
        </p:spPr>
        <p:txBody>
          <a:bodyPr wrap="square">
            <a:spAutoFit/>
          </a:bodyPr>
          <a:lstStyle/>
          <a:p>
            <a:pPr>
              <a:spcAft>
                <a:spcPts val="1800"/>
              </a:spcAft>
            </a:pPr>
            <a:r>
              <a:rPr lang="tr-TR" sz="5400" dirty="0" smtClean="0">
                <a:solidFill>
                  <a:srgbClr val="FF0000"/>
                </a:solidFill>
                <a:effectLst>
                  <a:outerShdw blurRad="38100" dist="38100" dir="2700000" algn="tl">
                    <a:srgbClr val="000000">
                      <a:alpha val="43137"/>
                    </a:srgbClr>
                  </a:outerShdw>
                </a:effectLst>
                <a:latin typeface="Bookman Old Style" pitchFamily="18" charset="0"/>
              </a:rPr>
              <a:t>1. </a:t>
            </a:r>
            <a:r>
              <a:rPr lang="tr-TR" sz="5400" dirty="0" smtClean="0">
                <a:solidFill>
                  <a:srgbClr val="002060"/>
                </a:solidFill>
                <a:effectLst>
                  <a:outerShdw blurRad="38100" dist="38100" dir="2700000" algn="tl">
                    <a:srgbClr val="000000">
                      <a:alpha val="43137"/>
                    </a:srgbClr>
                  </a:outerShdw>
                </a:effectLst>
                <a:latin typeface="Bookman Old Style" pitchFamily="18" charset="0"/>
              </a:rPr>
              <a:t>Tutarlı davranmak</a:t>
            </a:r>
          </a:p>
          <a:p>
            <a:pPr>
              <a:spcAft>
                <a:spcPts val="1800"/>
              </a:spcAft>
            </a:pPr>
            <a:r>
              <a:rPr lang="tr-TR" sz="5400" dirty="0" smtClean="0">
                <a:solidFill>
                  <a:srgbClr val="FF0000"/>
                </a:solidFill>
                <a:effectLst>
                  <a:outerShdw blurRad="38100" dist="38100" dir="2700000" algn="tl">
                    <a:srgbClr val="000000">
                      <a:alpha val="43137"/>
                    </a:srgbClr>
                  </a:outerShdw>
                </a:effectLst>
                <a:latin typeface="Bookman Old Style" pitchFamily="18" charset="0"/>
              </a:rPr>
              <a:t>2. </a:t>
            </a:r>
            <a:r>
              <a:rPr lang="tr-TR" sz="5400" dirty="0" smtClean="0">
                <a:solidFill>
                  <a:srgbClr val="002060"/>
                </a:solidFill>
                <a:effectLst>
                  <a:outerShdw blurRad="38100" dist="38100" dir="2700000" algn="tl">
                    <a:srgbClr val="000000">
                      <a:alpha val="43137"/>
                    </a:srgbClr>
                  </a:outerShdw>
                </a:effectLst>
                <a:latin typeface="Bookman Old Style" pitchFamily="18" charset="0"/>
              </a:rPr>
              <a:t>Model olmak</a:t>
            </a:r>
          </a:p>
          <a:p>
            <a:pPr>
              <a:spcAft>
                <a:spcPts val="1800"/>
              </a:spcAft>
            </a:pPr>
            <a:r>
              <a:rPr lang="tr-TR" sz="5400" dirty="0" smtClean="0">
                <a:solidFill>
                  <a:srgbClr val="FF0000"/>
                </a:solidFill>
                <a:effectLst>
                  <a:outerShdw blurRad="38100" dist="38100" dir="2700000" algn="tl">
                    <a:srgbClr val="000000">
                      <a:alpha val="43137"/>
                    </a:srgbClr>
                  </a:outerShdw>
                </a:effectLst>
                <a:latin typeface="Bookman Old Style" pitchFamily="18" charset="0"/>
              </a:rPr>
              <a:t>3. </a:t>
            </a:r>
            <a:r>
              <a:rPr lang="tr-TR" sz="5400" dirty="0" smtClean="0">
                <a:solidFill>
                  <a:srgbClr val="002060"/>
                </a:solidFill>
                <a:effectLst>
                  <a:outerShdw blurRad="38100" dist="38100" dir="2700000" algn="tl">
                    <a:srgbClr val="000000">
                      <a:alpha val="43137"/>
                    </a:srgbClr>
                  </a:outerShdw>
                </a:effectLst>
                <a:latin typeface="Bookman Old Style" pitchFamily="18" charset="0"/>
              </a:rPr>
              <a:t>Sık sık kuralları </a:t>
            </a:r>
          </a:p>
          <a:p>
            <a:pPr>
              <a:spcAft>
                <a:spcPts val="1800"/>
              </a:spcAft>
            </a:pPr>
            <a:r>
              <a:rPr lang="tr-TR" sz="5400" dirty="0">
                <a:solidFill>
                  <a:srgbClr val="002060"/>
                </a:solidFill>
                <a:effectLst>
                  <a:outerShdw blurRad="38100" dist="38100" dir="2700000" algn="tl">
                    <a:srgbClr val="000000">
                      <a:alpha val="43137"/>
                    </a:srgbClr>
                  </a:outerShdw>
                </a:effectLst>
                <a:latin typeface="Bookman Old Style" pitchFamily="18" charset="0"/>
              </a:rPr>
              <a:t> </a:t>
            </a:r>
            <a:r>
              <a:rPr lang="tr-TR" sz="5400" dirty="0" smtClean="0">
                <a:solidFill>
                  <a:srgbClr val="002060"/>
                </a:solidFill>
                <a:effectLst>
                  <a:outerShdw blurRad="38100" dist="38100" dir="2700000" algn="tl">
                    <a:srgbClr val="000000">
                      <a:alpha val="43137"/>
                    </a:srgbClr>
                  </a:outerShdw>
                </a:effectLst>
                <a:latin typeface="Bookman Old Style" pitchFamily="18" charset="0"/>
              </a:rPr>
              <a:t>   hatırlatmak</a:t>
            </a:r>
          </a:p>
          <a:p>
            <a:pPr>
              <a:spcAft>
                <a:spcPts val="1800"/>
              </a:spcAft>
            </a:pPr>
            <a:r>
              <a:rPr lang="tr-TR" sz="5400" dirty="0" smtClean="0">
                <a:solidFill>
                  <a:srgbClr val="FF0000"/>
                </a:solidFill>
                <a:effectLst>
                  <a:outerShdw blurRad="38100" dist="38100" dir="2700000" algn="tl">
                    <a:srgbClr val="000000">
                      <a:alpha val="43137"/>
                    </a:srgbClr>
                  </a:outerShdw>
                </a:effectLst>
                <a:latin typeface="Bookman Old Style" pitchFamily="18" charset="0"/>
              </a:rPr>
              <a:t>4. </a:t>
            </a:r>
            <a:r>
              <a:rPr lang="tr-TR" sz="5400" dirty="0" smtClean="0">
                <a:solidFill>
                  <a:srgbClr val="002060"/>
                </a:solidFill>
                <a:effectLst>
                  <a:outerShdw blurRad="38100" dist="38100" dir="2700000" algn="tl">
                    <a:srgbClr val="000000">
                      <a:alpha val="43137"/>
                    </a:srgbClr>
                  </a:outerShdw>
                </a:effectLst>
                <a:latin typeface="Bookman Old Style" pitchFamily="18" charset="0"/>
              </a:rPr>
              <a:t>Yaptırım uygulamak</a:t>
            </a:r>
            <a:endParaRPr lang="tr-TR" sz="5400" dirty="0">
              <a:solidFill>
                <a:srgbClr val="002060"/>
              </a:solidFill>
              <a:effectLst>
                <a:outerShdw blurRad="38100" dist="38100" dir="2700000" algn="tl">
                  <a:srgbClr val="000000">
                    <a:alpha val="43137"/>
                  </a:srgbClr>
                </a:outerShdw>
              </a:effectLst>
              <a:latin typeface="Bookman Old Style" pitchFamily="18" charset="0"/>
            </a:endParaRPr>
          </a:p>
        </p:txBody>
      </p:sp>
    </p:spTree>
    <p:extLst>
      <p:ext uri="{BB962C8B-B14F-4D97-AF65-F5344CB8AC3E}">
        <p14:creationId xmlns:p14="http://schemas.microsoft.com/office/powerpoint/2010/main" xmlns="" val="2214676579"/>
      </p:ext>
    </p:extLst>
  </p:cSld>
  <p:clrMapOvr>
    <a:masterClrMapping/>
  </p:clrMapOvr>
  <mc:AlternateContent xmlns:mc="http://schemas.openxmlformats.org/markup-compatibility/2006">
    <mc:Choice xmlns:p14="http://schemas.microsoft.com/office/powerpoint/2010/main" xmlns=""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1"/>
            <a:ext cx="9144000" cy="6858001"/>
          </a:xfrm>
          <a:prstGeom prst="rect">
            <a:avLst/>
          </a:prstGeom>
        </p:spPr>
      </p:pic>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Nesne 1"/>
          <p:cNvGraphicFramePr>
            <a:graphicFrameLocks noChangeAspect="1"/>
          </p:cNvGraphicFramePr>
          <p:nvPr>
            <p:extLst>
              <p:ext uri="{D42A27DB-BD31-4B8C-83A1-F6EECF244321}">
                <p14:modId xmlns:p14="http://schemas.microsoft.com/office/powerpoint/2010/main" xmlns="" val="2906886808"/>
              </p:ext>
            </p:extLst>
          </p:nvPr>
        </p:nvGraphicFramePr>
        <p:xfrm>
          <a:off x="179388" y="188913"/>
          <a:ext cx="8713787" cy="6480175"/>
        </p:xfrm>
        <a:graphic>
          <a:graphicData uri="http://schemas.openxmlformats.org/presentationml/2006/ole">
            <p:oleObj spid="_x0000_s19534" name="Klip" r:id="rId3" imgW="4144963" imgH="3214688" progId="">
              <p:embed/>
            </p:oleObj>
          </a:graphicData>
        </a:graphic>
      </p:graphicFrame>
      <p:sp>
        <p:nvSpPr>
          <p:cNvPr id="3" name="Dikdörtgen 2"/>
          <p:cNvSpPr/>
          <p:nvPr/>
        </p:nvSpPr>
        <p:spPr>
          <a:xfrm>
            <a:off x="4067942" y="1196752"/>
            <a:ext cx="4811561" cy="2585323"/>
          </a:xfrm>
          <a:prstGeom prst="rect">
            <a:avLst/>
          </a:prstGeom>
        </p:spPr>
        <p:txBody>
          <a:bodyPr wrap="square">
            <a:spAutoFit/>
          </a:bodyPr>
          <a:lstStyle/>
          <a:p>
            <a:pPr algn="ctr">
              <a:spcBef>
                <a:spcPts val="600"/>
              </a:spcBef>
            </a:pPr>
            <a:r>
              <a:rPr lang="tr-TR" sz="5400" b="1" dirty="0" smtClean="0">
                <a:solidFill>
                  <a:srgbClr val="FF0000"/>
                </a:solidFill>
                <a:effectLst>
                  <a:outerShdw blurRad="38100" dist="38100" dir="2700000" algn="tl">
                    <a:srgbClr val="000000">
                      <a:alpha val="43137"/>
                    </a:srgbClr>
                  </a:outerShdw>
                </a:effectLst>
                <a:latin typeface="Bookman Old Style" pitchFamily="18" charset="0"/>
              </a:rPr>
              <a:t>Sınıfta İstenmeyen Davranışlar</a:t>
            </a:r>
          </a:p>
        </p:txBody>
      </p:sp>
    </p:spTree>
    <p:extLst>
      <p:ext uri="{BB962C8B-B14F-4D97-AF65-F5344CB8AC3E}">
        <p14:creationId xmlns:p14="http://schemas.microsoft.com/office/powerpoint/2010/main" xmlns="" val="1599551133"/>
      </p:ext>
    </p:extLst>
  </p:cSld>
  <p:clrMapOvr>
    <a:masterClrMapping/>
  </p:clrMapOvr>
  <mc:AlternateContent xmlns:mc="http://schemas.openxmlformats.org/markup-compatibility/2006">
    <mc:Choice xmlns:p14="http://schemas.microsoft.com/office/powerpoint/2010/main" xmlns="" Requires="p14">
      <p:transition spd="slow" p14:dur="3000">
        <p14:honeycomb/>
      </p:transition>
    </mc:Choice>
    <mc:Fallback>
      <p:transition spd="slow">
        <p:fade/>
      </p:transition>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Rectangle 3"/>
          <p:cNvSpPr txBox="1">
            <a:spLocks noChangeArrowheads="1"/>
          </p:cNvSpPr>
          <p:nvPr/>
        </p:nvSpPr>
        <p:spPr>
          <a:xfrm>
            <a:off x="323528" y="332656"/>
            <a:ext cx="8496943" cy="6192688"/>
          </a:xfrm>
          <a:prstGeom prst="rect">
            <a:avLst/>
          </a:prstGeom>
          <a:ln w="57150">
            <a:solidFill>
              <a:srgbClr val="CC00CC"/>
            </a:solidFill>
            <a:prstDash val="sysDot"/>
          </a:ln>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spcBef>
                <a:spcPts val="700"/>
              </a:spcBef>
              <a:buClr>
                <a:srgbClr val="FFFFCC"/>
              </a:buClr>
              <a:buSzPct val="60000"/>
            </a:pPr>
            <a:r>
              <a:rPr lang="en-GB" dirty="0" smtClean="0">
                <a:solidFill>
                  <a:srgbClr val="002060"/>
                </a:solidFill>
                <a:effectLst>
                  <a:outerShdw blurRad="38100" dist="38100" dir="2700000" algn="tl">
                    <a:srgbClr val="000000">
                      <a:alpha val="43137"/>
                    </a:srgbClr>
                  </a:outerShdw>
                </a:effectLst>
                <a:latin typeface="Bookman Old Style" pitchFamily="18" charset="0"/>
              </a:rPr>
              <a:t>“</a:t>
            </a:r>
            <a:r>
              <a:rPr lang="tr-TR" dirty="0" smtClean="0">
                <a:solidFill>
                  <a:srgbClr val="FF3300"/>
                </a:solidFill>
                <a:effectLst>
                  <a:outerShdw blurRad="38100" dist="38100" dir="2700000" algn="tl">
                    <a:srgbClr val="000000">
                      <a:alpha val="43137"/>
                    </a:srgbClr>
                  </a:outerShdw>
                </a:effectLst>
                <a:latin typeface="Bookman Old Style" pitchFamily="18" charset="0"/>
              </a:rPr>
              <a:t>Ahmet</a:t>
            </a:r>
            <a:r>
              <a:rPr lang="en-GB" dirty="0" smtClean="0">
                <a:solidFill>
                  <a:srgbClr val="002060"/>
                </a:solidFill>
                <a:effectLst>
                  <a:outerShdw blurRad="38100" dist="38100" dir="2700000" algn="tl">
                    <a:srgbClr val="000000">
                      <a:alpha val="43137"/>
                    </a:srgbClr>
                  </a:outerShdw>
                </a:effectLst>
                <a:latin typeface="Bookman Old Style" pitchFamily="18" charset="0"/>
              </a:rPr>
              <a:t>, her </a:t>
            </a:r>
            <a:r>
              <a:rPr lang="tr-TR" dirty="0" smtClean="0">
                <a:solidFill>
                  <a:srgbClr val="002060"/>
                </a:solidFill>
                <a:effectLst>
                  <a:outerShdw blurRad="38100" dist="38100" dir="2700000" algn="tl">
                    <a:srgbClr val="000000">
                      <a:alpha val="43137"/>
                    </a:srgbClr>
                  </a:outerShdw>
                </a:effectLst>
                <a:latin typeface="Bookman Old Style" pitchFamily="18" charset="0"/>
              </a:rPr>
              <a:t>gün</a:t>
            </a:r>
            <a:r>
              <a:rPr lang="en-GB" dirty="0" smtClean="0">
                <a:solidFill>
                  <a:srgbClr val="002060"/>
                </a:solidFill>
                <a:effectLst>
                  <a:outerShdw blurRad="38100" dist="38100" dir="2700000" algn="tl">
                    <a:srgbClr val="000000">
                      <a:alpha val="43137"/>
                    </a:srgbClr>
                  </a:outerShdw>
                </a:effectLst>
                <a:latin typeface="Bookman Old Style" pitchFamily="18" charset="0"/>
              </a:rPr>
              <a:t> </a:t>
            </a:r>
            <a:r>
              <a:rPr lang="tr-TR" dirty="0" smtClean="0">
                <a:solidFill>
                  <a:srgbClr val="002060"/>
                </a:solidFill>
                <a:effectLst>
                  <a:outerShdw blurRad="38100" dist="38100" dir="2700000" algn="tl">
                    <a:srgbClr val="000000">
                      <a:alpha val="43137"/>
                    </a:srgbClr>
                  </a:outerShdw>
                </a:effectLst>
                <a:latin typeface="Bookman Old Style" pitchFamily="18" charset="0"/>
              </a:rPr>
              <a:t>derse geç gelmektedir.</a:t>
            </a:r>
          </a:p>
          <a:p>
            <a:pPr algn="l">
              <a:spcBef>
                <a:spcPts val="700"/>
              </a:spcBef>
              <a:buClr>
                <a:srgbClr val="FFFFCC"/>
              </a:buClr>
              <a:buSzPct val="60000"/>
            </a:pPr>
            <a:r>
              <a:rPr lang="tr-TR" dirty="0" smtClean="0">
                <a:solidFill>
                  <a:srgbClr val="002060"/>
                </a:solidFill>
                <a:effectLst>
                  <a:outerShdw blurRad="38100" dist="38100" dir="2700000" algn="tl">
                    <a:srgbClr val="000000">
                      <a:alpha val="43137"/>
                    </a:srgbClr>
                  </a:outerShdw>
                </a:effectLst>
                <a:latin typeface="Bookman Old Style" pitchFamily="18" charset="0"/>
              </a:rPr>
              <a:t> </a:t>
            </a:r>
            <a:r>
              <a:rPr lang="tr-TR" dirty="0" smtClean="0">
                <a:solidFill>
                  <a:srgbClr val="009900"/>
                </a:solidFill>
                <a:effectLst>
                  <a:outerShdw blurRad="38100" dist="38100" dir="2700000" algn="tl">
                    <a:srgbClr val="000000">
                      <a:alpha val="43137"/>
                    </a:srgbClr>
                  </a:outerShdw>
                </a:effectLst>
                <a:latin typeface="Bookman Old Style" pitchFamily="18" charset="0"/>
              </a:rPr>
              <a:t>Ali</a:t>
            </a:r>
            <a:r>
              <a:rPr lang="tr-TR" dirty="0" smtClean="0">
                <a:solidFill>
                  <a:srgbClr val="002060"/>
                </a:solidFill>
                <a:effectLst>
                  <a:outerShdw blurRad="38100" dist="38100" dir="2700000" algn="tl">
                    <a:srgbClr val="000000">
                      <a:alpha val="43137"/>
                    </a:srgbClr>
                  </a:outerShdw>
                </a:effectLst>
                <a:latin typeface="Bookman Old Style" pitchFamily="18" charset="0"/>
              </a:rPr>
              <a:t>, sürekli arkadaşlarını şikâyet</a:t>
            </a:r>
            <a:r>
              <a:rPr lang="en-GB" dirty="0" smtClean="0">
                <a:solidFill>
                  <a:srgbClr val="002060"/>
                </a:solidFill>
                <a:effectLst>
                  <a:outerShdw blurRad="38100" dist="38100" dir="2700000" algn="tl">
                    <a:srgbClr val="000000">
                      <a:alpha val="43137"/>
                    </a:srgbClr>
                  </a:outerShdw>
                </a:effectLst>
                <a:latin typeface="Bookman Old Style" pitchFamily="18" charset="0"/>
              </a:rPr>
              <a:t> </a:t>
            </a:r>
            <a:r>
              <a:rPr lang="tr-TR" dirty="0" smtClean="0">
                <a:solidFill>
                  <a:srgbClr val="002060"/>
                </a:solidFill>
                <a:effectLst>
                  <a:outerShdw blurRad="38100" dist="38100" dir="2700000" algn="tl">
                    <a:srgbClr val="000000">
                      <a:alpha val="43137"/>
                    </a:srgbClr>
                  </a:outerShdw>
                </a:effectLst>
                <a:latin typeface="Bookman Old Style" pitchFamily="18" charset="0"/>
              </a:rPr>
              <a:t>etmektedir</a:t>
            </a:r>
            <a:r>
              <a:rPr lang="en-GB" dirty="0" smtClean="0">
                <a:solidFill>
                  <a:srgbClr val="002060"/>
                </a:solidFill>
                <a:effectLst>
                  <a:outerShdw blurRad="38100" dist="38100" dir="2700000" algn="tl">
                    <a:srgbClr val="000000">
                      <a:alpha val="43137"/>
                    </a:srgbClr>
                  </a:outerShdw>
                </a:effectLst>
                <a:latin typeface="Bookman Old Style" pitchFamily="18" charset="0"/>
              </a:rPr>
              <a:t>. </a:t>
            </a:r>
            <a:endParaRPr lang="tr-TR" dirty="0" smtClean="0">
              <a:solidFill>
                <a:srgbClr val="002060"/>
              </a:solidFill>
              <a:effectLst>
                <a:outerShdw blurRad="38100" dist="38100" dir="2700000" algn="tl">
                  <a:srgbClr val="000000">
                    <a:alpha val="43137"/>
                  </a:srgbClr>
                </a:outerShdw>
              </a:effectLst>
              <a:latin typeface="Bookman Old Style" pitchFamily="18" charset="0"/>
            </a:endParaRPr>
          </a:p>
          <a:p>
            <a:pPr algn="l">
              <a:spcBef>
                <a:spcPts val="700"/>
              </a:spcBef>
              <a:buClr>
                <a:srgbClr val="FFFFCC"/>
              </a:buClr>
              <a:buSzPct val="60000"/>
            </a:pPr>
            <a:r>
              <a:rPr lang="tr-TR" dirty="0" smtClean="0">
                <a:solidFill>
                  <a:srgbClr val="6600FF"/>
                </a:solidFill>
                <a:effectLst>
                  <a:outerShdw blurRad="38100" dist="38100" dir="2700000" algn="tl">
                    <a:srgbClr val="000000">
                      <a:alpha val="43137"/>
                    </a:srgbClr>
                  </a:outerShdw>
                </a:effectLst>
                <a:latin typeface="Bookman Old Style" pitchFamily="18" charset="0"/>
              </a:rPr>
              <a:t>Ömer</a:t>
            </a:r>
            <a:r>
              <a:rPr lang="en-GB" dirty="0" smtClean="0">
                <a:solidFill>
                  <a:srgbClr val="002060"/>
                </a:solidFill>
                <a:effectLst>
                  <a:outerShdw blurRad="38100" dist="38100" dir="2700000" algn="tl">
                    <a:srgbClr val="000000">
                      <a:alpha val="43137"/>
                    </a:srgbClr>
                  </a:outerShdw>
                </a:effectLst>
                <a:latin typeface="Bookman Old Style" pitchFamily="18" charset="0"/>
              </a:rPr>
              <a:t>, </a:t>
            </a:r>
            <a:r>
              <a:rPr lang="tr-TR" dirty="0" smtClean="0">
                <a:solidFill>
                  <a:srgbClr val="002060"/>
                </a:solidFill>
                <a:effectLst>
                  <a:outerShdw blurRad="38100" dist="38100" dir="2700000" algn="tl">
                    <a:srgbClr val="000000">
                      <a:alpha val="43137"/>
                    </a:srgbClr>
                  </a:outerShdw>
                </a:effectLst>
                <a:latin typeface="Bookman Old Style" pitchFamily="18" charset="0"/>
              </a:rPr>
              <a:t>verilen ödevleri yapmamaktadır. </a:t>
            </a:r>
          </a:p>
          <a:p>
            <a:pPr algn="l">
              <a:spcBef>
                <a:spcPts val="700"/>
              </a:spcBef>
              <a:buClr>
                <a:srgbClr val="FFFFCC"/>
              </a:buClr>
              <a:buSzPct val="60000"/>
            </a:pPr>
            <a:r>
              <a:rPr lang="en-GB" dirty="0" smtClean="0">
                <a:solidFill>
                  <a:srgbClr val="800000"/>
                </a:solidFill>
                <a:effectLst>
                  <a:outerShdw blurRad="38100" dist="38100" dir="2700000" algn="tl">
                    <a:srgbClr val="000000">
                      <a:alpha val="43137"/>
                    </a:srgbClr>
                  </a:outerShdw>
                </a:effectLst>
                <a:latin typeface="Bookman Old Style" pitchFamily="18" charset="0"/>
              </a:rPr>
              <a:t>Mustafa</a:t>
            </a:r>
            <a:r>
              <a:rPr lang="en-GB" dirty="0" smtClean="0">
                <a:solidFill>
                  <a:srgbClr val="002060"/>
                </a:solidFill>
                <a:effectLst>
                  <a:outerShdw blurRad="38100" dist="38100" dir="2700000" algn="tl">
                    <a:srgbClr val="000000">
                      <a:alpha val="43137"/>
                    </a:srgbClr>
                  </a:outerShdw>
                </a:effectLst>
                <a:latin typeface="Bookman Old Style" pitchFamily="18" charset="0"/>
              </a:rPr>
              <a:t>, </a:t>
            </a:r>
            <a:r>
              <a:rPr lang="tr-TR" dirty="0" smtClean="0">
                <a:solidFill>
                  <a:srgbClr val="002060"/>
                </a:solidFill>
                <a:effectLst>
                  <a:outerShdw blurRad="38100" dist="38100" dir="2700000" algn="tl">
                    <a:srgbClr val="000000">
                      <a:alpha val="43137"/>
                    </a:srgbClr>
                  </a:outerShdw>
                </a:effectLst>
                <a:latin typeface="Bookman Old Style" pitchFamily="18" charset="0"/>
              </a:rPr>
              <a:t>sırasında nadiren oturmakta, zamanının büyük bir kısmını kalem açmakla geçirmektedir.</a:t>
            </a:r>
            <a:r>
              <a:rPr lang="tr-TR" dirty="0" smtClean="0">
                <a:solidFill>
                  <a:srgbClr val="CC00CC"/>
                </a:solidFill>
                <a:effectLst>
                  <a:outerShdw blurRad="38100" dist="38100" dir="2700000" algn="tl">
                    <a:srgbClr val="000000">
                      <a:alpha val="43137"/>
                    </a:srgbClr>
                  </a:outerShdw>
                </a:effectLst>
                <a:latin typeface="Bookman Old Style" pitchFamily="18" charset="0"/>
              </a:rPr>
              <a:t> </a:t>
            </a:r>
          </a:p>
          <a:p>
            <a:pPr algn="l">
              <a:spcBef>
                <a:spcPts val="700"/>
              </a:spcBef>
              <a:buClr>
                <a:srgbClr val="FFFFCC"/>
              </a:buClr>
              <a:buSzPct val="60000"/>
            </a:pPr>
            <a:r>
              <a:rPr lang="tr-TR" dirty="0" smtClean="0">
                <a:solidFill>
                  <a:srgbClr val="CC00CC"/>
                </a:solidFill>
                <a:effectLst>
                  <a:outerShdw blurRad="38100" dist="38100" dir="2700000" algn="tl">
                    <a:srgbClr val="000000">
                      <a:alpha val="43137"/>
                    </a:srgbClr>
                  </a:outerShdw>
                </a:effectLst>
                <a:latin typeface="Bookman Old Style" pitchFamily="18" charset="0"/>
              </a:rPr>
              <a:t>Oya</a:t>
            </a:r>
            <a:r>
              <a:rPr lang="en-GB" dirty="0" smtClean="0">
                <a:solidFill>
                  <a:srgbClr val="002060"/>
                </a:solidFill>
                <a:effectLst>
                  <a:outerShdw blurRad="38100" dist="38100" dir="2700000" algn="tl">
                    <a:srgbClr val="000000">
                      <a:alpha val="43137"/>
                    </a:srgbClr>
                  </a:outerShdw>
                </a:effectLst>
                <a:latin typeface="Bookman Old Style" pitchFamily="18" charset="0"/>
              </a:rPr>
              <a:t>, </a:t>
            </a:r>
            <a:r>
              <a:rPr lang="tr-TR" dirty="0" smtClean="0">
                <a:solidFill>
                  <a:srgbClr val="002060"/>
                </a:solidFill>
                <a:effectLst>
                  <a:outerShdw blurRad="38100" dist="38100" dir="2700000" algn="tl">
                    <a:srgbClr val="000000">
                      <a:alpha val="43137"/>
                    </a:srgbClr>
                  </a:outerShdw>
                </a:effectLst>
                <a:latin typeface="Bookman Old Style" pitchFamily="18" charset="0"/>
              </a:rPr>
              <a:t>sık sık devamsızlık yapmaktadır. </a:t>
            </a:r>
          </a:p>
          <a:p>
            <a:pPr algn="l">
              <a:spcBef>
                <a:spcPts val="700"/>
              </a:spcBef>
              <a:buClr>
                <a:srgbClr val="FFFFCC"/>
              </a:buClr>
              <a:buSzPct val="60000"/>
            </a:pPr>
            <a:r>
              <a:rPr lang="tr-TR" dirty="0" smtClean="0">
                <a:solidFill>
                  <a:srgbClr val="CC0066"/>
                </a:solidFill>
                <a:effectLst>
                  <a:outerShdw blurRad="38100" dist="38100" dir="2700000" algn="tl">
                    <a:srgbClr val="000000">
                      <a:alpha val="43137"/>
                    </a:srgbClr>
                  </a:outerShdw>
                </a:effectLst>
                <a:latin typeface="Bookman Old Style" pitchFamily="18" charset="0"/>
              </a:rPr>
              <a:t>Gül</a:t>
            </a:r>
            <a:r>
              <a:rPr lang="en-GB" dirty="0" smtClean="0">
                <a:solidFill>
                  <a:srgbClr val="002060"/>
                </a:solidFill>
                <a:effectLst>
                  <a:outerShdw blurRad="38100" dist="38100" dir="2700000" algn="tl">
                    <a:srgbClr val="000000">
                      <a:alpha val="43137"/>
                    </a:srgbClr>
                  </a:outerShdw>
                </a:effectLst>
                <a:latin typeface="Bookman Old Style" pitchFamily="18" charset="0"/>
              </a:rPr>
              <a:t>, </a:t>
            </a:r>
            <a:r>
              <a:rPr lang="tr-TR" dirty="0" smtClean="0">
                <a:solidFill>
                  <a:srgbClr val="002060"/>
                </a:solidFill>
                <a:effectLst>
                  <a:outerShdw blurRad="38100" dist="38100" dir="2700000" algn="tl">
                    <a:srgbClr val="000000">
                      <a:alpha val="43137"/>
                    </a:srgbClr>
                  </a:outerShdw>
                </a:effectLst>
                <a:latin typeface="Bookman Old Style" pitchFamily="18" charset="0"/>
              </a:rPr>
              <a:t>derste sürekli konuşarak dersi kesmektedir.” </a:t>
            </a:r>
          </a:p>
        </p:txBody>
      </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pic>
        <p:nvPicPr>
          <p:cNvPr id="3" name="Resim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763688" y="3356992"/>
            <a:ext cx="5616624" cy="3384376"/>
          </a:xfrm>
          <a:prstGeom prst="rect">
            <a:avLst/>
          </a:prstGeom>
        </p:spPr>
      </p:pic>
      <p:sp>
        <p:nvSpPr>
          <p:cNvPr id="2" name="Dikdörtgen 1"/>
          <p:cNvSpPr/>
          <p:nvPr/>
        </p:nvSpPr>
        <p:spPr>
          <a:xfrm>
            <a:off x="395536" y="549847"/>
            <a:ext cx="8424936" cy="3046988"/>
          </a:xfrm>
          <a:prstGeom prst="rect">
            <a:avLst/>
          </a:prstGeom>
        </p:spPr>
        <p:txBody>
          <a:bodyPr wrap="square">
            <a:spAutoFit/>
          </a:bodyPr>
          <a:lstStyle/>
          <a:p>
            <a:pPr algn="ctr"/>
            <a:r>
              <a:rPr lang="en-GB" sz="4800" dirty="0">
                <a:solidFill>
                  <a:srgbClr val="002060"/>
                </a:solidFill>
                <a:effectLst>
                  <a:outerShdw blurRad="38100" dist="38100" dir="2700000" algn="tl">
                    <a:srgbClr val="000000">
                      <a:alpha val="43137"/>
                    </a:srgbClr>
                  </a:outerShdw>
                </a:effectLst>
                <a:latin typeface="Bookman Old Style" pitchFamily="18" charset="0"/>
              </a:rPr>
              <a:t>Bu </a:t>
            </a:r>
            <a:r>
              <a:rPr lang="tr-TR" sz="4800" dirty="0" smtClean="0">
                <a:solidFill>
                  <a:srgbClr val="002060"/>
                </a:solidFill>
                <a:effectLst>
                  <a:outerShdw blurRad="38100" dist="38100" dir="2700000" algn="tl">
                    <a:srgbClr val="000000">
                      <a:alpha val="43137"/>
                    </a:srgbClr>
                  </a:outerShdw>
                </a:effectLst>
                <a:latin typeface="Bookman Old Style" pitchFamily="18" charset="0"/>
              </a:rPr>
              <a:t>ve benzeri durumlar sınıf ortamında sıkça karşılaşılan davranış problemleridir. </a:t>
            </a:r>
            <a:endParaRPr lang="tr-TR" sz="4800" dirty="0">
              <a:solidFill>
                <a:srgbClr val="002060"/>
              </a:solidFill>
              <a:effectLst>
                <a:outerShdw blurRad="38100" dist="38100" dir="2700000" algn="tl">
                  <a:srgbClr val="000000">
                    <a:alpha val="43137"/>
                  </a:srgbClr>
                </a:outerShdw>
              </a:effectLst>
              <a:latin typeface="Bookman Old Style" pitchFamily="18" charset="0"/>
            </a:endParaRPr>
          </a:p>
        </p:txBody>
      </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483768" y="2276872"/>
            <a:ext cx="4104456" cy="4104456"/>
          </a:xfrm>
          <a:prstGeom prst="rect">
            <a:avLst/>
          </a:prstGeom>
        </p:spPr>
      </p:pic>
      <p:graphicFrame>
        <p:nvGraphicFramePr>
          <p:cNvPr id="7" name="Nesne 6"/>
          <p:cNvGraphicFramePr>
            <a:graphicFrameLocks noChangeAspect="1"/>
          </p:cNvGraphicFramePr>
          <p:nvPr>
            <p:extLst>
              <p:ext uri="{D42A27DB-BD31-4B8C-83A1-F6EECF244321}">
                <p14:modId xmlns:p14="http://schemas.microsoft.com/office/powerpoint/2010/main" xmlns="" val="1366315799"/>
              </p:ext>
            </p:extLst>
          </p:nvPr>
        </p:nvGraphicFramePr>
        <p:xfrm>
          <a:off x="179512" y="3228851"/>
          <a:ext cx="8784976" cy="3629149"/>
        </p:xfrm>
        <a:graphic>
          <a:graphicData uri="http://schemas.openxmlformats.org/presentationml/2006/ole">
            <p:oleObj spid="_x0000_s7288" name="Klip" r:id="rId4" imgW="1638605" imgH="897026" progId="">
              <p:embed/>
            </p:oleObj>
          </a:graphicData>
        </a:graphic>
      </p:graphicFrame>
      <p:sp>
        <p:nvSpPr>
          <p:cNvPr id="8" name="Dikdörtgen 7"/>
          <p:cNvSpPr/>
          <p:nvPr/>
        </p:nvSpPr>
        <p:spPr>
          <a:xfrm>
            <a:off x="0" y="620688"/>
            <a:ext cx="9144000" cy="1831271"/>
          </a:xfrm>
          <a:prstGeom prst="rect">
            <a:avLst/>
          </a:prstGeom>
        </p:spPr>
        <p:txBody>
          <a:bodyPr wrap="square">
            <a:spAutoFit/>
          </a:bodyPr>
          <a:lstStyle/>
          <a:p>
            <a:pPr algn="ctr">
              <a:spcBef>
                <a:spcPts val="600"/>
              </a:spcBef>
            </a:pPr>
            <a:r>
              <a:rPr lang="tr-TR" sz="5400" dirty="0" smtClean="0">
                <a:solidFill>
                  <a:srgbClr val="002060"/>
                </a:solidFill>
                <a:effectLst>
                  <a:outerShdw blurRad="38100" dist="38100" dir="2700000" algn="tl">
                    <a:srgbClr val="000000">
                      <a:alpha val="43137"/>
                    </a:srgbClr>
                  </a:outerShdw>
                </a:effectLst>
                <a:latin typeface="Bookman Old Style" pitchFamily="18" charset="0"/>
              </a:rPr>
              <a:t>Sınıf Yönetimi,</a:t>
            </a:r>
          </a:p>
          <a:p>
            <a:pPr algn="ctr">
              <a:spcBef>
                <a:spcPts val="600"/>
              </a:spcBef>
            </a:pPr>
            <a:r>
              <a:rPr lang="tr-TR" sz="5400" dirty="0" smtClean="0">
                <a:solidFill>
                  <a:srgbClr val="002060"/>
                </a:solidFill>
                <a:effectLst>
                  <a:outerShdw blurRad="38100" dist="38100" dir="2700000" algn="tl">
                    <a:srgbClr val="000000">
                      <a:alpha val="43137"/>
                    </a:srgbClr>
                  </a:outerShdw>
                </a:effectLst>
                <a:latin typeface="Bookman Old Style" pitchFamily="18" charset="0"/>
              </a:rPr>
              <a:t>öğretmenin</a:t>
            </a:r>
          </a:p>
        </p:txBody>
      </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Dikdörtgen 1"/>
          <p:cNvSpPr/>
          <p:nvPr/>
        </p:nvSpPr>
        <p:spPr>
          <a:xfrm>
            <a:off x="0" y="358189"/>
            <a:ext cx="9144000" cy="1200329"/>
          </a:xfrm>
          <a:prstGeom prst="rect">
            <a:avLst/>
          </a:prstGeom>
        </p:spPr>
        <p:txBody>
          <a:bodyPr wrap="square">
            <a:spAutoFit/>
          </a:bodyPr>
          <a:lstStyle/>
          <a:p>
            <a:pPr algn="ctr"/>
            <a:r>
              <a:rPr lang="tr-TR" sz="3600" b="1" i="1" dirty="0" smtClean="0">
                <a:solidFill>
                  <a:srgbClr val="FF0000"/>
                </a:solidFill>
                <a:effectLst>
                  <a:outerShdw blurRad="38100" dist="38100" dir="2700000" algn="tl">
                    <a:srgbClr val="000000">
                      <a:alpha val="43137"/>
                    </a:srgbClr>
                  </a:outerShdw>
                </a:effectLst>
                <a:latin typeface="Bookman Old Style" pitchFamily="18" charset="0"/>
              </a:rPr>
              <a:t>İstenmeyen Davranışlara Karşı Eylem Adımları</a:t>
            </a:r>
            <a:endParaRPr lang="tr-TR" sz="3600" i="1" dirty="0">
              <a:solidFill>
                <a:srgbClr val="FF0000"/>
              </a:solidFill>
              <a:effectLst>
                <a:outerShdw blurRad="38100" dist="38100" dir="2700000" algn="tl">
                  <a:srgbClr val="000000">
                    <a:alpha val="43137"/>
                  </a:srgbClr>
                </a:outerShdw>
              </a:effectLst>
              <a:latin typeface="Bookman Old Style" pitchFamily="18" charset="0"/>
            </a:endParaRPr>
          </a:p>
        </p:txBody>
      </p:sp>
      <p:pic>
        <p:nvPicPr>
          <p:cNvPr id="6" name="Resim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5400000">
            <a:off x="-1432125" y="3888276"/>
            <a:ext cx="4653137" cy="351249"/>
          </a:xfrm>
          <a:prstGeom prst="rect">
            <a:avLst/>
          </a:prstGeom>
        </p:spPr>
      </p:pic>
      <p:sp>
        <p:nvSpPr>
          <p:cNvPr id="4" name="Dikdörtgen 3"/>
          <p:cNvSpPr/>
          <p:nvPr/>
        </p:nvSpPr>
        <p:spPr>
          <a:xfrm>
            <a:off x="718820" y="1700808"/>
            <a:ext cx="7785657" cy="4847481"/>
          </a:xfrm>
          <a:prstGeom prst="rect">
            <a:avLst/>
          </a:prstGeom>
        </p:spPr>
        <p:txBody>
          <a:bodyPr wrap="square">
            <a:spAutoFit/>
          </a:bodyPr>
          <a:lstStyle/>
          <a:p>
            <a:pPr>
              <a:spcAft>
                <a:spcPts val="600"/>
              </a:spcAft>
            </a:pPr>
            <a:r>
              <a:rPr lang="tr-TR" sz="2400" dirty="0" smtClean="0">
                <a:solidFill>
                  <a:schemeClr val="tx2"/>
                </a:solidFill>
                <a:effectLst>
                  <a:outerShdw blurRad="38100" dist="38100" dir="2700000" algn="tl">
                    <a:srgbClr val="000000">
                      <a:alpha val="43137"/>
                    </a:srgbClr>
                  </a:outerShdw>
                </a:effectLst>
                <a:latin typeface="Bookman Old Style" pitchFamily="18" charset="0"/>
              </a:rPr>
              <a:t>1. Görmezden gelme,</a:t>
            </a:r>
          </a:p>
          <a:p>
            <a:pPr>
              <a:spcAft>
                <a:spcPts val="600"/>
              </a:spcAft>
            </a:pPr>
            <a:r>
              <a:rPr lang="tr-TR" sz="2400" dirty="0" smtClean="0">
                <a:solidFill>
                  <a:schemeClr val="tx2"/>
                </a:solidFill>
                <a:effectLst>
                  <a:outerShdw blurRad="38100" dist="38100" dir="2700000" algn="tl">
                    <a:srgbClr val="000000">
                      <a:alpha val="43137"/>
                    </a:srgbClr>
                  </a:outerShdw>
                </a:effectLst>
                <a:latin typeface="Bookman Old Style" pitchFamily="18" charset="0"/>
              </a:rPr>
              <a:t>2. Uyarma,</a:t>
            </a:r>
          </a:p>
          <a:p>
            <a:pPr>
              <a:spcAft>
                <a:spcPts val="600"/>
              </a:spcAft>
            </a:pPr>
            <a:r>
              <a:rPr lang="tr-TR" sz="2400" dirty="0" smtClean="0">
                <a:solidFill>
                  <a:schemeClr val="tx2"/>
                </a:solidFill>
                <a:effectLst>
                  <a:outerShdw blurRad="38100" dist="38100" dir="2700000" algn="tl">
                    <a:srgbClr val="000000">
                      <a:alpha val="43137"/>
                    </a:srgbClr>
                  </a:outerShdw>
                </a:effectLst>
                <a:latin typeface="Bookman Old Style" pitchFamily="18" charset="0"/>
              </a:rPr>
              <a:t>3. Doğru davranışı gösterme,</a:t>
            </a:r>
          </a:p>
          <a:p>
            <a:pPr>
              <a:spcAft>
                <a:spcPts val="600"/>
              </a:spcAft>
            </a:pPr>
            <a:r>
              <a:rPr lang="tr-TR" sz="2400" dirty="0" smtClean="0">
                <a:solidFill>
                  <a:schemeClr val="tx2"/>
                </a:solidFill>
                <a:effectLst>
                  <a:outerShdw blurRad="38100" dist="38100" dir="2700000" algn="tl">
                    <a:srgbClr val="000000">
                      <a:alpha val="43137"/>
                    </a:srgbClr>
                  </a:outerShdw>
                </a:effectLst>
                <a:latin typeface="Bookman Old Style" pitchFamily="18" charset="0"/>
              </a:rPr>
              <a:t>4. Umursamama,</a:t>
            </a:r>
          </a:p>
          <a:p>
            <a:pPr>
              <a:spcAft>
                <a:spcPts val="600"/>
              </a:spcAft>
            </a:pPr>
            <a:r>
              <a:rPr lang="tr-TR" sz="2400" dirty="0" smtClean="0">
                <a:solidFill>
                  <a:schemeClr val="tx2"/>
                </a:solidFill>
                <a:effectLst>
                  <a:outerShdw blurRad="38100" dist="38100" dir="2700000" algn="tl">
                    <a:srgbClr val="000000">
                      <a:alpha val="43137"/>
                    </a:srgbClr>
                  </a:outerShdw>
                </a:effectLst>
                <a:latin typeface="Bookman Old Style" pitchFamily="18" charset="0"/>
              </a:rPr>
              <a:t>5. Fiziksel müdahale,</a:t>
            </a:r>
          </a:p>
          <a:p>
            <a:pPr>
              <a:spcAft>
                <a:spcPts val="600"/>
              </a:spcAft>
            </a:pPr>
            <a:r>
              <a:rPr lang="tr-TR" sz="2400" dirty="0" smtClean="0">
                <a:solidFill>
                  <a:schemeClr val="tx2"/>
                </a:solidFill>
                <a:effectLst>
                  <a:outerShdw blurRad="38100" dist="38100" dir="2700000" algn="tl">
                    <a:srgbClr val="000000">
                      <a:alpha val="43137"/>
                    </a:srgbClr>
                  </a:outerShdw>
                </a:effectLst>
                <a:latin typeface="Bookman Old Style" pitchFamily="18" charset="0"/>
              </a:rPr>
              <a:t>6. Derste değişiklik yapmak,</a:t>
            </a:r>
          </a:p>
          <a:p>
            <a:pPr>
              <a:spcAft>
                <a:spcPts val="600"/>
              </a:spcAft>
            </a:pPr>
            <a:r>
              <a:rPr lang="tr-TR" sz="2400" dirty="0" smtClean="0">
                <a:solidFill>
                  <a:schemeClr val="tx2"/>
                </a:solidFill>
                <a:effectLst>
                  <a:outerShdw blurRad="38100" dist="38100" dir="2700000" algn="tl">
                    <a:srgbClr val="000000">
                      <a:alpha val="43137"/>
                    </a:srgbClr>
                  </a:outerShdw>
                </a:effectLst>
                <a:latin typeface="Bookman Old Style" pitchFamily="18" charset="0"/>
              </a:rPr>
              <a:t>7. Sorumluluk vermek,</a:t>
            </a:r>
          </a:p>
          <a:p>
            <a:pPr>
              <a:spcAft>
                <a:spcPts val="600"/>
              </a:spcAft>
            </a:pPr>
            <a:r>
              <a:rPr lang="tr-TR" sz="2400" dirty="0" smtClean="0">
                <a:solidFill>
                  <a:schemeClr val="tx2"/>
                </a:solidFill>
                <a:effectLst>
                  <a:outerShdw blurRad="38100" dist="38100" dir="2700000" algn="tl">
                    <a:srgbClr val="000000">
                      <a:alpha val="43137"/>
                    </a:srgbClr>
                  </a:outerShdw>
                </a:effectLst>
                <a:latin typeface="Bookman Old Style" pitchFamily="18" charset="0"/>
              </a:rPr>
              <a:t>8. Öğrenciyle konuşmak,</a:t>
            </a:r>
          </a:p>
          <a:p>
            <a:pPr>
              <a:spcAft>
                <a:spcPts val="600"/>
              </a:spcAft>
            </a:pPr>
            <a:r>
              <a:rPr lang="tr-TR" sz="2400" dirty="0" smtClean="0">
                <a:solidFill>
                  <a:schemeClr val="tx2"/>
                </a:solidFill>
                <a:effectLst>
                  <a:outerShdw blurRad="38100" dist="38100" dir="2700000" algn="tl">
                    <a:srgbClr val="000000">
                      <a:alpha val="43137"/>
                    </a:srgbClr>
                  </a:outerShdw>
                </a:effectLst>
                <a:latin typeface="Bookman Old Style" pitchFamily="18" charset="0"/>
              </a:rPr>
              <a:t>9. Okul yönetimi rehberlik servisi ve aile ile iletişim kurmak,</a:t>
            </a:r>
          </a:p>
          <a:p>
            <a:pPr>
              <a:spcAft>
                <a:spcPts val="600"/>
              </a:spcAft>
            </a:pPr>
            <a:r>
              <a:rPr lang="tr-TR" sz="2400" dirty="0" smtClean="0">
                <a:solidFill>
                  <a:schemeClr val="tx2"/>
                </a:solidFill>
                <a:effectLst>
                  <a:outerShdw blurRad="38100" dist="38100" dir="2700000" algn="tl">
                    <a:srgbClr val="000000">
                      <a:alpha val="43137"/>
                    </a:srgbClr>
                  </a:outerShdw>
                </a:effectLst>
                <a:latin typeface="Bookman Old Style" pitchFamily="18" charset="0"/>
              </a:rPr>
              <a:t>10. Ceza vermek.</a:t>
            </a:r>
            <a:endParaRPr lang="tr-TR" sz="2400" dirty="0">
              <a:effectLst>
                <a:outerShdw blurRad="38100" dist="38100" dir="2700000" algn="tl">
                  <a:srgbClr val="000000">
                    <a:alpha val="43137"/>
                  </a:srgbClr>
                </a:outerShdw>
              </a:effectLst>
              <a:latin typeface="Bookman Old Style" pitchFamily="18" charset="0"/>
            </a:endParaRPr>
          </a:p>
        </p:txBody>
      </p:sp>
      <p:pic>
        <p:nvPicPr>
          <p:cNvPr id="7" name="Resim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5400000">
            <a:off x="4505081" y="3279895"/>
            <a:ext cx="4661550" cy="351249"/>
          </a:xfrm>
          <a:prstGeom prst="rect">
            <a:avLst/>
          </a:prstGeom>
        </p:spPr>
      </p:pic>
      <p:pic>
        <p:nvPicPr>
          <p:cNvPr id="21506"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596336" y="1412776"/>
            <a:ext cx="347663" cy="4657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1507"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092280" y="1254125"/>
            <a:ext cx="347663" cy="4657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500">
        <p14:window/>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52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4">
                                            <p:txEl>
                                              <p:pRg st="0" end="0"/>
                                            </p:txEl>
                                          </p:spTgt>
                                        </p:tgtEl>
                                      </p:cBhvr>
                                    </p:animEffect>
                                    <p:anim calcmode="lin" valueType="num">
                                      <p:cBhvr>
                                        <p:cTn id="10" dur="500" fill="hold"/>
                                        <p:tgtEl>
                                          <p:spTgt spid="4">
                                            <p:txEl>
                                              <p:pRg st="0" end="0"/>
                                            </p:txEl>
                                          </p:spTgt>
                                        </p:tgtEl>
                                        <p:attrNameLst>
                                          <p:attrName>ppt_x</p:attrName>
                                        </p:attrNameLst>
                                      </p:cBhvr>
                                      <p:tavLst>
                                        <p:tav tm="0">
                                          <p:val>
                                            <p:fltVal val="0.5"/>
                                          </p:val>
                                        </p:tav>
                                        <p:tav tm="100000">
                                          <p:val>
                                            <p:strVal val="#ppt_x"/>
                                          </p:val>
                                        </p:tav>
                                      </p:tavLst>
                                    </p:anim>
                                    <p:anim calcmode="lin" valueType="num">
                                      <p:cBhvr>
                                        <p:cTn id="11" dur="500" fill="hold"/>
                                        <p:tgtEl>
                                          <p:spTgt spid="4">
                                            <p:txEl>
                                              <p:pRg st="0" end="0"/>
                                            </p:txEl>
                                          </p:spTgt>
                                        </p:tgtEl>
                                        <p:attrNameLst>
                                          <p:attrName>ppt_y</p:attrName>
                                        </p:attrNameLst>
                                      </p:cBhvr>
                                      <p:tavLst>
                                        <p:tav tm="0">
                                          <p:val>
                                            <p:fltVal val="0.5"/>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4">
                                            <p:txEl>
                                              <p:pRg st="1" end="1"/>
                                            </p:txEl>
                                          </p:spTgt>
                                        </p:tgtEl>
                                        <p:attrNameLst>
                                          <p:attrName>style.visibility</p:attrName>
                                        </p:attrNameLst>
                                      </p:cBhvr>
                                      <p:to>
                                        <p:strVal val="visible"/>
                                      </p:to>
                                    </p:set>
                                    <p:anim calcmode="lin" valueType="num">
                                      <p:cBhvr>
                                        <p:cTn id="16"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7" dur="500" fill="hold"/>
                                        <p:tgtEl>
                                          <p:spTgt spid="4">
                                            <p:txEl>
                                              <p:pRg st="1" end="1"/>
                                            </p:txEl>
                                          </p:spTgt>
                                        </p:tgtEl>
                                        <p:attrNameLst>
                                          <p:attrName>ppt_h</p:attrName>
                                        </p:attrNameLst>
                                      </p:cBhvr>
                                      <p:tavLst>
                                        <p:tav tm="0">
                                          <p:val>
                                            <p:fltVal val="0"/>
                                          </p:val>
                                        </p:tav>
                                        <p:tav tm="100000">
                                          <p:val>
                                            <p:strVal val="#ppt_h"/>
                                          </p:val>
                                        </p:tav>
                                      </p:tavLst>
                                    </p:anim>
                                    <p:animEffect transition="in" filter="fade">
                                      <p:cBhvr>
                                        <p:cTn id="18" dur="500"/>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 calcmode="lin" valueType="num">
                                      <p:cBhvr>
                                        <p:cTn id="23" dur="5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4" dur="500" fill="hold"/>
                                        <p:tgtEl>
                                          <p:spTgt spid="4">
                                            <p:txEl>
                                              <p:pRg st="2" end="2"/>
                                            </p:txEl>
                                          </p:spTgt>
                                        </p:tgtEl>
                                        <p:attrNameLst>
                                          <p:attrName>ppt_h</p:attrName>
                                        </p:attrNameLst>
                                      </p:cBhvr>
                                      <p:tavLst>
                                        <p:tav tm="0">
                                          <p:val>
                                            <p:fltVal val="0"/>
                                          </p:val>
                                        </p:tav>
                                        <p:tav tm="100000">
                                          <p:val>
                                            <p:strVal val="#ppt_h"/>
                                          </p:val>
                                        </p:tav>
                                      </p:tavLst>
                                    </p:anim>
                                    <p:animEffect transition="in" filter="fade">
                                      <p:cBhvr>
                                        <p:cTn id="25" dur="500"/>
                                        <p:tgtEl>
                                          <p:spTgt spid="4">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nodeType="clickEffect">
                                  <p:stCondLst>
                                    <p:cond delay="0"/>
                                  </p:stCondLst>
                                  <p:childTnLst>
                                    <p:set>
                                      <p:cBhvr>
                                        <p:cTn id="29" dur="1" fill="hold">
                                          <p:stCondLst>
                                            <p:cond delay="0"/>
                                          </p:stCondLst>
                                        </p:cTn>
                                        <p:tgtEl>
                                          <p:spTgt spid="4">
                                            <p:txEl>
                                              <p:pRg st="3" end="3"/>
                                            </p:txEl>
                                          </p:spTgt>
                                        </p:tgtEl>
                                        <p:attrNameLst>
                                          <p:attrName>style.visibility</p:attrName>
                                        </p:attrNameLst>
                                      </p:cBhvr>
                                      <p:to>
                                        <p:strVal val="visible"/>
                                      </p:to>
                                    </p:set>
                                    <p:anim calcmode="lin" valueType="num">
                                      <p:cBhvr>
                                        <p:cTn id="30" dur="500" fill="hold"/>
                                        <p:tgtEl>
                                          <p:spTgt spid="4">
                                            <p:txEl>
                                              <p:pRg st="3" end="3"/>
                                            </p:txEl>
                                          </p:spTgt>
                                        </p:tgtEl>
                                        <p:attrNameLst>
                                          <p:attrName>ppt_w</p:attrName>
                                        </p:attrNameLst>
                                      </p:cBhvr>
                                      <p:tavLst>
                                        <p:tav tm="0">
                                          <p:val>
                                            <p:fltVal val="0"/>
                                          </p:val>
                                        </p:tav>
                                        <p:tav tm="100000">
                                          <p:val>
                                            <p:strVal val="#ppt_w"/>
                                          </p:val>
                                        </p:tav>
                                      </p:tavLst>
                                    </p:anim>
                                    <p:anim calcmode="lin" valueType="num">
                                      <p:cBhvr>
                                        <p:cTn id="31" dur="500" fill="hold"/>
                                        <p:tgtEl>
                                          <p:spTgt spid="4">
                                            <p:txEl>
                                              <p:pRg st="3" end="3"/>
                                            </p:txEl>
                                          </p:spTgt>
                                        </p:tgtEl>
                                        <p:attrNameLst>
                                          <p:attrName>ppt_h</p:attrName>
                                        </p:attrNameLst>
                                      </p:cBhvr>
                                      <p:tavLst>
                                        <p:tav tm="0">
                                          <p:val>
                                            <p:fltVal val="0"/>
                                          </p:val>
                                        </p:tav>
                                        <p:tav tm="100000">
                                          <p:val>
                                            <p:strVal val="#ppt_h"/>
                                          </p:val>
                                        </p:tav>
                                      </p:tavLst>
                                    </p:anim>
                                    <p:animEffect transition="in" filter="fade">
                                      <p:cBhvr>
                                        <p:cTn id="32" dur="500"/>
                                        <p:tgtEl>
                                          <p:spTgt spid="4">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nodeType="clickEffect">
                                  <p:stCondLst>
                                    <p:cond delay="0"/>
                                  </p:stCondLst>
                                  <p:childTnLst>
                                    <p:set>
                                      <p:cBhvr>
                                        <p:cTn id="36" dur="1" fill="hold">
                                          <p:stCondLst>
                                            <p:cond delay="0"/>
                                          </p:stCondLst>
                                        </p:cTn>
                                        <p:tgtEl>
                                          <p:spTgt spid="4">
                                            <p:txEl>
                                              <p:pRg st="4" end="4"/>
                                            </p:txEl>
                                          </p:spTgt>
                                        </p:tgtEl>
                                        <p:attrNameLst>
                                          <p:attrName>style.visibility</p:attrName>
                                        </p:attrNameLst>
                                      </p:cBhvr>
                                      <p:to>
                                        <p:strVal val="visible"/>
                                      </p:to>
                                    </p:set>
                                    <p:anim calcmode="lin" valueType="num">
                                      <p:cBhvr>
                                        <p:cTn id="37" dur="500" fill="hold"/>
                                        <p:tgtEl>
                                          <p:spTgt spid="4">
                                            <p:txEl>
                                              <p:pRg st="4" end="4"/>
                                            </p:txEl>
                                          </p:spTgt>
                                        </p:tgtEl>
                                        <p:attrNameLst>
                                          <p:attrName>ppt_w</p:attrName>
                                        </p:attrNameLst>
                                      </p:cBhvr>
                                      <p:tavLst>
                                        <p:tav tm="0">
                                          <p:val>
                                            <p:fltVal val="0"/>
                                          </p:val>
                                        </p:tav>
                                        <p:tav tm="100000">
                                          <p:val>
                                            <p:strVal val="#ppt_w"/>
                                          </p:val>
                                        </p:tav>
                                      </p:tavLst>
                                    </p:anim>
                                    <p:anim calcmode="lin" valueType="num">
                                      <p:cBhvr>
                                        <p:cTn id="38" dur="500" fill="hold"/>
                                        <p:tgtEl>
                                          <p:spTgt spid="4">
                                            <p:txEl>
                                              <p:pRg st="4" end="4"/>
                                            </p:txEl>
                                          </p:spTgt>
                                        </p:tgtEl>
                                        <p:attrNameLst>
                                          <p:attrName>ppt_h</p:attrName>
                                        </p:attrNameLst>
                                      </p:cBhvr>
                                      <p:tavLst>
                                        <p:tav tm="0">
                                          <p:val>
                                            <p:fltVal val="0"/>
                                          </p:val>
                                        </p:tav>
                                        <p:tav tm="100000">
                                          <p:val>
                                            <p:strVal val="#ppt_h"/>
                                          </p:val>
                                        </p:tav>
                                      </p:tavLst>
                                    </p:anim>
                                    <p:animEffect transition="in" filter="fade">
                                      <p:cBhvr>
                                        <p:cTn id="39" dur="500"/>
                                        <p:tgtEl>
                                          <p:spTgt spid="4">
                                            <p:txEl>
                                              <p:pRg st="4" end="4"/>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nodeType="clickEffect">
                                  <p:stCondLst>
                                    <p:cond delay="0"/>
                                  </p:stCondLst>
                                  <p:childTnLst>
                                    <p:set>
                                      <p:cBhvr>
                                        <p:cTn id="43" dur="1" fill="hold">
                                          <p:stCondLst>
                                            <p:cond delay="0"/>
                                          </p:stCondLst>
                                        </p:cTn>
                                        <p:tgtEl>
                                          <p:spTgt spid="4">
                                            <p:txEl>
                                              <p:pRg st="5" end="5"/>
                                            </p:txEl>
                                          </p:spTgt>
                                        </p:tgtEl>
                                        <p:attrNameLst>
                                          <p:attrName>style.visibility</p:attrName>
                                        </p:attrNameLst>
                                      </p:cBhvr>
                                      <p:to>
                                        <p:strVal val="visible"/>
                                      </p:to>
                                    </p:set>
                                    <p:anim calcmode="lin" valueType="num">
                                      <p:cBhvr>
                                        <p:cTn id="44" dur="500" fill="hold"/>
                                        <p:tgtEl>
                                          <p:spTgt spid="4">
                                            <p:txEl>
                                              <p:pRg st="5" end="5"/>
                                            </p:txEl>
                                          </p:spTgt>
                                        </p:tgtEl>
                                        <p:attrNameLst>
                                          <p:attrName>ppt_w</p:attrName>
                                        </p:attrNameLst>
                                      </p:cBhvr>
                                      <p:tavLst>
                                        <p:tav tm="0">
                                          <p:val>
                                            <p:fltVal val="0"/>
                                          </p:val>
                                        </p:tav>
                                        <p:tav tm="100000">
                                          <p:val>
                                            <p:strVal val="#ppt_w"/>
                                          </p:val>
                                        </p:tav>
                                      </p:tavLst>
                                    </p:anim>
                                    <p:anim calcmode="lin" valueType="num">
                                      <p:cBhvr>
                                        <p:cTn id="45" dur="500" fill="hold"/>
                                        <p:tgtEl>
                                          <p:spTgt spid="4">
                                            <p:txEl>
                                              <p:pRg st="5" end="5"/>
                                            </p:txEl>
                                          </p:spTgt>
                                        </p:tgtEl>
                                        <p:attrNameLst>
                                          <p:attrName>ppt_h</p:attrName>
                                        </p:attrNameLst>
                                      </p:cBhvr>
                                      <p:tavLst>
                                        <p:tav tm="0">
                                          <p:val>
                                            <p:fltVal val="0"/>
                                          </p:val>
                                        </p:tav>
                                        <p:tav tm="100000">
                                          <p:val>
                                            <p:strVal val="#ppt_h"/>
                                          </p:val>
                                        </p:tav>
                                      </p:tavLst>
                                    </p:anim>
                                    <p:animEffect transition="in" filter="fade">
                                      <p:cBhvr>
                                        <p:cTn id="46" dur="500"/>
                                        <p:tgtEl>
                                          <p:spTgt spid="4">
                                            <p:txEl>
                                              <p:pRg st="5" end="5"/>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nodeType="clickEffect">
                                  <p:stCondLst>
                                    <p:cond delay="0"/>
                                  </p:stCondLst>
                                  <p:childTnLst>
                                    <p:set>
                                      <p:cBhvr>
                                        <p:cTn id="50" dur="1" fill="hold">
                                          <p:stCondLst>
                                            <p:cond delay="0"/>
                                          </p:stCondLst>
                                        </p:cTn>
                                        <p:tgtEl>
                                          <p:spTgt spid="4">
                                            <p:txEl>
                                              <p:pRg st="6" end="6"/>
                                            </p:txEl>
                                          </p:spTgt>
                                        </p:tgtEl>
                                        <p:attrNameLst>
                                          <p:attrName>style.visibility</p:attrName>
                                        </p:attrNameLst>
                                      </p:cBhvr>
                                      <p:to>
                                        <p:strVal val="visible"/>
                                      </p:to>
                                    </p:set>
                                    <p:anim calcmode="lin" valueType="num">
                                      <p:cBhvr>
                                        <p:cTn id="51" dur="500" fill="hold"/>
                                        <p:tgtEl>
                                          <p:spTgt spid="4">
                                            <p:txEl>
                                              <p:pRg st="6" end="6"/>
                                            </p:txEl>
                                          </p:spTgt>
                                        </p:tgtEl>
                                        <p:attrNameLst>
                                          <p:attrName>ppt_w</p:attrName>
                                        </p:attrNameLst>
                                      </p:cBhvr>
                                      <p:tavLst>
                                        <p:tav tm="0">
                                          <p:val>
                                            <p:fltVal val="0"/>
                                          </p:val>
                                        </p:tav>
                                        <p:tav tm="100000">
                                          <p:val>
                                            <p:strVal val="#ppt_w"/>
                                          </p:val>
                                        </p:tav>
                                      </p:tavLst>
                                    </p:anim>
                                    <p:anim calcmode="lin" valueType="num">
                                      <p:cBhvr>
                                        <p:cTn id="52" dur="500" fill="hold"/>
                                        <p:tgtEl>
                                          <p:spTgt spid="4">
                                            <p:txEl>
                                              <p:pRg st="6" end="6"/>
                                            </p:txEl>
                                          </p:spTgt>
                                        </p:tgtEl>
                                        <p:attrNameLst>
                                          <p:attrName>ppt_h</p:attrName>
                                        </p:attrNameLst>
                                      </p:cBhvr>
                                      <p:tavLst>
                                        <p:tav tm="0">
                                          <p:val>
                                            <p:fltVal val="0"/>
                                          </p:val>
                                        </p:tav>
                                        <p:tav tm="100000">
                                          <p:val>
                                            <p:strVal val="#ppt_h"/>
                                          </p:val>
                                        </p:tav>
                                      </p:tavLst>
                                    </p:anim>
                                    <p:animEffect transition="in" filter="fade">
                                      <p:cBhvr>
                                        <p:cTn id="53" dur="500"/>
                                        <p:tgtEl>
                                          <p:spTgt spid="4">
                                            <p:txEl>
                                              <p:pRg st="6" end="6"/>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53" presetClass="entr" presetSubtype="16" fill="hold" nodeType="clickEffect">
                                  <p:stCondLst>
                                    <p:cond delay="0"/>
                                  </p:stCondLst>
                                  <p:childTnLst>
                                    <p:set>
                                      <p:cBhvr>
                                        <p:cTn id="57" dur="1" fill="hold">
                                          <p:stCondLst>
                                            <p:cond delay="0"/>
                                          </p:stCondLst>
                                        </p:cTn>
                                        <p:tgtEl>
                                          <p:spTgt spid="4">
                                            <p:txEl>
                                              <p:pRg st="7" end="7"/>
                                            </p:txEl>
                                          </p:spTgt>
                                        </p:tgtEl>
                                        <p:attrNameLst>
                                          <p:attrName>style.visibility</p:attrName>
                                        </p:attrNameLst>
                                      </p:cBhvr>
                                      <p:to>
                                        <p:strVal val="visible"/>
                                      </p:to>
                                    </p:set>
                                    <p:anim calcmode="lin" valueType="num">
                                      <p:cBhvr>
                                        <p:cTn id="58" dur="500" fill="hold"/>
                                        <p:tgtEl>
                                          <p:spTgt spid="4">
                                            <p:txEl>
                                              <p:pRg st="7" end="7"/>
                                            </p:txEl>
                                          </p:spTgt>
                                        </p:tgtEl>
                                        <p:attrNameLst>
                                          <p:attrName>ppt_w</p:attrName>
                                        </p:attrNameLst>
                                      </p:cBhvr>
                                      <p:tavLst>
                                        <p:tav tm="0">
                                          <p:val>
                                            <p:fltVal val="0"/>
                                          </p:val>
                                        </p:tav>
                                        <p:tav tm="100000">
                                          <p:val>
                                            <p:strVal val="#ppt_w"/>
                                          </p:val>
                                        </p:tav>
                                      </p:tavLst>
                                    </p:anim>
                                    <p:anim calcmode="lin" valueType="num">
                                      <p:cBhvr>
                                        <p:cTn id="59" dur="500" fill="hold"/>
                                        <p:tgtEl>
                                          <p:spTgt spid="4">
                                            <p:txEl>
                                              <p:pRg st="7" end="7"/>
                                            </p:txEl>
                                          </p:spTgt>
                                        </p:tgtEl>
                                        <p:attrNameLst>
                                          <p:attrName>ppt_h</p:attrName>
                                        </p:attrNameLst>
                                      </p:cBhvr>
                                      <p:tavLst>
                                        <p:tav tm="0">
                                          <p:val>
                                            <p:fltVal val="0"/>
                                          </p:val>
                                        </p:tav>
                                        <p:tav tm="100000">
                                          <p:val>
                                            <p:strVal val="#ppt_h"/>
                                          </p:val>
                                        </p:tav>
                                      </p:tavLst>
                                    </p:anim>
                                    <p:animEffect transition="in" filter="fade">
                                      <p:cBhvr>
                                        <p:cTn id="60" dur="500"/>
                                        <p:tgtEl>
                                          <p:spTgt spid="4">
                                            <p:txEl>
                                              <p:pRg st="7" end="7"/>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53" presetClass="entr" presetSubtype="16" fill="hold" nodeType="clickEffect">
                                  <p:stCondLst>
                                    <p:cond delay="0"/>
                                  </p:stCondLst>
                                  <p:childTnLst>
                                    <p:set>
                                      <p:cBhvr>
                                        <p:cTn id="64" dur="1" fill="hold">
                                          <p:stCondLst>
                                            <p:cond delay="0"/>
                                          </p:stCondLst>
                                        </p:cTn>
                                        <p:tgtEl>
                                          <p:spTgt spid="4">
                                            <p:txEl>
                                              <p:pRg st="8" end="8"/>
                                            </p:txEl>
                                          </p:spTgt>
                                        </p:tgtEl>
                                        <p:attrNameLst>
                                          <p:attrName>style.visibility</p:attrName>
                                        </p:attrNameLst>
                                      </p:cBhvr>
                                      <p:to>
                                        <p:strVal val="visible"/>
                                      </p:to>
                                    </p:set>
                                    <p:anim calcmode="lin" valueType="num">
                                      <p:cBhvr>
                                        <p:cTn id="65" dur="500" fill="hold"/>
                                        <p:tgtEl>
                                          <p:spTgt spid="4">
                                            <p:txEl>
                                              <p:pRg st="8" end="8"/>
                                            </p:txEl>
                                          </p:spTgt>
                                        </p:tgtEl>
                                        <p:attrNameLst>
                                          <p:attrName>ppt_w</p:attrName>
                                        </p:attrNameLst>
                                      </p:cBhvr>
                                      <p:tavLst>
                                        <p:tav tm="0">
                                          <p:val>
                                            <p:fltVal val="0"/>
                                          </p:val>
                                        </p:tav>
                                        <p:tav tm="100000">
                                          <p:val>
                                            <p:strVal val="#ppt_w"/>
                                          </p:val>
                                        </p:tav>
                                      </p:tavLst>
                                    </p:anim>
                                    <p:anim calcmode="lin" valueType="num">
                                      <p:cBhvr>
                                        <p:cTn id="66" dur="500" fill="hold"/>
                                        <p:tgtEl>
                                          <p:spTgt spid="4">
                                            <p:txEl>
                                              <p:pRg st="8" end="8"/>
                                            </p:txEl>
                                          </p:spTgt>
                                        </p:tgtEl>
                                        <p:attrNameLst>
                                          <p:attrName>ppt_h</p:attrName>
                                        </p:attrNameLst>
                                      </p:cBhvr>
                                      <p:tavLst>
                                        <p:tav tm="0">
                                          <p:val>
                                            <p:fltVal val="0"/>
                                          </p:val>
                                        </p:tav>
                                        <p:tav tm="100000">
                                          <p:val>
                                            <p:strVal val="#ppt_h"/>
                                          </p:val>
                                        </p:tav>
                                      </p:tavLst>
                                    </p:anim>
                                    <p:animEffect transition="in" filter="fade">
                                      <p:cBhvr>
                                        <p:cTn id="67" dur="500"/>
                                        <p:tgtEl>
                                          <p:spTgt spid="4">
                                            <p:txEl>
                                              <p:pRg st="8" end="8"/>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53" presetClass="entr" presetSubtype="16" fill="hold" nodeType="clickEffect">
                                  <p:stCondLst>
                                    <p:cond delay="0"/>
                                  </p:stCondLst>
                                  <p:childTnLst>
                                    <p:set>
                                      <p:cBhvr>
                                        <p:cTn id="71" dur="1" fill="hold">
                                          <p:stCondLst>
                                            <p:cond delay="0"/>
                                          </p:stCondLst>
                                        </p:cTn>
                                        <p:tgtEl>
                                          <p:spTgt spid="4">
                                            <p:txEl>
                                              <p:pRg st="9" end="9"/>
                                            </p:txEl>
                                          </p:spTgt>
                                        </p:tgtEl>
                                        <p:attrNameLst>
                                          <p:attrName>style.visibility</p:attrName>
                                        </p:attrNameLst>
                                      </p:cBhvr>
                                      <p:to>
                                        <p:strVal val="visible"/>
                                      </p:to>
                                    </p:set>
                                    <p:anim calcmode="lin" valueType="num">
                                      <p:cBhvr>
                                        <p:cTn id="72" dur="500" fill="hold"/>
                                        <p:tgtEl>
                                          <p:spTgt spid="4">
                                            <p:txEl>
                                              <p:pRg st="9" end="9"/>
                                            </p:txEl>
                                          </p:spTgt>
                                        </p:tgtEl>
                                        <p:attrNameLst>
                                          <p:attrName>ppt_w</p:attrName>
                                        </p:attrNameLst>
                                      </p:cBhvr>
                                      <p:tavLst>
                                        <p:tav tm="0">
                                          <p:val>
                                            <p:fltVal val="0"/>
                                          </p:val>
                                        </p:tav>
                                        <p:tav tm="100000">
                                          <p:val>
                                            <p:strVal val="#ppt_w"/>
                                          </p:val>
                                        </p:tav>
                                      </p:tavLst>
                                    </p:anim>
                                    <p:anim calcmode="lin" valueType="num">
                                      <p:cBhvr>
                                        <p:cTn id="73" dur="500" fill="hold"/>
                                        <p:tgtEl>
                                          <p:spTgt spid="4">
                                            <p:txEl>
                                              <p:pRg st="9" end="9"/>
                                            </p:txEl>
                                          </p:spTgt>
                                        </p:tgtEl>
                                        <p:attrNameLst>
                                          <p:attrName>ppt_h</p:attrName>
                                        </p:attrNameLst>
                                      </p:cBhvr>
                                      <p:tavLst>
                                        <p:tav tm="0">
                                          <p:val>
                                            <p:fltVal val="0"/>
                                          </p:val>
                                        </p:tav>
                                        <p:tav tm="100000">
                                          <p:val>
                                            <p:strVal val="#ppt_h"/>
                                          </p:val>
                                        </p:tav>
                                      </p:tavLst>
                                    </p:anim>
                                    <p:animEffect transition="in" filter="fade">
                                      <p:cBhvr>
                                        <p:cTn id="74" dur="5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6" name="Metin kutusu 5"/>
          <p:cNvSpPr txBox="1"/>
          <p:nvPr/>
        </p:nvSpPr>
        <p:spPr>
          <a:xfrm>
            <a:off x="-13917" y="692696"/>
            <a:ext cx="9144000" cy="923330"/>
          </a:xfrm>
          <a:prstGeom prst="rect">
            <a:avLst/>
          </a:prstGeom>
          <a:noFill/>
        </p:spPr>
        <p:txBody>
          <a:bodyPr wrap="square" rtlCol="0">
            <a:spAutoFit/>
          </a:bodyPr>
          <a:lstStyle/>
          <a:p>
            <a:pPr algn="ctr"/>
            <a:r>
              <a:rPr lang="tr-TR" sz="5400" b="1" i="1" dirty="0" smtClean="0">
                <a:solidFill>
                  <a:srgbClr val="FF0000"/>
                </a:solidFill>
                <a:effectLst>
                  <a:outerShdw blurRad="38100" dist="38100" dir="2700000" algn="tl">
                    <a:srgbClr val="000000">
                      <a:alpha val="43137"/>
                    </a:srgbClr>
                  </a:outerShdw>
                </a:effectLst>
                <a:latin typeface="Bookman Old Style" pitchFamily="18" charset="0"/>
              </a:rPr>
              <a:t>Ceza</a:t>
            </a:r>
            <a:endParaRPr lang="tr-TR" sz="5400" b="1" i="1" dirty="0">
              <a:solidFill>
                <a:srgbClr val="FF0000"/>
              </a:solidFill>
              <a:effectLst>
                <a:outerShdw blurRad="38100" dist="38100" dir="2700000" algn="tl">
                  <a:srgbClr val="000000">
                    <a:alpha val="43137"/>
                  </a:srgbClr>
                </a:outerShdw>
              </a:effectLst>
              <a:latin typeface="Bookman Old Style" pitchFamily="18" charset="0"/>
            </a:endParaRPr>
          </a:p>
        </p:txBody>
      </p:sp>
      <p:pic>
        <p:nvPicPr>
          <p:cNvPr id="2" name="Resim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397938" y="0"/>
            <a:ext cx="2732145" cy="1891485"/>
          </a:xfrm>
          <a:prstGeom prst="rect">
            <a:avLst/>
          </a:prstGeom>
        </p:spPr>
      </p:pic>
      <p:sp>
        <p:nvSpPr>
          <p:cNvPr id="7" name="Dikdörtgen 6"/>
          <p:cNvSpPr/>
          <p:nvPr/>
        </p:nvSpPr>
        <p:spPr>
          <a:xfrm>
            <a:off x="539552" y="1700808"/>
            <a:ext cx="8172908" cy="4524315"/>
          </a:xfrm>
          <a:prstGeom prst="rect">
            <a:avLst/>
          </a:prstGeom>
        </p:spPr>
        <p:txBody>
          <a:bodyPr wrap="square">
            <a:spAutoFit/>
          </a:bodyPr>
          <a:lstStyle/>
          <a:p>
            <a:pPr algn="ctr"/>
            <a:r>
              <a:rPr lang="tr-TR" sz="4800" dirty="0" smtClean="0">
                <a:solidFill>
                  <a:srgbClr val="002060"/>
                </a:solidFill>
                <a:effectLst>
                  <a:outerShdw blurRad="38100" dist="38100" dir="2700000" algn="tl">
                    <a:srgbClr val="000000">
                      <a:alpha val="43137"/>
                    </a:srgbClr>
                  </a:outerShdw>
                </a:effectLst>
                <a:latin typeface="Bookman Old Style" pitchFamily="18" charset="0"/>
              </a:rPr>
              <a:t>Ceza, istenmeyen davranışa karşı</a:t>
            </a:r>
            <a:r>
              <a:rPr lang="en-GB" sz="4800" dirty="0" smtClean="0">
                <a:solidFill>
                  <a:srgbClr val="002060"/>
                </a:solidFill>
                <a:effectLst>
                  <a:outerShdw blurRad="38100" dist="38100" dir="2700000" algn="tl">
                    <a:srgbClr val="000000">
                      <a:alpha val="43137"/>
                    </a:srgbClr>
                  </a:outerShdw>
                </a:effectLst>
                <a:latin typeface="Bookman Old Style" pitchFamily="18" charset="0"/>
              </a:rPr>
              <a:t> </a:t>
            </a:r>
            <a:r>
              <a:rPr lang="en-GB" sz="4800" dirty="0">
                <a:solidFill>
                  <a:srgbClr val="002060"/>
                </a:solidFill>
                <a:effectLst>
                  <a:outerShdw blurRad="38100" dist="38100" dir="2700000" algn="tl">
                    <a:srgbClr val="000000">
                      <a:alpha val="43137"/>
                    </a:srgbClr>
                  </a:outerShdw>
                </a:effectLst>
                <a:latin typeface="Bookman Old Style" pitchFamily="18" charset="0"/>
              </a:rPr>
              <a:t>en son </a:t>
            </a:r>
            <a:r>
              <a:rPr lang="tr-TR" sz="4800" dirty="0" smtClean="0">
                <a:solidFill>
                  <a:srgbClr val="002060"/>
                </a:solidFill>
                <a:effectLst>
                  <a:outerShdw blurRad="38100" dist="38100" dir="2700000" algn="tl">
                    <a:srgbClr val="000000">
                      <a:alpha val="43137"/>
                    </a:srgbClr>
                  </a:outerShdw>
                </a:effectLst>
                <a:latin typeface="Bookman Old Style" pitchFamily="18" charset="0"/>
              </a:rPr>
              <a:t>başvurulabilir olmalı diğer seçenekler işe yaramadığında düşünülmelidir. </a:t>
            </a:r>
            <a:endParaRPr lang="tr-TR" sz="4800" dirty="0">
              <a:solidFill>
                <a:srgbClr val="002060"/>
              </a:solidFill>
              <a:effectLst>
                <a:outerShdw blurRad="38100" dist="38100" dir="2700000" algn="tl">
                  <a:srgbClr val="000000">
                    <a:alpha val="43137"/>
                  </a:srgbClr>
                </a:outerShdw>
              </a:effectLst>
              <a:latin typeface="Bookman Old Style" pitchFamily="18" charset="0"/>
            </a:endParaRPr>
          </a:p>
        </p:txBody>
      </p:sp>
      <p:sp>
        <p:nvSpPr>
          <p:cNvPr id="3" name="Slayt Numarası Yer Tutucusu 2"/>
          <p:cNvSpPr>
            <a:spLocks noGrp="1"/>
          </p:cNvSpPr>
          <p:nvPr>
            <p:ph type="sldNum" sz="quarter" idx="12"/>
          </p:nvPr>
        </p:nvSpPr>
        <p:spPr/>
        <p:txBody>
          <a:bodyPr/>
          <a:lstStyle/>
          <a:p>
            <a:fld id="{B7AD5FD4-431C-431A-AD2A-A1CF236CE1A4}" type="slidenum">
              <a:rPr lang="tr-TR" smtClean="0"/>
              <a:pPr/>
              <a:t>121</a:t>
            </a:fld>
            <a:endParaRPr lang="tr-TR"/>
          </a:p>
        </p:txBody>
      </p:sp>
    </p:spTree>
    <p:extLst>
      <p:ext uri="{BB962C8B-B14F-4D97-AF65-F5344CB8AC3E}">
        <p14:creationId xmlns:p14="http://schemas.microsoft.com/office/powerpoint/2010/main" xmlns="" val="2333108901"/>
      </p:ext>
    </p:extLst>
  </p:cSld>
  <p:clrMapOvr>
    <a:masterClrMapping/>
  </p:clrMapOvr>
  <mc:AlternateContent xmlns:mc="http://schemas.openxmlformats.org/markup-compatibility/2006">
    <mc:Choice xmlns:p14="http://schemas.microsoft.com/office/powerpoint/2010/main" xmlns="" Requires="p14">
      <p:transition spd="slow" p14:dur="1500">
        <p:split dir="in"/>
      </p:transition>
    </mc:Choice>
    <mc:Fallback>
      <p:transition spd="slow">
        <p:split dir="in"/>
      </p:transition>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rot="763468">
            <a:off x="4435930" y="2887405"/>
            <a:ext cx="4443625" cy="3520808"/>
          </a:xfrm>
          <a:prstGeom prst="rect">
            <a:avLst/>
          </a:prstGeom>
        </p:spPr>
      </p:pic>
      <p:pic>
        <p:nvPicPr>
          <p:cNvPr id="3" name="Resim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rot="21365872">
            <a:off x="30716" y="156330"/>
            <a:ext cx="4739274" cy="4253471"/>
          </a:xfrm>
          <a:prstGeom prst="rect">
            <a:avLst/>
          </a:prstGeom>
        </p:spPr>
      </p:pic>
      <p:sp>
        <p:nvSpPr>
          <p:cNvPr id="4" name="Dikdörtgen 3"/>
          <p:cNvSpPr/>
          <p:nvPr/>
        </p:nvSpPr>
        <p:spPr>
          <a:xfrm rot="21377315">
            <a:off x="891023" y="1322670"/>
            <a:ext cx="3148281" cy="2062103"/>
          </a:xfrm>
          <a:prstGeom prst="rect">
            <a:avLst/>
          </a:prstGeom>
        </p:spPr>
        <p:txBody>
          <a:bodyPr wrap="square">
            <a:spAutoFit/>
          </a:bodyPr>
          <a:lstStyle/>
          <a:p>
            <a:pPr marL="0" lvl="3" algn="ctr" defTabSz="449263"/>
            <a:r>
              <a:rPr lang="en-GB" sz="3200" b="1" dirty="0">
                <a:solidFill>
                  <a:srgbClr val="002060"/>
                </a:solidFill>
                <a:effectLst>
                  <a:outerShdw blurRad="38100" dist="38100" dir="2700000" algn="tl">
                    <a:srgbClr val="000000">
                      <a:alpha val="43137"/>
                    </a:srgbClr>
                  </a:outerShdw>
                </a:effectLst>
                <a:latin typeface="Bookman Old Style" pitchFamily="18" charset="0"/>
              </a:rPr>
              <a:t>1. </a:t>
            </a:r>
            <a:r>
              <a:rPr lang="tr-TR" sz="3200" dirty="0">
                <a:solidFill>
                  <a:srgbClr val="002060"/>
                </a:solidFill>
                <a:effectLst>
                  <a:outerShdw blurRad="38100" dist="38100" dir="2700000" algn="tl">
                    <a:srgbClr val="000000">
                      <a:alpha val="43137"/>
                    </a:srgbClr>
                  </a:outerShdw>
                </a:effectLst>
                <a:latin typeface="Bookman Old Style" pitchFamily="18" charset="0"/>
              </a:rPr>
              <a:t>Cezaya olabildiğince</a:t>
            </a:r>
            <a:r>
              <a:rPr lang="en-GB" sz="3200" dirty="0">
                <a:solidFill>
                  <a:srgbClr val="002060"/>
                </a:solidFill>
                <a:effectLst>
                  <a:outerShdw blurRad="38100" dist="38100" dir="2700000" algn="tl">
                    <a:srgbClr val="000000">
                      <a:alpha val="43137"/>
                    </a:srgbClr>
                  </a:outerShdw>
                </a:effectLst>
                <a:latin typeface="Bookman Old Style" pitchFamily="18" charset="0"/>
              </a:rPr>
              <a:t> </a:t>
            </a:r>
            <a:r>
              <a:rPr lang="tr-TR" sz="3200" dirty="0">
                <a:solidFill>
                  <a:srgbClr val="002060"/>
                </a:solidFill>
                <a:effectLst>
                  <a:outerShdw blurRad="38100" dist="38100" dir="2700000" algn="tl">
                    <a:srgbClr val="000000">
                      <a:alpha val="43137"/>
                    </a:srgbClr>
                  </a:outerShdw>
                </a:effectLst>
                <a:latin typeface="Bookman Old Style" pitchFamily="18" charset="0"/>
              </a:rPr>
              <a:t>az </a:t>
            </a:r>
            <a:r>
              <a:rPr lang="tr-TR" sz="3200" dirty="0" smtClean="0">
                <a:solidFill>
                  <a:srgbClr val="002060"/>
                </a:solidFill>
                <a:effectLst>
                  <a:outerShdw blurRad="38100" dist="38100" dir="2700000" algn="tl">
                    <a:srgbClr val="000000">
                      <a:alpha val="43137"/>
                    </a:srgbClr>
                  </a:outerShdw>
                </a:effectLst>
                <a:latin typeface="Bookman Old Style" pitchFamily="18" charset="0"/>
              </a:rPr>
              <a:t>başvurmalıyız.</a:t>
            </a:r>
            <a:endParaRPr lang="tr-TR" sz="3200" dirty="0">
              <a:solidFill>
                <a:srgbClr val="002060"/>
              </a:solidFill>
              <a:effectLst>
                <a:outerShdw blurRad="38100" dist="38100" dir="2700000" algn="tl">
                  <a:srgbClr val="000000">
                    <a:alpha val="43137"/>
                  </a:srgbClr>
                </a:outerShdw>
              </a:effectLst>
              <a:latin typeface="Bookman Old Style" pitchFamily="18" charset="0"/>
            </a:endParaRPr>
          </a:p>
        </p:txBody>
      </p:sp>
      <p:sp>
        <p:nvSpPr>
          <p:cNvPr id="6" name="Dikdörtgen 5"/>
          <p:cNvSpPr/>
          <p:nvPr/>
        </p:nvSpPr>
        <p:spPr>
          <a:xfrm rot="758163">
            <a:off x="5019290" y="3919299"/>
            <a:ext cx="3456343" cy="1569660"/>
          </a:xfrm>
          <a:prstGeom prst="rect">
            <a:avLst/>
          </a:prstGeom>
        </p:spPr>
        <p:txBody>
          <a:bodyPr wrap="square">
            <a:spAutoFit/>
          </a:bodyPr>
          <a:lstStyle/>
          <a:p>
            <a:pPr marL="0" lvl="3" algn="ctr" defTabSz="449263"/>
            <a:r>
              <a:rPr lang="en-GB" sz="3200" b="1" dirty="0">
                <a:solidFill>
                  <a:srgbClr val="002060"/>
                </a:solidFill>
                <a:effectLst>
                  <a:outerShdw blurRad="38100" dist="38100" dir="2700000" algn="tl">
                    <a:srgbClr val="000000">
                      <a:alpha val="43137"/>
                    </a:srgbClr>
                  </a:outerShdw>
                </a:effectLst>
                <a:latin typeface="Bookman Old Style" pitchFamily="18" charset="0"/>
              </a:rPr>
              <a:t>2.</a:t>
            </a:r>
            <a:r>
              <a:rPr lang="en-GB" sz="3200" dirty="0">
                <a:solidFill>
                  <a:srgbClr val="002060"/>
                </a:solidFill>
                <a:effectLst>
                  <a:outerShdw blurRad="38100" dist="38100" dir="2700000" algn="tl">
                    <a:srgbClr val="000000">
                      <a:alpha val="43137"/>
                    </a:srgbClr>
                  </a:outerShdw>
                </a:effectLst>
                <a:latin typeface="Bookman Old Style" pitchFamily="18" charset="0"/>
              </a:rPr>
              <a:t> </a:t>
            </a:r>
            <a:r>
              <a:rPr lang="tr-TR" sz="3200" dirty="0">
                <a:solidFill>
                  <a:srgbClr val="002060"/>
                </a:solidFill>
                <a:effectLst>
                  <a:outerShdw blurRad="38100" dist="38100" dir="2700000" algn="tl">
                    <a:srgbClr val="000000">
                      <a:alpha val="43137"/>
                    </a:srgbClr>
                  </a:outerShdw>
                </a:effectLst>
                <a:latin typeface="Bookman Old Style" pitchFamily="18" charset="0"/>
              </a:rPr>
              <a:t>Ceza </a:t>
            </a:r>
            <a:r>
              <a:rPr lang="tr-TR" sz="3200" dirty="0" smtClean="0">
                <a:solidFill>
                  <a:srgbClr val="002060"/>
                </a:solidFill>
                <a:effectLst>
                  <a:outerShdw blurRad="38100" dist="38100" dir="2700000" algn="tl">
                    <a:srgbClr val="000000">
                      <a:alpha val="43137"/>
                    </a:srgbClr>
                  </a:outerShdw>
                </a:effectLst>
                <a:latin typeface="Bookman Old Style" pitchFamily="18" charset="0"/>
              </a:rPr>
              <a:t>nedenlerini açıklamalıyız.</a:t>
            </a:r>
            <a:endParaRPr lang="tr-TR" sz="3200" dirty="0">
              <a:solidFill>
                <a:srgbClr val="002060"/>
              </a:solidFill>
              <a:effectLst>
                <a:outerShdw blurRad="38100" dist="38100" dir="2700000" algn="tl">
                  <a:srgbClr val="000000">
                    <a:alpha val="43137"/>
                  </a:srgbClr>
                </a:outerShdw>
              </a:effectLst>
              <a:latin typeface="Bookman Old Style" pitchFamily="18" charset="0"/>
            </a:endParaRPr>
          </a:p>
        </p:txBody>
      </p:sp>
    </p:spTree>
    <p:extLst>
      <p:ext uri="{BB962C8B-B14F-4D97-AF65-F5344CB8AC3E}">
        <p14:creationId xmlns:p14="http://schemas.microsoft.com/office/powerpoint/2010/main" xmlns="" val="1921624370"/>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Resim 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rot="315910">
            <a:off x="5003469" y="1361163"/>
            <a:ext cx="4024061" cy="4300015"/>
          </a:xfrm>
          <a:prstGeom prst="rect">
            <a:avLst/>
          </a:prstGeom>
        </p:spPr>
      </p:pic>
      <p:pic>
        <p:nvPicPr>
          <p:cNvPr id="3" name="Resim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6647" y="260648"/>
            <a:ext cx="5091417" cy="6408712"/>
          </a:xfrm>
          <a:prstGeom prst="rect">
            <a:avLst/>
          </a:prstGeom>
        </p:spPr>
      </p:pic>
      <p:sp>
        <p:nvSpPr>
          <p:cNvPr id="4" name="Dikdörtgen 3"/>
          <p:cNvSpPr/>
          <p:nvPr/>
        </p:nvSpPr>
        <p:spPr>
          <a:xfrm>
            <a:off x="1018179" y="1756421"/>
            <a:ext cx="3265789" cy="3539430"/>
          </a:xfrm>
          <a:prstGeom prst="rect">
            <a:avLst/>
          </a:prstGeom>
        </p:spPr>
        <p:txBody>
          <a:bodyPr wrap="square">
            <a:spAutoFit/>
          </a:bodyPr>
          <a:lstStyle/>
          <a:p>
            <a:pPr marL="0" lvl="3" algn="ctr" defTabSz="449263"/>
            <a:r>
              <a:rPr lang="en-GB" sz="3200" b="1" dirty="0">
                <a:solidFill>
                  <a:srgbClr val="002060"/>
                </a:solidFill>
                <a:effectLst>
                  <a:outerShdw blurRad="38100" dist="38100" dir="2700000" algn="tl">
                    <a:srgbClr val="000000">
                      <a:alpha val="43137"/>
                    </a:srgbClr>
                  </a:outerShdw>
                </a:effectLst>
                <a:latin typeface="Bookman Old Style" pitchFamily="18" charset="0"/>
              </a:rPr>
              <a:t>3.</a:t>
            </a:r>
            <a:r>
              <a:rPr lang="en-GB" sz="3200" dirty="0">
                <a:solidFill>
                  <a:srgbClr val="002060"/>
                </a:solidFill>
                <a:effectLst>
                  <a:outerShdw blurRad="38100" dist="38100" dir="2700000" algn="tl">
                    <a:srgbClr val="000000">
                      <a:alpha val="43137"/>
                    </a:srgbClr>
                  </a:outerShdw>
                </a:effectLst>
                <a:latin typeface="Bookman Old Style" pitchFamily="18" charset="0"/>
              </a:rPr>
              <a:t> </a:t>
            </a:r>
            <a:r>
              <a:rPr lang="tr-TR" sz="3200" dirty="0">
                <a:solidFill>
                  <a:srgbClr val="002060"/>
                </a:solidFill>
                <a:effectLst>
                  <a:outerShdw blurRad="38100" dist="38100" dir="2700000" algn="tl">
                    <a:srgbClr val="000000">
                      <a:alpha val="43137"/>
                    </a:srgbClr>
                  </a:outerShdw>
                </a:effectLst>
                <a:latin typeface="Bookman Old Style" pitchFamily="18" charset="0"/>
              </a:rPr>
              <a:t>Öğrenciye alternatif sunarak</a:t>
            </a:r>
            <a:r>
              <a:rPr lang="en-GB" sz="3200" dirty="0">
                <a:solidFill>
                  <a:srgbClr val="002060"/>
                </a:solidFill>
                <a:effectLst>
                  <a:outerShdw blurRad="38100" dist="38100" dir="2700000" algn="tl">
                    <a:srgbClr val="000000">
                      <a:alpha val="43137"/>
                    </a:srgbClr>
                  </a:outerShdw>
                </a:effectLst>
                <a:latin typeface="Bookman Old Style" pitchFamily="18" charset="0"/>
              </a:rPr>
              <a:t> </a:t>
            </a:r>
            <a:r>
              <a:rPr lang="tr-TR" sz="3200" dirty="0">
                <a:solidFill>
                  <a:srgbClr val="002060"/>
                </a:solidFill>
                <a:effectLst>
                  <a:outerShdw blurRad="38100" dist="38100" dir="2700000" algn="tl">
                    <a:srgbClr val="000000">
                      <a:alpha val="43137"/>
                    </a:srgbClr>
                  </a:outerShdw>
                </a:effectLst>
                <a:latin typeface="Bookman Old Style" pitchFamily="18" charset="0"/>
              </a:rPr>
              <a:t>öğrencinin pekiştireç kazanması sağlanmalıdır.</a:t>
            </a:r>
            <a:endParaRPr lang="en-GB" sz="3200" dirty="0">
              <a:solidFill>
                <a:srgbClr val="002060"/>
              </a:solidFill>
              <a:effectLst>
                <a:outerShdw blurRad="38100" dist="38100" dir="2700000" algn="tl">
                  <a:srgbClr val="000000">
                    <a:alpha val="43137"/>
                  </a:srgbClr>
                </a:outerShdw>
              </a:effectLst>
              <a:latin typeface="Bookman Old Style" pitchFamily="18" charset="0"/>
            </a:endParaRPr>
          </a:p>
        </p:txBody>
      </p:sp>
      <p:sp>
        <p:nvSpPr>
          <p:cNvPr id="2" name="Dikdörtgen 1"/>
          <p:cNvSpPr/>
          <p:nvPr/>
        </p:nvSpPr>
        <p:spPr>
          <a:xfrm rot="329617">
            <a:off x="5721498" y="2730185"/>
            <a:ext cx="2815817" cy="1569660"/>
          </a:xfrm>
          <a:prstGeom prst="rect">
            <a:avLst/>
          </a:prstGeom>
        </p:spPr>
        <p:txBody>
          <a:bodyPr wrap="square">
            <a:spAutoFit/>
          </a:bodyPr>
          <a:lstStyle/>
          <a:p>
            <a:pPr marL="0" lvl="3" algn="ctr" defTabSz="449263"/>
            <a:r>
              <a:rPr lang="tr-TR" sz="3200" b="1" dirty="0">
                <a:solidFill>
                  <a:srgbClr val="002060"/>
                </a:solidFill>
                <a:effectLst>
                  <a:outerShdw blurRad="38100" dist="38100" dir="2700000" algn="tl">
                    <a:srgbClr val="000000">
                      <a:alpha val="43137"/>
                    </a:srgbClr>
                  </a:outerShdw>
                </a:effectLst>
                <a:latin typeface="Bookman Old Style" pitchFamily="18" charset="0"/>
              </a:rPr>
              <a:t>4</a:t>
            </a:r>
            <a:r>
              <a:rPr lang="en-GB" sz="3200" b="1" dirty="0" smtClean="0">
                <a:solidFill>
                  <a:srgbClr val="002060"/>
                </a:solidFill>
                <a:effectLst>
                  <a:outerShdw blurRad="38100" dist="38100" dir="2700000" algn="tl">
                    <a:srgbClr val="000000">
                      <a:alpha val="43137"/>
                    </a:srgbClr>
                  </a:outerShdw>
                </a:effectLst>
                <a:latin typeface="Bookman Old Style" pitchFamily="18" charset="0"/>
              </a:rPr>
              <a:t>.</a:t>
            </a:r>
            <a:r>
              <a:rPr lang="en-GB" sz="3200" dirty="0" smtClean="0">
                <a:solidFill>
                  <a:srgbClr val="002060"/>
                </a:solidFill>
                <a:effectLst>
                  <a:outerShdw blurRad="38100" dist="38100" dir="2700000" algn="tl">
                    <a:srgbClr val="000000">
                      <a:alpha val="43137"/>
                    </a:srgbClr>
                  </a:outerShdw>
                </a:effectLst>
                <a:latin typeface="Bookman Old Style" pitchFamily="18" charset="0"/>
              </a:rPr>
              <a:t> </a:t>
            </a:r>
            <a:r>
              <a:rPr lang="tr-TR" sz="3200" dirty="0">
                <a:solidFill>
                  <a:srgbClr val="002060"/>
                </a:solidFill>
                <a:effectLst>
                  <a:outerShdw blurRad="38100" dist="38100" dir="2700000" algn="tl">
                    <a:srgbClr val="000000">
                      <a:alpha val="43137"/>
                    </a:srgbClr>
                  </a:outerShdw>
                </a:effectLst>
                <a:latin typeface="Bookman Old Style" pitchFamily="18" charset="0"/>
              </a:rPr>
              <a:t>Fiziksel </a:t>
            </a:r>
            <a:r>
              <a:rPr lang="tr-TR" sz="3200" dirty="0" smtClean="0">
                <a:solidFill>
                  <a:srgbClr val="002060"/>
                </a:solidFill>
                <a:effectLst>
                  <a:outerShdw blurRad="38100" dist="38100" dir="2700000" algn="tl">
                    <a:srgbClr val="000000">
                      <a:alpha val="43137"/>
                    </a:srgbClr>
                  </a:outerShdw>
                </a:effectLst>
                <a:latin typeface="Bookman Old Style" pitchFamily="18" charset="0"/>
              </a:rPr>
              <a:t>cezaya yer vermeyelim.</a:t>
            </a:r>
            <a:endParaRPr lang="tr-TR" sz="3200" dirty="0">
              <a:solidFill>
                <a:srgbClr val="002060"/>
              </a:solidFill>
              <a:effectLst>
                <a:outerShdw blurRad="38100" dist="38100" dir="2700000" algn="tl">
                  <a:srgbClr val="000000">
                    <a:alpha val="43137"/>
                  </a:srgbClr>
                </a:outerShdw>
              </a:effectLst>
              <a:latin typeface="Bookman Old Style" pitchFamily="18" charset="0"/>
            </a:endParaRPr>
          </a:p>
        </p:txBody>
      </p:sp>
    </p:spTree>
    <p:extLst>
      <p:ext uri="{BB962C8B-B14F-4D97-AF65-F5344CB8AC3E}">
        <p14:creationId xmlns:p14="http://schemas.microsoft.com/office/powerpoint/2010/main" xmlns="" val="4258953268"/>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Resim 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rot="315910">
            <a:off x="5008968" y="1139046"/>
            <a:ext cx="4024061" cy="4532574"/>
          </a:xfrm>
          <a:prstGeom prst="rect">
            <a:avLst/>
          </a:prstGeom>
        </p:spPr>
      </p:pic>
      <p:pic>
        <p:nvPicPr>
          <p:cNvPr id="3" name="Resim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6647" y="260648"/>
            <a:ext cx="5091417" cy="6408712"/>
          </a:xfrm>
          <a:prstGeom prst="rect">
            <a:avLst/>
          </a:prstGeom>
        </p:spPr>
      </p:pic>
      <p:sp>
        <p:nvSpPr>
          <p:cNvPr id="4" name="Dikdörtgen 3"/>
          <p:cNvSpPr/>
          <p:nvPr/>
        </p:nvSpPr>
        <p:spPr>
          <a:xfrm>
            <a:off x="1018179" y="1756421"/>
            <a:ext cx="3265789" cy="3539430"/>
          </a:xfrm>
          <a:prstGeom prst="rect">
            <a:avLst/>
          </a:prstGeom>
        </p:spPr>
        <p:txBody>
          <a:bodyPr wrap="square">
            <a:spAutoFit/>
          </a:bodyPr>
          <a:lstStyle/>
          <a:p>
            <a:pPr marL="0" lvl="3" algn="ctr" defTabSz="449263"/>
            <a:r>
              <a:rPr lang="tr-TR" sz="3200" b="1" dirty="0" smtClean="0">
                <a:solidFill>
                  <a:srgbClr val="002060"/>
                </a:solidFill>
                <a:effectLst>
                  <a:outerShdw blurRad="38100" dist="38100" dir="2700000" algn="tl">
                    <a:srgbClr val="000000">
                      <a:alpha val="43137"/>
                    </a:srgbClr>
                  </a:outerShdw>
                </a:effectLst>
                <a:latin typeface="Bookman Old Style" pitchFamily="18" charset="0"/>
              </a:rPr>
              <a:t>5</a:t>
            </a:r>
            <a:r>
              <a:rPr lang="en-GB" sz="3200" b="1" dirty="0" smtClean="0">
                <a:solidFill>
                  <a:srgbClr val="002060"/>
                </a:solidFill>
                <a:effectLst>
                  <a:outerShdw blurRad="38100" dist="38100" dir="2700000" algn="tl">
                    <a:srgbClr val="000000">
                      <a:alpha val="43137"/>
                    </a:srgbClr>
                  </a:outerShdw>
                </a:effectLst>
                <a:latin typeface="Bookman Old Style" pitchFamily="18" charset="0"/>
              </a:rPr>
              <a:t>.</a:t>
            </a:r>
            <a:r>
              <a:rPr lang="en-GB" sz="3200" dirty="0" smtClean="0">
                <a:solidFill>
                  <a:srgbClr val="002060"/>
                </a:solidFill>
                <a:effectLst>
                  <a:outerShdw blurRad="38100" dist="38100" dir="2700000" algn="tl">
                    <a:srgbClr val="000000">
                      <a:alpha val="43137"/>
                    </a:srgbClr>
                  </a:outerShdw>
                </a:effectLst>
                <a:latin typeface="Bookman Old Style" pitchFamily="18" charset="0"/>
              </a:rPr>
              <a:t> </a:t>
            </a:r>
            <a:r>
              <a:rPr lang="tr-TR" sz="3200" dirty="0">
                <a:solidFill>
                  <a:srgbClr val="002060"/>
                </a:solidFill>
                <a:effectLst>
                  <a:outerShdw blurRad="38100" dist="38100" dir="2700000" algn="tl">
                    <a:srgbClr val="000000">
                      <a:alpha val="43137"/>
                    </a:srgbClr>
                  </a:outerShdw>
                </a:effectLst>
                <a:latin typeface="Bookman Old Style" pitchFamily="18" charset="0"/>
              </a:rPr>
              <a:t>Eğer olanaklıysa istenmeyen davranışı istendik davranış haline getirmeliyiz.</a:t>
            </a:r>
          </a:p>
        </p:txBody>
      </p:sp>
      <p:sp>
        <p:nvSpPr>
          <p:cNvPr id="2" name="Dikdörtgen 1"/>
          <p:cNvSpPr/>
          <p:nvPr/>
        </p:nvSpPr>
        <p:spPr>
          <a:xfrm rot="329617">
            <a:off x="5721498" y="2483965"/>
            <a:ext cx="2815817" cy="2062103"/>
          </a:xfrm>
          <a:prstGeom prst="rect">
            <a:avLst/>
          </a:prstGeom>
        </p:spPr>
        <p:txBody>
          <a:bodyPr wrap="square">
            <a:spAutoFit/>
          </a:bodyPr>
          <a:lstStyle/>
          <a:p>
            <a:pPr marL="0" lvl="3" algn="ctr" defTabSz="449263"/>
            <a:r>
              <a:rPr lang="en-GB" sz="3200" b="1" dirty="0">
                <a:solidFill>
                  <a:srgbClr val="002060"/>
                </a:solidFill>
                <a:effectLst>
                  <a:outerShdw blurRad="38100" dist="38100" dir="2700000" algn="tl">
                    <a:srgbClr val="000000">
                      <a:alpha val="43137"/>
                    </a:srgbClr>
                  </a:outerShdw>
                </a:effectLst>
                <a:latin typeface="Bookman Old Style" pitchFamily="18" charset="0"/>
              </a:rPr>
              <a:t>6.</a:t>
            </a:r>
            <a:r>
              <a:rPr lang="en-GB" sz="3200" dirty="0">
                <a:solidFill>
                  <a:srgbClr val="002060"/>
                </a:solidFill>
                <a:effectLst>
                  <a:outerShdw blurRad="38100" dist="38100" dir="2700000" algn="tl">
                    <a:srgbClr val="000000">
                      <a:alpha val="43137"/>
                    </a:srgbClr>
                  </a:outerShdw>
                </a:effectLst>
                <a:latin typeface="Bookman Old Style" pitchFamily="18" charset="0"/>
              </a:rPr>
              <a:t> </a:t>
            </a:r>
            <a:r>
              <a:rPr lang="tr-TR" sz="3200" dirty="0" smtClean="0">
                <a:solidFill>
                  <a:srgbClr val="002060"/>
                </a:solidFill>
                <a:effectLst>
                  <a:outerShdw blurRad="38100" dist="38100" dir="2700000" algn="tl">
                    <a:srgbClr val="000000">
                      <a:alpha val="43137"/>
                    </a:srgbClr>
                  </a:outerShdw>
                </a:effectLst>
                <a:latin typeface="Bookman Old Style" pitchFamily="18" charset="0"/>
              </a:rPr>
              <a:t>Sinirli</a:t>
            </a:r>
            <a:r>
              <a:rPr lang="en-GB" sz="3200" dirty="0" smtClean="0">
                <a:solidFill>
                  <a:srgbClr val="002060"/>
                </a:solidFill>
                <a:effectLst>
                  <a:outerShdw blurRad="38100" dist="38100" dir="2700000" algn="tl">
                    <a:srgbClr val="000000">
                      <a:alpha val="43137"/>
                    </a:srgbClr>
                  </a:outerShdw>
                </a:effectLst>
                <a:latin typeface="Bookman Old Style" pitchFamily="18" charset="0"/>
              </a:rPr>
              <a:t> </a:t>
            </a:r>
            <a:r>
              <a:rPr lang="tr-TR" sz="3200" dirty="0" smtClean="0">
                <a:solidFill>
                  <a:srgbClr val="002060"/>
                </a:solidFill>
                <a:effectLst>
                  <a:outerShdw blurRad="38100" dist="38100" dir="2700000" algn="tl">
                    <a:srgbClr val="000000">
                      <a:alpha val="43137"/>
                    </a:srgbClr>
                  </a:outerShdw>
                </a:effectLst>
                <a:latin typeface="Bookman Old Style" pitchFamily="18" charset="0"/>
              </a:rPr>
              <a:t>zamanlarda ceza vermeyelim.</a:t>
            </a:r>
            <a:endParaRPr lang="tr-TR" sz="3200" dirty="0">
              <a:solidFill>
                <a:srgbClr val="002060"/>
              </a:solidFill>
              <a:effectLst>
                <a:outerShdw blurRad="38100" dist="38100" dir="2700000" algn="tl">
                  <a:srgbClr val="000000">
                    <a:alpha val="43137"/>
                  </a:srgbClr>
                </a:outerShdw>
              </a:effectLst>
              <a:latin typeface="Bookman Old Style" pitchFamily="18" charset="0"/>
            </a:endParaRPr>
          </a:p>
        </p:txBody>
      </p:sp>
    </p:spTree>
    <p:extLst>
      <p:ext uri="{BB962C8B-B14F-4D97-AF65-F5344CB8AC3E}">
        <p14:creationId xmlns:p14="http://schemas.microsoft.com/office/powerpoint/2010/main" xmlns="" val="848322932"/>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rot="21152385">
            <a:off x="1157481" y="459786"/>
            <a:ext cx="6895046" cy="5892589"/>
          </a:xfrm>
          <a:prstGeom prst="rect">
            <a:avLst/>
          </a:prstGeom>
        </p:spPr>
      </p:pic>
      <p:sp>
        <p:nvSpPr>
          <p:cNvPr id="4" name="Dikdörtgen 3"/>
          <p:cNvSpPr/>
          <p:nvPr/>
        </p:nvSpPr>
        <p:spPr>
          <a:xfrm rot="21118913">
            <a:off x="2560532" y="2219681"/>
            <a:ext cx="4521384" cy="2554545"/>
          </a:xfrm>
          <a:prstGeom prst="rect">
            <a:avLst/>
          </a:prstGeom>
        </p:spPr>
        <p:txBody>
          <a:bodyPr wrap="square">
            <a:spAutoFit/>
          </a:bodyPr>
          <a:lstStyle/>
          <a:p>
            <a:pPr marL="0" lvl="3" algn="ctr" defTabSz="449263"/>
            <a:r>
              <a:rPr lang="en-GB" sz="3200" b="1" dirty="0">
                <a:solidFill>
                  <a:srgbClr val="002060"/>
                </a:solidFill>
                <a:effectLst>
                  <a:outerShdw blurRad="38100" dist="38100" dir="2700000" algn="tl">
                    <a:srgbClr val="000000">
                      <a:alpha val="43137"/>
                    </a:srgbClr>
                  </a:outerShdw>
                </a:effectLst>
                <a:latin typeface="Bookman Old Style" pitchFamily="18" charset="0"/>
              </a:rPr>
              <a:t>7.</a:t>
            </a:r>
            <a:r>
              <a:rPr lang="en-GB" sz="3200" dirty="0">
                <a:solidFill>
                  <a:srgbClr val="002060"/>
                </a:solidFill>
                <a:effectLst>
                  <a:outerShdw blurRad="38100" dist="38100" dir="2700000" algn="tl">
                    <a:srgbClr val="000000">
                      <a:alpha val="43137"/>
                    </a:srgbClr>
                  </a:outerShdw>
                </a:effectLst>
                <a:latin typeface="Bookman Old Style" pitchFamily="18" charset="0"/>
              </a:rPr>
              <a:t> </a:t>
            </a:r>
            <a:r>
              <a:rPr lang="tr-TR" sz="3200" dirty="0">
                <a:solidFill>
                  <a:srgbClr val="002060"/>
                </a:solidFill>
                <a:effectLst>
                  <a:outerShdw blurRad="38100" dist="38100" dir="2700000" algn="tl">
                    <a:srgbClr val="000000">
                      <a:alpha val="43137"/>
                    </a:srgbClr>
                  </a:outerShdw>
                </a:effectLst>
                <a:latin typeface="Bookman Old Style" pitchFamily="18" charset="0"/>
              </a:rPr>
              <a:t>İstenmeyen davranışın bitimini beklemeden hemen başında cezalandırmalıyız.</a:t>
            </a:r>
          </a:p>
        </p:txBody>
      </p:sp>
    </p:spTree>
    <p:extLst>
      <p:ext uri="{BB962C8B-B14F-4D97-AF65-F5344CB8AC3E}">
        <p14:creationId xmlns:p14="http://schemas.microsoft.com/office/powerpoint/2010/main" xmlns="" val="472535680"/>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Nesne 1"/>
          <p:cNvGraphicFramePr>
            <a:graphicFrameLocks noChangeAspect="1"/>
          </p:cNvGraphicFramePr>
          <p:nvPr>
            <p:extLst>
              <p:ext uri="{D42A27DB-BD31-4B8C-83A1-F6EECF244321}">
                <p14:modId xmlns:p14="http://schemas.microsoft.com/office/powerpoint/2010/main" xmlns="" val="675396404"/>
              </p:ext>
            </p:extLst>
          </p:nvPr>
        </p:nvGraphicFramePr>
        <p:xfrm>
          <a:off x="179388" y="188913"/>
          <a:ext cx="8713787" cy="6480175"/>
        </p:xfrm>
        <a:graphic>
          <a:graphicData uri="http://schemas.openxmlformats.org/presentationml/2006/ole">
            <p:oleObj spid="_x0000_s20554" name="Klip" r:id="rId3" imgW="4144963" imgH="3214688" progId="">
              <p:embed/>
            </p:oleObj>
          </a:graphicData>
        </a:graphic>
      </p:graphicFrame>
      <p:sp>
        <p:nvSpPr>
          <p:cNvPr id="3" name="Dikdörtgen 2"/>
          <p:cNvSpPr/>
          <p:nvPr/>
        </p:nvSpPr>
        <p:spPr>
          <a:xfrm>
            <a:off x="4355976" y="980728"/>
            <a:ext cx="4248472" cy="3416320"/>
          </a:xfrm>
          <a:prstGeom prst="rect">
            <a:avLst/>
          </a:prstGeom>
        </p:spPr>
        <p:txBody>
          <a:bodyPr wrap="square">
            <a:spAutoFit/>
          </a:bodyPr>
          <a:lstStyle/>
          <a:p>
            <a:pPr algn="ctr">
              <a:spcBef>
                <a:spcPts val="600"/>
              </a:spcBef>
            </a:pPr>
            <a:r>
              <a:rPr lang="tr-TR" sz="5400" b="1" dirty="0" smtClean="0">
                <a:solidFill>
                  <a:srgbClr val="FF0000"/>
                </a:solidFill>
                <a:effectLst>
                  <a:outerShdw blurRad="38100" dist="38100" dir="2700000" algn="tl">
                    <a:srgbClr val="000000">
                      <a:alpha val="43137"/>
                    </a:srgbClr>
                  </a:outerShdw>
                </a:effectLst>
                <a:latin typeface="Bookman Old Style" pitchFamily="18" charset="0"/>
              </a:rPr>
              <a:t>Etkili Sınıf Yönetimi İçin Öneriler</a:t>
            </a:r>
          </a:p>
        </p:txBody>
      </p:sp>
    </p:spTree>
    <p:extLst>
      <p:ext uri="{BB962C8B-B14F-4D97-AF65-F5344CB8AC3E}">
        <p14:creationId xmlns:p14="http://schemas.microsoft.com/office/powerpoint/2010/main" xmlns="" val="751055474"/>
      </p:ext>
    </p:extLst>
  </p:cSld>
  <p:clrMapOvr>
    <a:masterClrMapping/>
  </p:clrMapOvr>
  <mc:AlternateContent xmlns:mc="http://schemas.openxmlformats.org/markup-compatibility/2006">
    <mc:Choice xmlns:p14="http://schemas.microsoft.com/office/powerpoint/2010/main" xmlns="" Requires="p14">
      <p:transition spd="slow" p14:dur="3000">
        <p14:honeycomb/>
      </p:transition>
    </mc:Choice>
    <mc:Fallback>
      <p:transition spd="slow">
        <p:fade/>
      </p:transition>
    </mc:Fallback>
  </mc:AlternateContent>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Metin kutusu 1"/>
          <p:cNvSpPr txBox="1"/>
          <p:nvPr/>
        </p:nvSpPr>
        <p:spPr>
          <a:xfrm>
            <a:off x="395537" y="836712"/>
            <a:ext cx="8568952" cy="5293757"/>
          </a:xfrm>
          <a:prstGeom prst="rect">
            <a:avLst/>
          </a:prstGeom>
          <a:noFill/>
        </p:spPr>
        <p:txBody>
          <a:bodyPr wrap="square" rtlCol="0">
            <a:spAutoFit/>
          </a:bodyPr>
          <a:lstStyle/>
          <a:p>
            <a:pPr algn="ctr">
              <a:spcAft>
                <a:spcPts val="1800"/>
              </a:spcAft>
            </a:pPr>
            <a:r>
              <a:rPr lang="tr-TR" sz="4400" dirty="0" smtClean="0">
                <a:solidFill>
                  <a:srgbClr val="FF0000"/>
                </a:solidFill>
                <a:effectLst>
                  <a:outerShdw blurRad="38100" dist="38100" dir="2700000" algn="tl">
                    <a:srgbClr val="000000">
                      <a:alpha val="43137"/>
                    </a:srgbClr>
                  </a:outerShdw>
                </a:effectLst>
                <a:latin typeface="Bookman Old Style" pitchFamily="18" charset="0"/>
              </a:rPr>
              <a:t>1. </a:t>
            </a:r>
            <a:r>
              <a:rPr lang="tr-TR" sz="4400" dirty="0" smtClean="0">
                <a:solidFill>
                  <a:srgbClr val="002060"/>
                </a:solidFill>
                <a:effectLst>
                  <a:outerShdw blurRad="38100" dist="38100" dir="2700000" algn="tl">
                    <a:srgbClr val="000000">
                      <a:alpha val="43137"/>
                    </a:srgbClr>
                  </a:outerShdw>
                </a:effectLst>
                <a:latin typeface="Bookman Old Style" pitchFamily="18" charset="0"/>
              </a:rPr>
              <a:t>Öğrencilerimize isimleri ile hitap edelim.</a:t>
            </a:r>
          </a:p>
          <a:p>
            <a:pPr algn="ctr">
              <a:spcAft>
                <a:spcPts val="1800"/>
              </a:spcAft>
            </a:pPr>
            <a:r>
              <a:rPr lang="tr-TR" sz="4400" dirty="0" smtClean="0">
                <a:solidFill>
                  <a:srgbClr val="FF0000"/>
                </a:solidFill>
                <a:effectLst>
                  <a:outerShdw blurRad="38100" dist="38100" dir="2700000" algn="tl">
                    <a:srgbClr val="000000">
                      <a:alpha val="43137"/>
                    </a:srgbClr>
                  </a:outerShdw>
                </a:effectLst>
                <a:latin typeface="Bookman Old Style" pitchFamily="18" charset="0"/>
              </a:rPr>
              <a:t>2. </a:t>
            </a:r>
            <a:r>
              <a:rPr lang="tr-TR" sz="4400" dirty="0">
                <a:solidFill>
                  <a:srgbClr val="002060"/>
                </a:solidFill>
                <a:effectLst>
                  <a:outerShdw blurRad="38100" dist="38100" dir="2700000" algn="tl">
                    <a:srgbClr val="000000">
                      <a:alpha val="43137"/>
                    </a:srgbClr>
                  </a:outerShdw>
                </a:effectLst>
                <a:latin typeface="Bookman Old Style" pitchFamily="18" charset="0"/>
              </a:rPr>
              <a:t>Zil çalar çalmaz sınıfa girip, zamanında </a:t>
            </a:r>
            <a:r>
              <a:rPr lang="tr-TR" sz="4400" dirty="0" smtClean="0">
                <a:solidFill>
                  <a:srgbClr val="002060"/>
                </a:solidFill>
                <a:effectLst>
                  <a:outerShdw blurRad="38100" dist="38100" dir="2700000" algn="tl">
                    <a:srgbClr val="000000">
                      <a:alpha val="43137"/>
                    </a:srgbClr>
                  </a:outerShdw>
                </a:effectLst>
                <a:latin typeface="Bookman Old Style" pitchFamily="18" charset="0"/>
              </a:rPr>
              <a:t>dersi bırakalım.</a:t>
            </a:r>
          </a:p>
          <a:p>
            <a:pPr algn="ctr"/>
            <a:r>
              <a:rPr lang="tr-TR" sz="4400" dirty="0" smtClean="0">
                <a:solidFill>
                  <a:srgbClr val="FF0000"/>
                </a:solidFill>
                <a:effectLst>
                  <a:outerShdw blurRad="38100" dist="38100" dir="2700000" algn="tl">
                    <a:srgbClr val="000000">
                      <a:alpha val="43137"/>
                    </a:srgbClr>
                  </a:outerShdw>
                </a:effectLst>
                <a:latin typeface="Bookman Old Style" pitchFamily="18" charset="0"/>
              </a:rPr>
              <a:t>3. </a:t>
            </a:r>
            <a:r>
              <a:rPr lang="tr-TR" sz="4400" dirty="0">
                <a:solidFill>
                  <a:srgbClr val="002060"/>
                </a:solidFill>
                <a:effectLst>
                  <a:outerShdw blurRad="38100" dist="38100" dir="2700000" algn="tl">
                    <a:srgbClr val="000000">
                      <a:alpha val="43137"/>
                    </a:srgbClr>
                  </a:outerShdw>
                </a:effectLst>
                <a:latin typeface="Bookman Old Style" pitchFamily="18" charset="0"/>
              </a:rPr>
              <a:t>Sınıf </a:t>
            </a:r>
            <a:r>
              <a:rPr lang="tr-TR" sz="4400" dirty="0" smtClean="0">
                <a:solidFill>
                  <a:srgbClr val="002060"/>
                </a:solidFill>
                <a:effectLst>
                  <a:outerShdw blurRad="38100" dist="38100" dir="2700000" algn="tl">
                    <a:srgbClr val="000000">
                      <a:alpha val="43137"/>
                    </a:srgbClr>
                  </a:outerShdw>
                </a:effectLst>
                <a:latin typeface="Bookman Old Style" pitchFamily="18" charset="0"/>
              </a:rPr>
              <a:t>kurallarını </a:t>
            </a:r>
            <a:r>
              <a:rPr lang="tr-TR" sz="4400" dirty="0">
                <a:solidFill>
                  <a:srgbClr val="002060"/>
                </a:solidFill>
                <a:effectLst>
                  <a:outerShdw blurRad="38100" dist="38100" dir="2700000" algn="tl">
                    <a:srgbClr val="000000">
                      <a:alpha val="43137"/>
                    </a:srgbClr>
                  </a:outerShdw>
                </a:effectLst>
                <a:latin typeface="Bookman Old Style" pitchFamily="18" charset="0"/>
              </a:rPr>
              <a:t>öğrencilerle beraber </a:t>
            </a:r>
            <a:r>
              <a:rPr lang="tr-TR" sz="4400" dirty="0" smtClean="0">
                <a:solidFill>
                  <a:srgbClr val="002060"/>
                </a:solidFill>
                <a:effectLst>
                  <a:outerShdw blurRad="38100" dist="38100" dir="2700000" algn="tl">
                    <a:srgbClr val="000000">
                      <a:alpha val="43137"/>
                    </a:srgbClr>
                  </a:outerShdw>
                </a:effectLst>
                <a:latin typeface="Bookman Old Style" pitchFamily="18" charset="0"/>
              </a:rPr>
              <a:t>belirleyip uygun </a:t>
            </a:r>
            <a:r>
              <a:rPr lang="tr-TR" sz="4400" dirty="0">
                <a:solidFill>
                  <a:srgbClr val="002060"/>
                </a:solidFill>
                <a:effectLst>
                  <a:outerShdw blurRad="38100" dist="38100" dir="2700000" algn="tl">
                    <a:srgbClr val="000000">
                      <a:alpha val="43137"/>
                    </a:srgbClr>
                  </a:outerShdw>
                </a:effectLst>
                <a:latin typeface="Bookman Old Style" pitchFamily="18" charset="0"/>
              </a:rPr>
              <a:t>bir yere </a:t>
            </a:r>
            <a:r>
              <a:rPr lang="tr-TR" sz="4400" dirty="0" smtClean="0">
                <a:solidFill>
                  <a:srgbClr val="002060"/>
                </a:solidFill>
                <a:effectLst>
                  <a:outerShdw blurRad="38100" dist="38100" dir="2700000" algn="tl">
                    <a:srgbClr val="000000">
                      <a:alpha val="43137"/>
                    </a:srgbClr>
                  </a:outerShdw>
                </a:effectLst>
                <a:latin typeface="Bookman Old Style" pitchFamily="18" charset="0"/>
              </a:rPr>
              <a:t>asalım.</a:t>
            </a:r>
            <a:endParaRPr lang="tr-TR" sz="4400" dirty="0">
              <a:solidFill>
                <a:srgbClr val="002060"/>
              </a:solidFill>
              <a:effectLst>
                <a:outerShdw blurRad="38100" dist="38100" dir="2700000" algn="tl">
                  <a:srgbClr val="000000">
                    <a:alpha val="43137"/>
                  </a:srgbClr>
                </a:outerShdw>
              </a:effectLst>
              <a:latin typeface="Bookman Old Style" pitchFamily="18" charset="0"/>
            </a:endParaRPr>
          </a:p>
        </p:txBody>
      </p:sp>
    </p:spTree>
    <p:extLst>
      <p:ext uri="{BB962C8B-B14F-4D97-AF65-F5344CB8AC3E}">
        <p14:creationId xmlns:p14="http://schemas.microsoft.com/office/powerpoint/2010/main" xmlns="" val="1921624370"/>
      </p:ext>
    </p:extLst>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left)">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left)">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ipe(down)">
                                      <p:cBhvr>
                                        <p:cTn id="1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Metin kutusu 1"/>
          <p:cNvSpPr txBox="1"/>
          <p:nvPr/>
        </p:nvSpPr>
        <p:spPr>
          <a:xfrm>
            <a:off x="395537" y="476672"/>
            <a:ext cx="8424935" cy="6401753"/>
          </a:xfrm>
          <a:prstGeom prst="rect">
            <a:avLst/>
          </a:prstGeom>
          <a:noFill/>
        </p:spPr>
        <p:txBody>
          <a:bodyPr wrap="square" rtlCol="0">
            <a:spAutoFit/>
          </a:bodyPr>
          <a:lstStyle/>
          <a:p>
            <a:pPr>
              <a:spcAft>
                <a:spcPts val="1800"/>
              </a:spcAft>
            </a:pPr>
            <a:r>
              <a:rPr lang="tr-TR" sz="4000" dirty="0">
                <a:solidFill>
                  <a:srgbClr val="FF0000"/>
                </a:solidFill>
                <a:effectLst>
                  <a:outerShdw blurRad="38100" dist="38100" dir="2700000" algn="tl">
                    <a:srgbClr val="000000">
                      <a:alpha val="43137"/>
                    </a:srgbClr>
                  </a:outerShdw>
                </a:effectLst>
                <a:latin typeface="Bookman Old Style" pitchFamily="18" charset="0"/>
              </a:rPr>
              <a:t>4</a:t>
            </a:r>
            <a:r>
              <a:rPr lang="tr-TR" sz="4000" dirty="0" smtClean="0">
                <a:solidFill>
                  <a:srgbClr val="FF0000"/>
                </a:solidFill>
                <a:effectLst>
                  <a:outerShdw blurRad="38100" dist="38100" dir="2700000" algn="tl">
                    <a:srgbClr val="000000">
                      <a:alpha val="43137"/>
                    </a:srgbClr>
                  </a:outerShdw>
                </a:effectLst>
                <a:latin typeface="Bookman Old Style" pitchFamily="18" charset="0"/>
              </a:rPr>
              <a:t>. </a:t>
            </a:r>
            <a:r>
              <a:rPr lang="tr-TR" sz="4000" dirty="0" smtClean="0">
                <a:solidFill>
                  <a:srgbClr val="002060"/>
                </a:solidFill>
                <a:effectLst>
                  <a:outerShdw blurRad="38100" dist="38100" dir="2700000" algn="tl">
                    <a:srgbClr val="000000">
                      <a:alpha val="43137"/>
                    </a:srgbClr>
                  </a:outerShdw>
                </a:effectLst>
                <a:latin typeface="Bookman Old Style" pitchFamily="18" charset="0"/>
              </a:rPr>
              <a:t>Öğrencilerimizi sık sık </a:t>
            </a:r>
          </a:p>
          <a:p>
            <a:pPr>
              <a:spcAft>
                <a:spcPts val="1800"/>
              </a:spcAft>
            </a:pPr>
            <a:r>
              <a:rPr lang="tr-TR" sz="4000" dirty="0">
                <a:solidFill>
                  <a:srgbClr val="002060"/>
                </a:solidFill>
                <a:effectLst>
                  <a:outerShdw blurRad="38100" dist="38100" dir="2700000" algn="tl">
                    <a:srgbClr val="000000">
                      <a:alpha val="43137"/>
                    </a:srgbClr>
                  </a:outerShdw>
                </a:effectLst>
                <a:latin typeface="Bookman Old Style" pitchFamily="18" charset="0"/>
              </a:rPr>
              <a:t> </a:t>
            </a:r>
            <a:r>
              <a:rPr lang="tr-TR" sz="4000" dirty="0" smtClean="0">
                <a:solidFill>
                  <a:srgbClr val="002060"/>
                </a:solidFill>
                <a:effectLst>
                  <a:outerShdw blurRad="38100" dist="38100" dir="2700000" algn="tl">
                    <a:srgbClr val="000000">
                      <a:alpha val="43137"/>
                    </a:srgbClr>
                  </a:outerShdw>
                </a:effectLst>
                <a:latin typeface="Bookman Old Style" pitchFamily="18" charset="0"/>
              </a:rPr>
              <a:t>   övelim.</a:t>
            </a:r>
          </a:p>
          <a:p>
            <a:pPr>
              <a:spcAft>
                <a:spcPts val="1800"/>
              </a:spcAft>
            </a:pPr>
            <a:r>
              <a:rPr lang="tr-TR" sz="4000" dirty="0" smtClean="0">
                <a:solidFill>
                  <a:srgbClr val="FF0000"/>
                </a:solidFill>
                <a:effectLst>
                  <a:outerShdw blurRad="38100" dist="38100" dir="2700000" algn="tl">
                    <a:srgbClr val="000000">
                      <a:alpha val="43137"/>
                    </a:srgbClr>
                  </a:outerShdw>
                </a:effectLst>
                <a:latin typeface="Bookman Old Style" pitchFamily="18" charset="0"/>
              </a:rPr>
              <a:t>5. </a:t>
            </a:r>
            <a:r>
              <a:rPr lang="tr-TR" sz="4000" dirty="0" smtClean="0">
                <a:solidFill>
                  <a:srgbClr val="002060"/>
                </a:solidFill>
                <a:effectLst>
                  <a:outerShdw blurRad="38100" dist="38100" dir="2700000" algn="tl">
                    <a:srgbClr val="000000">
                      <a:alpha val="43137"/>
                    </a:srgbClr>
                  </a:outerShdw>
                </a:effectLst>
                <a:latin typeface="Bookman Old Style" pitchFamily="18" charset="0"/>
              </a:rPr>
              <a:t>Öğrencilere serbestçe  </a:t>
            </a:r>
          </a:p>
          <a:p>
            <a:pPr>
              <a:spcAft>
                <a:spcPts val="1800"/>
              </a:spcAft>
            </a:pPr>
            <a:r>
              <a:rPr lang="tr-TR" sz="4000" dirty="0">
                <a:solidFill>
                  <a:srgbClr val="002060"/>
                </a:solidFill>
                <a:effectLst>
                  <a:outerShdw blurRad="38100" dist="38100" dir="2700000" algn="tl">
                    <a:srgbClr val="000000">
                      <a:alpha val="43137"/>
                    </a:srgbClr>
                  </a:outerShdw>
                </a:effectLst>
                <a:latin typeface="Bookman Old Style" pitchFamily="18" charset="0"/>
              </a:rPr>
              <a:t> </a:t>
            </a:r>
            <a:r>
              <a:rPr lang="tr-TR" sz="4000" dirty="0" smtClean="0">
                <a:solidFill>
                  <a:srgbClr val="002060"/>
                </a:solidFill>
                <a:effectLst>
                  <a:outerShdw blurRad="38100" dist="38100" dir="2700000" algn="tl">
                    <a:srgbClr val="000000">
                      <a:alpha val="43137"/>
                    </a:srgbClr>
                  </a:outerShdw>
                </a:effectLst>
                <a:latin typeface="Bookman Old Style" pitchFamily="18" charset="0"/>
              </a:rPr>
              <a:t>  kendilerini ifade </a:t>
            </a:r>
          </a:p>
          <a:p>
            <a:pPr>
              <a:spcAft>
                <a:spcPts val="1800"/>
              </a:spcAft>
            </a:pPr>
            <a:r>
              <a:rPr lang="tr-TR" sz="4000" dirty="0">
                <a:solidFill>
                  <a:srgbClr val="002060"/>
                </a:solidFill>
                <a:effectLst>
                  <a:outerShdw blurRad="38100" dist="38100" dir="2700000" algn="tl">
                    <a:srgbClr val="000000">
                      <a:alpha val="43137"/>
                    </a:srgbClr>
                  </a:outerShdw>
                </a:effectLst>
                <a:latin typeface="Bookman Old Style" pitchFamily="18" charset="0"/>
              </a:rPr>
              <a:t> </a:t>
            </a:r>
            <a:r>
              <a:rPr lang="tr-TR" sz="4000" dirty="0" smtClean="0">
                <a:solidFill>
                  <a:srgbClr val="002060"/>
                </a:solidFill>
                <a:effectLst>
                  <a:outerShdw blurRad="38100" dist="38100" dir="2700000" algn="tl">
                    <a:srgbClr val="000000">
                      <a:alpha val="43137"/>
                    </a:srgbClr>
                  </a:outerShdw>
                </a:effectLst>
                <a:latin typeface="Bookman Old Style" pitchFamily="18" charset="0"/>
              </a:rPr>
              <a:t>  edebilecekleri bir ortam  </a:t>
            </a:r>
          </a:p>
          <a:p>
            <a:pPr>
              <a:spcAft>
                <a:spcPts val="1800"/>
              </a:spcAft>
            </a:pPr>
            <a:r>
              <a:rPr lang="tr-TR" sz="4000" dirty="0">
                <a:solidFill>
                  <a:srgbClr val="002060"/>
                </a:solidFill>
                <a:effectLst>
                  <a:outerShdw blurRad="38100" dist="38100" dir="2700000" algn="tl">
                    <a:srgbClr val="000000">
                      <a:alpha val="43137"/>
                    </a:srgbClr>
                  </a:outerShdw>
                </a:effectLst>
                <a:latin typeface="Bookman Old Style" pitchFamily="18" charset="0"/>
              </a:rPr>
              <a:t> </a:t>
            </a:r>
            <a:r>
              <a:rPr lang="tr-TR" sz="4000" dirty="0" smtClean="0">
                <a:solidFill>
                  <a:srgbClr val="002060"/>
                </a:solidFill>
                <a:effectLst>
                  <a:outerShdw blurRad="38100" dist="38100" dir="2700000" algn="tl">
                    <a:srgbClr val="000000">
                      <a:alpha val="43137"/>
                    </a:srgbClr>
                  </a:outerShdw>
                </a:effectLst>
                <a:latin typeface="Bookman Old Style" pitchFamily="18" charset="0"/>
              </a:rPr>
              <a:t>  oluşturalım.</a:t>
            </a:r>
          </a:p>
          <a:p>
            <a:r>
              <a:rPr lang="tr-TR" sz="4000" dirty="0" smtClean="0">
                <a:solidFill>
                  <a:srgbClr val="FF0000"/>
                </a:solidFill>
                <a:effectLst>
                  <a:outerShdw blurRad="38100" dist="38100" dir="2700000" algn="tl">
                    <a:srgbClr val="000000">
                      <a:alpha val="43137"/>
                    </a:srgbClr>
                  </a:outerShdw>
                </a:effectLst>
                <a:latin typeface="Bookman Old Style" pitchFamily="18" charset="0"/>
              </a:rPr>
              <a:t> 6. </a:t>
            </a:r>
            <a:r>
              <a:rPr lang="tr-TR" sz="4000" dirty="0" smtClean="0">
                <a:solidFill>
                  <a:srgbClr val="002060"/>
                </a:solidFill>
                <a:effectLst>
                  <a:outerShdw blurRad="38100" dist="38100" dir="2700000" algn="tl">
                    <a:srgbClr val="000000">
                      <a:alpha val="43137"/>
                    </a:srgbClr>
                  </a:outerShdw>
                </a:effectLst>
                <a:latin typeface="Bookman Old Style" pitchFamily="18" charset="0"/>
              </a:rPr>
              <a:t>Her şeye evet ya da hayır </a:t>
            </a:r>
          </a:p>
          <a:p>
            <a:r>
              <a:rPr lang="tr-TR" sz="4000" dirty="0">
                <a:solidFill>
                  <a:srgbClr val="002060"/>
                </a:solidFill>
                <a:effectLst>
                  <a:outerShdw blurRad="38100" dist="38100" dir="2700000" algn="tl">
                    <a:srgbClr val="000000">
                      <a:alpha val="43137"/>
                    </a:srgbClr>
                  </a:outerShdw>
                </a:effectLst>
                <a:latin typeface="Bookman Old Style" pitchFamily="18" charset="0"/>
              </a:rPr>
              <a:t> </a:t>
            </a:r>
            <a:r>
              <a:rPr lang="tr-TR" sz="4000" dirty="0" smtClean="0">
                <a:solidFill>
                  <a:srgbClr val="002060"/>
                </a:solidFill>
                <a:effectLst>
                  <a:outerShdw blurRad="38100" dist="38100" dir="2700000" algn="tl">
                    <a:srgbClr val="000000">
                      <a:alpha val="43137"/>
                    </a:srgbClr>
                  </a:outerShdw>
                </a:effectLst>
                <a:latin typeface="Bookman Old Style" pitchFamily="18" charset="0"/>
              </a:rPr>
              <a:t>       demeyelim.</a:t>
            </a:r>
            <a:endParaRPr lang="tr-TR" sz="4000" dirty="0">
              <a:solidFill>
                <a:srgbClr val="002060"/>
              </a:solidFill>
              <a:effectLst>
                <a:outerShdw blurRad="38100" dist="38100" dir="2700000" algn="tl">
                  <a:srgbClr val="000000">
                    <a:alpha val="43137"/>
                  </a:srgbClr>
                </a:outerShdw>
              </a:effectLst>
              <a:latin typeface="Bookman Old Style" pitchFamily="18" charset="0"/>
            </a:endParaRPr>
          </a:p>
        </p:txBody>
      </p:sp>
    </p:spTree>
    <p:extLst>
      <p:ext uri="{BB962C8B-B14F-4D97-AF65-F5344CB8AC3E}">
        <p14:creationId xmlns:p14="http://schemas.microsoft.com/office/powerpoint/2010/main" xmlns="" val="1921624370"/>
      </p:ext>
    </p:extLst>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left)">
                                      <p:cBhvr>
                                        <p:cTn id="7" dur="500"/>
                                        <p:tgtEl>
                                          <p:spTgt spid="2">
                                            <p:txEl>
                                              <p:pRg st="0" end="0"/>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wipe(left)">
                                      <p:cBhvr>
                                        <p:cTn id="10" dur="500"/>
                                        <p:tgtEl>
                                          <p:spTgt spid="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wipe(left)">
                                      <p:cBhvr>
                                        <p:cTn id="15" dur="500"/>
                                        <p:tgtEl>
                                          <p:spTgt spid="2">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2">
                                            <p:txEl>
                                              <p:pRg st="3" end="3"/>
                                            </p:txEl>
                                          </p:spTgt>
                                        </p:tgtEl>
                                        <p:attrNameLst>
                                          <p:attrName>style.visibility</p:attrName>
                                        </p:attrNameLst>
                                      </p:cBhvr>
                                      <p:to>
                                        <p:strVal val="visible"/>
                                      </p:to>
                                    </p:set>
                                    <p:animEffect transition="in" filter="wipe(left)">
                                      <p:cBhvr>
                                        <p:cTn id="20" dur="500"/>
                                        <p:tgtEl>
                                          <p:spTgt spid="2">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Effect transition="in" filter="wipe(left)">
                                      <p:cBhvr>
                                        <p:cTn id="25" dur="500"/>
                                        <p:tgtEl>
                                          <p:spTgt spid="2">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2">
                                            <p:txEl>
                                              <p:pRg st="5" end="5"/>
                                            </p:txEl>
                                          </p:spTgt>
                                        </p:tgtEl>
                                        <p:attrNameLst>
                                          <p:attrName>style.visibility</p:attrName>
                                        </p:attrNameLst>
                                      </p:cBhvr>
                                      <p:to>
                                        <p:strVal val="visible"/>
                                      </p:to>
                                    </p:set>
                                    <p:animEffect transition="in" filter="wipe(left)">
                                      <p:cBhvr>
                                        <p:cTn id="30" dur="500"/>
                                        <p:tgtEl>
                                          <p:spTgt spid="2">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2">
                                            <p:txEl>
                                              <p:pRg st="6" end="6"/>
                                            </p:txEl>
                                          </p:spTgt>
                                        </p:tgtEl>
                                        <p:attrNameLst>
                                          <p:attrName>style.visibility</p:attrName>
                                        </p:attrNameLst>
                                      </p:cBhvr>
                                      <p:to>
                                        <p:strVal val="visible"/>
                                      </p:to>
                                    </p:set>
                                    <p:animEffect transition="in" filter="wipe(left)">
                                      <p:cBhvr>
                                        <p:cTn id="35" dur="500"/>
                                        <p:tgtEl>
                                          <p:spTgt spid="2">
                                            <p:txEl>
                                              <p:pRg st="6" end="6"/>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2">
                                            <p:txEl>
                                              <p:pRg st="7" end="7"/>
                                            </p:txEl>
                                          </p:spTgt>
                                        </p:tgtEl>
                                        <p:attrNameLst>
                                          <p:attrName>style.visibility</p:attrName>
                                        </p:attrNameLst>
                                      </p:cBhvr>
                                      <p:to>
                                        <p:strVal val="visible"/>
                                      </p:to>
                                    </p:set>
                                    <p:animEffect transition="in" filter="wipe(left)">
                                      <p:cBhvr>
                                        <p:cTn id="40"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Metin kutusu 1"/>
          <p:cNvSpPr txBox="1"/>
          <p:nvPr/>
        </p:nvSpPr>
        <p:spPr>
          <a:xfrm>
            <a:off x="331191" y="627226"/>
            <a:ext cx="8496944" cy="6217087"/>
          </a:xfrm>
          <a:prstGeom prst="rect">
            <a:avLst/>
          </a:prstGeom>
          <a:noFill/>
        </p:spPr>
        <p:txBody>
          <a:bodyPr wrap="square" rtlCol="0">
            <a:spAutoFit/>
          </a:bodyPr>
          <a:lstStyle/>
          <a:p>
            <a:pPr>
              <a:spcAft>
                <a:spcPts val="1800"/>
              </a:spcAft>
            </a:pPr>
            <a:r>
              <a:rPr lang="tr-TR" sz="4400" dirty="0" smtClean="0">
                <a:solidFill>
                  <a:srgbClr val="FF0000"/>
                </a:solidFill>
                <a:effectLst>
                  <a:outerShdw blurRad="38100" dist="38100" dir="2700000" algn="tl">
                    <a:srgbClr val="000000">
                      <a:alpha val="43137"/>
                    </a:srgbClr>
                  </a:outerShdw>
                </a:effectLst>
                <a:latin typeface="Bookman Old Style" pitchFamily="18" charset="0"/>
              </a:rPr>
              <a:t>7. </a:t>
            </a:r>
            <a:r>
              <a:rPr lang="tr-TR" sz="4400" dirty="0" smtClean="0">
                <a:solidFill>
                  <a:srgbClr val="002060"/>
                </a:solidFill>
                <a:effectLst>
                  <a:outerShdw blurRad="38100" dist="38100" dir="2700000" algn="tl">
                    <a:srgbClr val="000000">
                      <a:alpha val="43137"/>
                    </a:srgbClr>
                  </a:outerShdw>
                </a:effectLst>
                <a:latin typeface="Bookman Old Style" pitchFamily="18" charset="0"/>
              </a:rPr>
              <a:t>Verdiğimiz sözü yerine </a:t>
            </a:r>
          </a:p>
          <a:p>
            <a:pPr>
              <a:spcAft>
                <a:spcPts val="1800"/>
              </a:spcAft>
            </a:pPr>
            <a:r>
              <a:rPr lang="tr-TR" sz="4400" dirty="0">
                <a:solidFill>
                  <a:srgbClr val="002060"/>
                </a:solidFill>
                <a:effectLst>
                  <a:outerShdw blurRad="38100" dist="38100" dir="2700000" algn="tl">
                    <a:srgbClr val="000000">
                      <a:alpha val="43137"/>
                    </a:srgbClr>
                  </a:outerShdw>
                </a:effectLst>
                <a:latin typeface="Bookman Old Style" pitchFamily="18" charset="0"/>
              </a:rPr>
              <a:t> </a:t>
            </a:r>
            <a:r>
              <a:rPr lang="tr-TR" sz="4400" dirty="0" smtClean="0">
                <a:solidFill>
                  <a:srgbClr val="002060"/>
                </a:solidFill>
                <a:effectLst>
                  <a:outerShdw blurRad="38100" dist="38100" dir="2700000" algn="tl">
                    <a:srgbClr val="000000">
                      <a:alpha val="43137"/>
                    </a:srgbClr>
                  </a:outerShdw>
                </a:effectLst>
                <a:latin typeface="Bookman Old Style" pitchFamily="18" charset="0"/>
              </a:rPr>
              <a:t>   getirelim.</a:t>
            </a:r>
          </a:p>
          <a:p>
            <a:pPr>
              <a:spcAft>
                <a:spcPts val="1800"/>
              </a:spcAft>
            </a:pPr>
            <a:r>
              <a:rPr lang="tr-TR" sz="4400" dirty="0" smtClean="0">
                <a:solidFill>
                  <a:srgbClr val="FF0000"/>
                </a:solidFill>
                <a:effectLst>
                  <a:outerShdw blurRad="38100" dist="38100" dir="2700000" algn="tl">
                    <a:srgbClr val="000000">
                      <a:alpha val="43137"/>
                    </a:srgbClr>
                  </a:outerShdw>
                </a:effectLst>
                <a:latin typeface="Bookman Old Style" pitchFamily="18" charset="0"/>
              </a:rPr>
              <a:t>8. </a:t>
            </a:r>
            <a:r>
              <a:rPr lang="tr-TR" sz="4400" dirty="0" smtClean="0">
                <a:solidFill>
                  <a:srgbClr val="002060"/>
                </a:solidFill>
                <a:effectLst>
                  <a:outerShdw blurRad="38100" dist="38100" dir="2700000" algn="tl">
                    <a:srgbClr val="000000">
                      <a:alpha val="43137"/>
                    </a:srgbClr>
                  </a:outerShdw>
                </a:effectLst>
                <a:latin typeface="Bookman Old Style" pitchFamily="18" charset="0"/>
              </a:rPr>
              <a:t>Sınıfta çok fazla sesimizi  </a:t>
            </a:r>
          </a:p>
          <a:p>
            <a:pPr>
              <a:spcAft>
                <a:spcPts val="1800"/>
              </a:spcAft>
            </a:pPr>
            <a:r>
              <a:rPr lang="tr-TR" sz="4400" dirty="0">
                <a:solidFill>
                  <a:srgbClr val="002060"/>
                </a:solidFill>
                <a:effectLst>
                  <a:outerShdw blurRad="38100" dist="38100" dir="2700000" algn="tl">
                    <a:srgbClr val="000000">
                      <a:alpha val="43137"/>
                    </a:srgbClr>
                  </a:outerShdw>
                </a:effectLst>
                <a:latin typeface="Bookman Old Style" pitchFamily="18" charset="0"/>
              </a:rPr>
              <a:t> </a:t>
            </a:r>
            <a:r>
              <a:rPr lang="tr-TR" sz="4400" dirty="0" smtClean="0">
                <a:solidFill>
                  <a:srgbClr val="002060"/>
                </a:solidFill>
                <a:effectLst>
                  <a:outerShdw blurRad="38100" dist="38100" dir="2700000" algn="tl">
                    <a:srgbClr val="000000">
                      <a:alpha val="43137"/>
                    </a:srgbClr>
                  </a:outerShdw>
                </a:effectLst>
                <a:latin typeface="Bookman Old Style" pitchFamily="18" charset="0"/>
              </a:rPr>
              <a:t>   yükseltmeyelim.</a:t>
            </a:r>
          </a:p>
          <a:p>
            <a:pPr>
              <a:spcAft>
                <a:spcPts val="1800"/>
              </a:spcAft>
            </a:pPr>
            <a:r>
              <a:rPr lang="tr-TR" sz="4400" dirty="0" smtClean="0">
                <a:solidFill>
                  <a:srgbClr val="FF0000"/>
                </a:solidFill>
                <a:effectLst>
                  <a:outerShdw blurRad="38100" dist="38100" dir="2700000" algn="tl">
                    <a:srgbClr val="000000">
                      <a:alpha val="43137"/>
                    </a:srgbClr>
                  </a:outerShdw>
                </a:effectLst>
                <a:latin typeface="Bookman Old Style" pitchFamily="18" charset="0"/>
              </a:rPr>
              <a:t>9. </a:t>
            </a:r>
            <a:r>
              <a:rPr lang="tr-TR" sz="4400" dirty="0" smtClean="0">
                <a:solidFill>
                  <a:srgbClr val="002060"/>
                </a:solidFill>
                <a:effectLst>
                  <a:outerShdw blurRad="38100" dist="38100" dir="2700000" algn="tl">
                    <a:srgbClr val="000000">
                      <a:alpha val="43137"/>
                    </a:srgbClr>
                  </a:outerShdw>
                </a:effectLst>
                <a:latin typeface="Bookman Old Style" pitchFamily="18" charset="0"/>
              </a:rPr>
              <a:t>Giyimimize dikkat edelim.</a:t>
            </a:r>
          </a:p>
          <a:p>
            <a:pPr>
              <a:spcAft>
                <a:spcPts val="1800"/>
              </a:spcAft>
            </a:pPr>
            <a:r>
              <a:rPr lang="tr-TR" sz="4400" dirty="0" smtClean="0">
                <a:solidFill>
                  <a:srgbClr val="FF0000"/>
                </a:solidFill>
                <a:effectLst>
                  <a:outerShdw blurRad="38100" dist="38100" dir="2700000" algn="tl">
                    <a:srgbClr val="000000">
                      <a:alpha val="43137"/>
                    </a:srgbClr>
                  </a:outerShdw>
                </a:effectLst>
                <a:latin typeface="Bookman Old Style" pitchFamily="18" charset="0"/>
              </a:rPr>
              <a:t>10. </a:t>
            </a:r>
            <a:r>
              <a:rPr lang="tr-TR" sz="4400" dirty="0" smtClean="0">
                <a:solidFill>
                  <a:srgbClr val="002060"/>
                </a:solidFill>
                <a:effectLst>
                  <a:outerShdw blurRad="38100" dist="38100" dir="2700000" algn="tl">
                    <a:srgbClr val="000000">
                      <a:alpha val="43137"/>
                    </a:srgbClr>
                  </a:outerShdw>
                </a:effectLst>
                <a:latin typeface="Bookman Old Style" pitchFamily="18" charset="0"/>
              </a:rPr>
              <a:t>Öğrencilerimizi iyi </a:t>
            </a:r>
          </a:p>
          <a:p>
            <a:pPr>
              <a:spcAft>
                <a:spcPts val="1800"/>
              </a:spcAft>
            </a:pPr>
            <a:r>
              <a:rPr lang="tr-TR" sz="4400" dirty="0">
                <a:solidFill>
                  <a:srgbClr val="002060"/>
                </a:solidFill>
                <a:effectLst>
                  <a:outerShdw blurRad="38100" dist="38100" dir="2700000" algn="tl">
                    <a:srgbClr val="000000">
                      <a:alpha val="43137"/>
                    </a:srgbClr>
                  </a:outerShdw>
                </a:effectLst>
                <a:latin typeface="Bookman Old Style" pitchFamily="18" charset="0"/>
              </a:rPr>
              <a:t> </a:t>
            </a:r>
            <a:r>
              <a:rPr lang="tr-TR" sz="4400" dirty="0" smtClean="0">
                <a:solidFill>
                  <a:srgbClr val="002060"/>
                </a:solidFill>
                <a:effectLst>
                  <a:outerShdw blurRad="38100" dist="38100" dir="2700000" algn="tl">
                    <a:srgbClr val="000000">
                      <a:alpha val="43137"/>
                    </a:srgbClr>
                  </a:outerShdw>
                </a:effectLst>
                <a:latin typeface="Bookman Old Style" pitchFamily="18" charset="0"/>
              </a:rPr>
              <a:t>    tanıyalım.</a:t>
            </a:r>
            <a:endParaRPr lang="tr-TR" sz="4400" dirty="0">
              <a:solidFill>
                <a:srgbClr val="002060"/>
              </a:solidFill>
              <a:effectLst>
                <a:outerShdw blurRad="38100" dist="38100" dir="2700000" algn="tl">
                  <a:srgbClr val="000000">
                    <a:alpha val="43137"/>
                  </a:srgbClr>
                </a:outerShdw>
              </a:effectLst>
              <a:latin typeface="Bookman Old Style" pitchFamily="18" charset="0"/>
            </a:endParaRPr>
          </a:p>
        </p:txBody>
      </p:sp>
    </p:spTree>
    <p:extLst>
      <p:ext uri="{BB962C8B-B14F-4D97-AF65-F5344CB8AC3E}">
        <p14:creationId xmlns:p14="http://schemas.microsoft.com/office/powerpoint/2010/main" xmlns="" val="1921624370"/>
      </p:ext>
    </p:extLst>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left)">
                                      <p:cBhvr>
                                        <p:cTn id="7" dur="500"/>
                                        <p:tgtEl>
                                          <p:spTgt spid="2">
                                            <p:txEl>
                                              <p:pRg st="0" end="0"/>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wipe(left)">
                                      <p:cBhvr>
                                        <p:cTn id="10" dur="500"/>
                                        <p:tgtEl>
                                          <p:spTgt spid="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wipe(left)">
                                      <p:cBhvr>
                                        <p:cTn id="15" dur="500"/>
                                        <p:tgtEl>
                                          <p:spTgt spid="2">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2">
                                            <p:txEl>
                                              <p:pRg st="3" end="3"/>
                                            </p:txEl>
                                          </p:spTgt>
                                        </p:tgtEl>
                                        <p:attrNameLst>
                                          <p:attrName>style.visibility</p:attrName>
                                        </p:attrNameLst>
                                      </p:cBhvr>
                                      <p:to>
                                        <p:strVal val="visible"/>
                                      </p:to>
                                    </p:set>
                                    <p:animEffect transition="in" filter="wipe(left)">
                                      <p:cBhvr>
                                        <p:cTn id="20" dur="500"/>
                                        <p:tgtEl>
                                          <p:spTgt spid="2">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Effect transition="in" filter="wipe(left)">
                                      <p:cBhvr>
                                        <p:cTn id="25" dur="500"/>
                                        <p:tgtEl>
                                          <p:spTgt spid="2">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2">
                                            <p:txEl>
                                              <p:pRg st="5" end="5"/>
                                            </p:txEl>
                                          </p:spTgt>
                                        </p:tgtEl>
                                        <p:attrNameLst>
                                          <p:attrName>style.visibility</p:attrName>
                                        </p:attrNameLst>
                                      </p:cBhvr>
                                      <p:to>
                                        <p:strVal val="visible"/>
                                      </p:to>
                                    </p:set>
                                    <p:animEffect transition="in" filter="wipe(left)">
                                      <p:cBhvr>
                                        <p:cTn id="30" dur="500"/>
                                        <p:tgtEl>
                                          <p:spTgt spid="2">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2">
                                            <p:txEl>
                                              <p:pRg st="6" end="6"/>
                                            </p:txEl>
                                          </p:spTgt>
                                        </p:tgtEl>
                                        <p:attrNameLst>
                                          <p:attrName>style.visibility</p:attrName>
                                        </p:attrNameLst>
                                      </p:cBhvr>
                                      <p:to>
                                        <p:strVal val="visible"/>
                                      </p:to>
                                    </p:set>
                                    <p:animEffect transition="in" filter="wipe(left)">
                                      <p:cBhvr>
                                        <p:cTn id="35"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755574" y="1556792"/>
            <a:ext cx="7602761" cy="1754326"/>
          </a:xfrm>
          <a:prstGeom prst="rect">
            <a:avLst/>
          </a:prstGeom>
        </p:spPr>
        <p:txBody>
          <a:bodyPr wrap="square">
            <a:spAutoFit/>
          </a:bodyPr>
          <a:lstStyle/>
          <a:p>
            <a:pPr algn="ctr">
              <a:spcBef>
                <a:spcPts val="600"/>
              </a:spcBef>
            </a:pPr>
            <a:r>
              <a:rPr lang="tr-TR" sz="5400" dirty="0" smtClean="0">
                <a:solidFill>
                  <a:srgbClr val="FF0000"/>
                </a:solidFill>
                <a:effectLst>
                  <a:outerShdw blurRad="38100" dist="38100" dir="2700000" algn="tl">
                    <a:srgbClr val="000000">
                      <a:alpha val="43137"/>
                    </a:srgbClr>
                  </a:outerShdw>
                </a:effectLst>
                <a:latin typeface="Bookman Old Style" pitchFamily="18" charset="0"/>
              </a:rPr>
              <a:t>Sınıftaki zamanı etkili kullanmak,</a:t>
            </a:r>
          </a:p>
        </p:txBody>
      </p:sp>
      <p:graphicFrame>
        <p:nvGraphicFramePr>
          <p:cNvPr id="4" name="Nesne 3"/>
          <p:cNvGraphicFramePr>
            <a:graphicFrameLocks noChangeAspect="1"/>
          </p:cNvGraphicFramePr>
          <p:nvPr/>
        </p:nvGraphicFramePr>
        <p:xfrm>
          <a:off x="6350" y="2997200"/>
          <a:ext cx="9137650" cy="3844925"/>
        </p:xfrm>
        <a:graphic>
          <a:graphicData uri="http://schemas.openxmlformats.org/presentationml/2006/ole">
            <p:oleObj spid="_x0000_s4217" name="Klip" r:id="rId3" imgW="1638605" imgH="897026" progId="">
              <p:embed/>
            </p:oleObj>
          </a:graphicData>
        </a:graphic>
      </p:graphicFrame>
      <p:pic>
        <p:nvPicPr>
          <p:cNvPr id="5" name="Resim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943867" y="116632"/>
            <a:ext cx="1215235" cy="1215235"/>
          </a:xfrm>
          <a:prstGeom prst="rect">
            <a:avLst/>
          </a:prstGeom>
        </p:spPr>
      </p:pic>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Metin kutusu 1"/>
          <p:cNvSpPr txBox="1"/>
          <p:nvPr/>
        </p:nvSpPr>
        <p:spPr>
          <a:xfrm>
            <a:off x="467543" y="476672"/>
            <a:ext cx="8360591" cy="5970865"/>
          </a:xfrm>
          <a:prstGeom prst="rect">
            <a:avLst/>
          </a:prstGeom>
          <a:noFill/>
        </p:spPr>
        <p:txBody>
          <a:bodyPr wrap="square" rtlCol="0">
            <a:spAutoFit/>
          </a:bodyPr>
          <a:lstStyle/>
          <a:p>
            <a:pPr>
              <a:spcAft>
                <a:spcPts val="1800"/>
              </a:spcAft>
            </a:pPr>
            <a:r>
              <a:rPr lang="tr-TR" sz="4400" dirty="0" smtClean="0">
                <a:solidFill>
                  <a:srgbClr val="FF0000"/>
                </a:solidFill>
                <a:effectLst>
                  <a:outerShdw blurRad="38100" dist="38100" dir="2700000" algn="tl">
                    <a:srgbClr val="000000">
                      <a:alpha val="43137"/>
                    </a:srgbClr>
                  </a:outerShdw>
                </a:effectLst>
                <a:latin typeface="Bookman Old Style" pitchFamily="18" charset="0"/>
              </a:rPr>
              <a:t>11. </a:t>
            </a:r>
            <a:r>
              <a:rPr lang="tr-TR" sz="4400" dirty="0" smtClean="0">
                <a:solidFill>
                  <a:srgbClr val="002060"/>
                </a:solidFill>
                <a:effectLst>
                  <a:outerShdw blurRad="38100" dist="38100" dir="2700000" algn="tl">
                    <a:srgbClr val="000000">
                      <a:alpha val="43137"/>
                    </a:srgbClr>
                  </a:outerShdw>
                </a:effectLst>
                <a:latin typeface="Bookman Old Style" pitchFamily="18" charset="0"/>
              </a:rPr>
              <a:t>Sözlerimizle değil davranışlarımızla öğrencilerimize örnek olalım.</a:t>
            </a:r>
          </a:p>
          <a:p>
            <a:pPr>
              <a:spcAft>
                <a:spcPts val="1800"/>
              </a:spcAft>
            </a:pPr>
            <a:r>
              <a:rPr lang="tr-TR" sz="4400" dirty="0" smtClean="0">
                <a:solidFill>
                  <a:srgbClr val="FF0000"/>
                </a:solidFill>
                <a:effectLst>
                  <a:outerShdw blurRad="38100" dist="38100" dir="2700000" algn="tl">
                    <a:srgbClr val="000000">
                      <a:alpha val="43137"/>
                    </a:srgbClr>
                  </a:outerShdw>
                </a:effectLst>
                <a:latin typeface="Bookman Old Style" pitchFamily="18" charset="0"/>
              </a:rPr>
              <a:t>12. </a:t>
            </a:r>
            <a:r>
              <a:rPr lang="tr-TR" sz="4400" dirty="0" smtClean="0">
                <a:solidFill>
                  <a:srgbClr val="002060"/>
                </a:solidFill>
                <a:effectLst>
                  <a:outerShdw blurRad="38100" dist="38100" dir="2700000" algn="tl">
                    <a:srgbClr val="000000">
                      <a:alpha val="43137"/>
                    </a:srgbClr>
                  </a:outerShdw>
                </a:effectLst>
                <a:latin typeface="Bookman Old Style" pitchFamily="18" charset="0"/>
              </a:rPr>
              <a:t>Karşılaştırma yapmaktan kaçınalım.</a:t>
            </a:r>
          </a:p>
          <a:p>
            <a:pPr>
              <a:spcBef>
                <a:spcPct val="0"/>
              </a:spcBef>
              <a:buFont typeface="Wingdings" pitchFamily="2" charset="2"/>
              <a:buNone/>
            </a:pPr>
            <a:r>
              <a:rPr lang="tr-TR" sz="4400" dirty="0" smtClean="0">
                <a:solidFill>
                  <a:srgbClr val="FF0000"/>
                </a:solidFill>
                <a:effectLst>
                  <a:outerShdw blurRad="38100" dist="38100" dir="2700000" algn="tl">
                    <a:srgbClr val="000000">
                      <a:alpha val="43137"/>
                    </a:srgbClr>
                  </a:outerShdw>
                </a:effectLst>
                <a:latin typeface="Bookman Old Style" pitchFamily="18" charset="0"/>
              </a:rPr>
              <a:t>13. </a:t>
            </a:r>
            <a:r>
              <a:rPr lang="tr-TR" sz="4400" dirty="0">
                <a:solidFill>
                  <a:srgbClr val="002060"/>
                </a:solidFill>
                <a:effectLst>
                  <a:outerShdw blurRad="38100" dist="38100" dir="2700000" algn="tl">
                    <a:srgbClr val="000000">
                      <a:alpha val="43137"/>
                    </a:srgbClr>
                  </a:outerShdw>
                </a:effectLst>
                <a:latin typeface="Bookman Old Style" pitchFamily="18" charset="0"/>
                <a:ea typeface="Arial Unicode MS" pitchFamily="34" charset="-128"/>
                <a:cs typeface="Arial Unicode MS" pitchFamily="34" charset="-128"/>
              </a:rPr>
              <a:t>Karışıklıklarla uğraşabilmek için açık </a:t>
            </a:r>
            <a:r>
              <a:rPr lang="tr-TR" sz="4400" dirty="0" smtClean="0">
                <a:solidFill>
                  <a:srgbClr val="002060"/>
                </a:solidFill>
                <a:effectLst>
                  <a:outerShdw blurRad="38100" dist="38100" dir="2700000" algn="tl">
                    <a:srgbClr val="000000">
                      <a:alpha val="43137"/>
                    </a:srgbClr>
                  </a:outerShdw>
                </a:effectLst>
                <a:latin typeface="Bookman Old Style" pitchFamily="18" charset="0"/>
                <a:ea typeface="Arial Unicode MS" pitchFamily="34" charset="-128"/>
                <a:cs typeface="Arial Unicode MS" pitchFamily="34" charset="-128"/>
              </a:rPr>
              <a:t>stratejilerimiz </a:t>
            </a:r>
            <a:r>
              <a:rPr lang="tr-TR" sz="4400" dirty="0">
                <a:solidFill>
                  <a:srgbClr val="002060"/>
                </a:solidFill>
                <a:effectLst>
                  <a:outerShdw blurRad="38100" dist="38100" dir="2700000" algn="tl">
                    <a:srgbClr val="000000">
                      <a:alpha val="43137"/>
                    </a:srgbClr>
                  </a:outerShdw>
                </a:effectLst>
                <a:latin typeface="Bookman Old Style" pitchFamily="18" charset="0"/>
                <a:ea typeface="Arial Unicode MS" pitchFamily="34" charset="-128"/>
                <a:cs typeface="Arial Unicode MS" pitchFamily="34" charset="-128"/>
              </a:rPr>
              <a:t>ol</a:t>
            </a:r>
            <a:r>
              <a:rPr lang="tr-TR" sz="4400" dirty="0">
                <a:solidFill>
                  <a:srgbClr val="002060"/>
                </a:solidFill>
                <a:effectLst>
                  <a:outerShdw blurRad="38100" dist="38100" dir="2700000" algn="tl">
                    <a:srgbClr val="000000">
                      <a:alpha val="43137"/>
                    </a:srgbClr>
                  </a:outerShdw>
                </a:effectLst>
                <a:latin typeface="Bookman Old Style" pitchFamily="18" charset="0"/>
              </a:rPr>
              <a:t>malı.</a:t>
            </a:r>
          </a:p>
        </p:txBody>
      </p:sp>
    </p:spTree>
    <p:extLst>
      <p:ext uri="{BB962C8B-B14F-4D97-AF65-F5344CB8AC3E}">
        <p14:creationId xmlns:p14="http://schemas.microsoft.com/office/powerpoint/2010/main" xmlns="" val="1921624370"/>
      </p:ext>
    </p:extLst>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left)">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left)">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ipe(left)">
                                      <p:cBhvr>
                                        <p:cTn id="1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Dikdörtgen 1"/>
          <p:cNvSpPr/>
          <p:nvPr/>
        </p:nvSpPr>
        <p:spPr>
          <a:xfrm>
            <a:off x="899592" y="692696"/>
            <a:ext cx="7416824" cy="3416320"/>
          </a:xfrm>
          <a:prstGeom prst="rect">
            <a:avLst/>
          </a:prstGeom>
        </p:spPr>
        <p:txBody>
          <a:bodyPr wrap="square">
            <a:spAutoFit/>
          </a:bodyPr>
          <a:lstStyle/>
          <a:p>
            <a:pPr algn="ctr"/>
            <a:r>
              <a:rPr lang="tr-TR" sz="5400" dirty="0">
                <a:solidFill>
                  <a:srgbClr val="002060"/>
                </a:solidFill>
                <a:effectLst>
                  <a:outerShdw blurRad="38100" dist="38100" dir="2700000" algn="tl">
                    <a:srgbClr val="000000">
                      <a:alpha val="43137"/>
                    </a:srgbClr>
                  </a:outerShdw>
                </a:effectLst>
                <a:latin typeface="Bookman Old Style" pitchFamily="18" charset="0"/>
              </a:rPr>
              <a:t>Etkili bir sınıf yönetimini gerçekleştirmek öğretmenin elindedir. </a:t>
            </a:r>
          </a:p>
        </p:txBody>
      </p:sp>
      <p:pic>
        <p:nvPicPr>
          <p:cNvPr id="4" name="Resim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697302" y="3996504"/>
            <a:ext cx="3821403" cy="2653751"/>
          </a:xfrm>
          <a:prstGeom prst="rect">
            <a:avLst/>
          </a:prstGeom>
        </p:spPr>
      </p:pic>
    </p:spTree>
    <p:extLst>
      <p:ext uri="{BB962C8B-B14F-4D97-AF65-F5344CB8AC3E}">
        <p14:creationId xmlns:p14="http://schemas.microsoft.com/office/powerpoint/2010/main" xmlns="" val="1921624370"/>
      </p:ext>
    </p:extLst>
  </p:cSld>
  <p:clrMapOvr>
    <a:masterClrMapping/>
  </p:clrMapOvr>
  <p:transition spd="slow">
    <p:wheel spokes="1"/>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139267" name="Rectangle 3"/>
          <p:cNvSpPr>
            <a:spLocks noGrp="1" noChangeArrowheads="1"/>
          </p:cNvSpPr>
          <p:nvPr>
            <p:ph type="body" idx="4294967295"/>
          </p:nvPr>
        </p:nvSpPr>
        <p:spPr>
          <a:xfrm>
            <a:off x="539552" y="404664"/>
            <a:ext cx="8352928" cy="6309320"/>
          </a:xfrm>
        </p:spPr>
        <p:txBody>
          <a:bodyPr/>
          <a:lstStyle/>
          <a:p>
            <a:pPr marL="0" indent="0" algn="ctr">
              <a:buNone/>
            </a:pPr>
            <a:r>
              <a:rPr lang="tr-TR" sz="4000" i="1" dirty="0" smtClean="0">
                <a:solidFill>
                  <a:srgbClr val="009900"/>
                </a:solidFill>
                <a:effectLst>
                  <a:outerShdw blurRad="38100" dist="38100" dir="2700000" algn="tl">
                    <a:srgbClr val="C0C0C0"/>
                  </a:outerShdw>
                </a:effectLst>
                <a:latin typeface="Bookman Old Style" pitchFamily="18" charset="0"/>
              </a:rPr>
              <a:t>Öğretmene sınıfı kolay yönetebilmesi için verebileceğimiz bir sihirli değnek var mı?</a:t>
            </a:r>
            <a:endParaRPr lang="tr-TR" sz="4000" i="1" dirty="0">
              <a:solidFill>
                <a:srgbClr val="009900"/>
              </a:solidFill>
              <a:effectLst>
                <a:outerShdw blurRad="38100" dist="38100" dir="2700000" algn="tl">
                  <a:srgbClr val="C0C0C0"/>
                </a:outerShdw>
              </a:effectLst>
              <a:latin typeface="Bookman Old Style" pitchFamily="18" charset="0"/>
            </a:endParaRPr>
          </a:p>
        </p:txBody>
      </p:sp>
      <p:pic>
        <p:nvPicPr>
          <p:cNvPr id="143363" name="Picture 3" descr="Olsaydim"/>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979712" y="3008416"/>
            <a:ext cx="5415931" cy="3754331"/>
          </a:xfrm>
          <a:prstGeom prst="rect">
            <a:avLst/>
          </a:prstGeom>
          <a:noFill/>
          <a:extLst>
            <a:ext uri="{909E8E84-426E-40DD-AFC4-6F175D3DCCD1}">
              <a14:hiddenFill xmlns:a14="http://schemas.microsoft.com/office/drawing/2010/main" xmlns="">
                <a:solidFill>
                  <a:srgbClr val="FFFFFF"/>
                </a:solidFill>
              </a14:hiddenFill>
            </a:ext>
          </a:extLst>
        </p:spPr>
      </p:pic>
      <p:sp>
        <p:nvSpPr>
          <p:cNvPr id="2" name="Slayt Numarası Yer Tutucusu 1"/>
          <p:cNvSpPr>
            <a:spLocks noGrp="1"/>
          </p:cNvSpPr>
          <p:nvPr>
            <p:ph type="sldNum" sz="quarter" idx="12"/>
          </p:nvPr>
        </p:nvSpPr>
        <p:spPr/>
        <p:txBody>
          <a:bodyPr/>
          <a:lstStyle/>
          <a:p>
            <a:fld id="{B7AD5FD4-431C-431A-AD2A-A1CF236CE1A4}" type="slidenum">
              <a:rPr lang="tr-TR" smtClean="0"/>
              <a:pPr/>
              <a:t>132</a:t>
            </a:fld>
            <a:endParaRPr lang="tr-TR"/>
          </a:p>
        </p:txBody>
      </p:sp>
    </p:spTree>
    <p:extLst>
      <p:ext uri="{BB962C8B-B14F-4D97-AF65-F5344CB8AC3E}">
        <p14:creationId xmlns:p14="http://schemas.microsoft.com/office/powerpoint/2010/main" xmlns="" val="3428138048"/>
      </p:ext>
    </p:extLst>
  </p:cSld>
  <p:clrMapOvr>
    <a:masterClrMapping/>
  </p:clrMapOvr>
  <mc:AlternateContent xmlns:mc="http://schemas.openxmlformats.org/markup-compatibility/2006">
    <mc:Choice xmlns:p14="http://schemas.microsoft.com/office/powerpoint/2010/main" xmlns=""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143363"/>
                                        </p:tgtEl>
                                        <p:attrNameLst>
                                          <p:attrName>style.visibility</p:attrName>
                                        </p:attrNameLst>
                                      </p:cBhvr>
                                      <p:to>
                                        <p:strVal val="visible"/>
                                      </p:to>
                                    </p:set>
                                    <p:animEffect transition="in" filter="circle(in)">
                                      <p:cBhvr>
                                        <p:cTn id="7" dur="1000"/>
                                        <p:tgtEl>
                                          <p:spTgt spid="143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140291" name="Rectangle 3"/>
          <p:cNvSpPr>
            <a:spLocks noGrp="1" noChangeArrowheads="1"/>
          </p:cNvSpPr>
          <p:nvPr>
            <p:ph type="body" idx="4294967295"/>
          </p:nvPr>
        </p:nvSpPr>
        <p:spPr>
          <a:xfrm>
            <a:off x="611560" y="260648"/>
            <a:ext cx="4392240" cy="3692525"/>
          </a:xfrm>
        </p:spPr>
        <p:txBody>
          <a:bodyPr>
            <a:normAutofit/>
          </a:bodyPr>
          <a:lstStyle/>
          <a:p>
            <a:pPr marL="0" indent="0" algn="ctr">
              <a:buNone/>
            </a:pPr>
            <a:r>
              <a:rPr lang="tr-TR" sz="4400" dirty="0" smtClean="0">
                <a:solidFill>
                  <a:srgbClr val="CC00CC"/>
                </a:solidFill>
                <a:effectLst>
                  <a:outerShdw blurRad="38100" dist="38100" dir="2700000" algn="tl">
                    <a:srgbClr val="C0C0C0"/>
                  </a:outerShdw>
                </a:effectLst>
                <a:latin typeface="Bookman Old Style" pitchFamily="18" charset="0"/>
              </a:rPr>
              <a:t>Evet, sihirli değnek;</a:t>
            </a:r>
          </a:p>
          <a:p>
            <a:pPr marL="0" indent="0" algn="ctr">
              <a:buNone/>
            </a:pPr>
            <a:r>
              <a:rPr lang="tr-TR" sz="4400" dirty="0">
                <a:solidFill>
                  <a:srgbClr val="009900"/>
                </a:solidFill>
                <a:effectLst>
                  <a:outerShdw blurRad="38100" dist="38100" dir="2700000" algn="tl">
                    <a:srgbClr val="C0C0C0"/>
                  </a:outerShdw>
                </a:effectLst>
                <a:latin typeface="Bookman Old Style" pitchFamily="18" charset="0"/>
              </a:rPr>
              <a:t>h</a:t>
            </a:r>
            <a:r>
              <a:rPr lang="tr-TR" sz="4400" dirty="0" smtClean="0">
                <a:solidFill>
                  <a:srgbClr val="009900"/>
                </a:solidFill>
                <a:effectLst>
                  <a:outerShdw blurRad="38100" dist="38100" dir="2700000" algn="tl">
                    <a:srgbClr val="C0C0C0"/>
                  </a:outerShdw>
                </a:effectLst>
                <a:latin typeface="Bookman Old Style" pitchFamily="18" charset="0"/>
              </a:rPr>
              <a:t>er öğretmenin sevgi dolu yüreğidir.</a:t>
            </a:r>
            <a:endParaRPr lang="tr-TR" sz="4400" dirty="0">
              <a:solidFill>
                <a:srgbClr val="009900"/>
              </a:solidFill>
              <a:effectLst>
                <a:outerShdw blurRad="38100" dist="38100" dir="2700000" algn="tl">
                  <a:srgbClr val="C0C0C0"/>
                </a:outerShdw>
              </a:effectLst>
              <a:latin typeface="Bookman Old Style" pitchFamily="18" charset="0"/>
            </a:endParaRPr>
          </a:p>
        </p:txBody>
      </p:sp>
      <p:pic>
        <p:nvPicPr>
          <p:cNvPr id="8196" name="Picture 4" descr="elde_tutulan_kalp"/>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003800" y="260350"/>
            <a:ext cx="3744913" cy="3692525"/>
          </a:xfrm>
          <a:prstGeom prst="rect">
            <a:avLst/>
          </a:prstGeom>
          <a:noFill/>
          <a:extLst>
            <a:ext uri="{909E8E84-426E-40DD-AFC4-6F175D3DCCD1}">
              <a14:hiddenFill xmlns:a14="http://schemas.microsoft.com/office/drawing/2010/main" xmlns="">
                <a:solidFill>
                  <a:srgbClr val="FFFFFF"/>
                </a:solidFill>
              </a14:hiddenFill>
            </a:ext>
          </a:extLst>
        </p:spPr>
      </p:pic>
      <p:sp>
        <p:nvSpPr>
          <p:cNvPr id="8197" name="Rectangle 5"/>
          <p:cNvSpPr>
            <a:spLocks noChangeArrowheads="1"/>
          </p:cNvSpPr>
          <p:nvPr/>
        </p:nvSpPr>
        <p:spPr bwMode="auto">
          <a:xfrm>
            <a:off x="400610" y="4293096"/>
            <a:ext cx="8353177" cy="212365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ctr"/>
            <a:r>
              <a:rPr lang="tr-TR" sz="4400" dirty="0" smtClean="0">
                <a:solidFill>
                  <a:srgbClr val="009900"/>
                </a:solidFill>
                <a:effectLst>
                  <a:outerShdw blurRad="38100" dist="38100" dir="2700000" algn="tl">
                    <a:srgbClr val="C0C0C0"/>
                  </a:outerShdw>
                </a:effectLst>
                <a:latin typeface="Bookman Old Style" pitchFamily="18" charset="0"/>
              </a:rPr>
              <a:t>Bu yürekle birlikte sabırlı olmak ve işini severek yapmak.</a:t>
            </a:r>
            <a:endParaRPr lang="tr-TR" sz="4400" dirty="0">
              <a:solidFill>
                <a:srgbClr val="009900"/>
              </a:solidFill>
              <a:effectLst>
                <a:outerShdw blurRad="38100" dist="38100" dir="2700000" algn="tl">
                  <a:srgbClr val="C0C0C0"/>
                </a:outerShdw>
              </a:effectLst>
              <a:latin typeface="Bookman Old Style" pitchFamily="18" charset="0"/>
            </a:endParaRPr>
          </a:p>
        </p:txBody>
      </p:sp>
      <p:sp>
        <p:nvSpPr>
          <p:cNvPr id="2" name="Slayt Numarası Yer Tutucusu 1"/>
          <p:cNvSpPr>
            <a:spLocks noGrp="1"/>
          </p:cNvSpPr>
          <p:nvPr>
            <p:ph type="sldNum" sz="quarter" idx="12"/>
          </p:nvPr>
        </p:nvSpPr>
        <p:spPr/>
        <p:txBody>
          <a:bodyPr/>
          <a:lstStyle/>
          <a:p>
            <a:fld id="{B7AD5FD4-431C-431A-AD2A-A1CF236CE1A4}" type="slidenum">
              <a:rPr lang="tr-TR" smtClean="0"/>
              <a:pPr/>
              <a:t>133</a:t>
            </a:fld>
            <a:endParaRPr lang="tr-TR"/>
          </a:p>
        </p:txBody>
      </p:sp>
    </p:spTree>
    <p:extLst>
      <p:ext uri="{BB962C8B-B14F-4D97-AF65-F5344CB8AC3E}">
        <p14:creationId xmlns:p14="http://schemas.microsoft.com/office/powerpoint/2010/main" xmlns="" val="3061650237"/>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197"/>
                                        </p:tgtEl>
                                        <p:attrNameLst>
                                          <p:attrName>style.visibility</p:attrName>
                                        </p:attrNameLst>
                                      </p:cBhvr>
                                      <p:to>
                                        <p:strVal val="visible"/>
                                      </p:to>
                                    </p:set>
                                    <p:animEffect transition="in" filter="fade">
                                      <p:cBhvr>
                                        <p:cTn id="7" dur="1000"/>
                                        <p:tgtEl>
                                          <p:spTgt spid="8197"/>
                                        </p:tgtEl>
                                      </p:cBhvr>
                                    </p:animEffect>
                                    <p:anim calcmode="lin" valueType="num">
                                      <p:cBhvr>
                                        <p:cTn id="8" dur="1000" fill="hold"/>
                                        <p:tgtEl>
                                          <p:spTgt spid="8197"/>
                                        </p:tgtEl>
                                        <p:attrNameLst>
                                          <p:attrName>ppt_x</p:attrName>
                                        </p:attrNameLst>
                                      </p:cBhvr>
                                      <p:tavLst>
                                        <p:tav tm="0">
                                          <p:val>
                                            <p:strVal val="#ppt_x"/>
                                          </p:val>
                                        </p:tav>
                                        <p:tav tm="100000">
                                          <p:val>
                                            <p:strVal val="#ppt_x"/>
                                          </p:val>
                                        </p:tav>
                                      </p:tavLst>
                                    </p:anim>
                                    <p:anim calcmode="lin" valueType="num">
                                      <p:cBhvr>
                                        <p:cTn id="9" dur="1000" fill="hold"/>
                                        <p:tgtEl>
                                          <p:spTgt spid="819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7" grpId="0"/>
    </p:bldLst>
  </p:timing>
</p:sld>
</file>

<file path=ppt/slides/slide13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043608" y="908720"/>
            <a:ext cx="7035939" cy="3445435"/>
          </a:xfrm>
          <a:prstGeom prst="rect">
            <a:avLst/>
          </a:prstGeom>
        </p:spPr>
      </p:pic>
      <p:pic>
        <p:nvPicPr>
          <p:cNvPr id="6" name="Resim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6444208" y="3068960"/>
            <a:ext cx="1368152" cy="1324371"/>
          </a:xfrm>
          <a:prstGeom prst="rect">
            <a:avLst/>
          </a:prstGeom>
        </p:spPr>
      </p:pic>
      <p:sp>
        <p:nvSpPr>
          <p:cNvPr id="7" name="Metin kutusu 6"/>
          <p:cNvSpPr txBox="1"/>
          <p:nvPr/>
        </p:nvSpPr>
        <p:spPr>
          <a:xfrm>
            <a:off x="-21463" y="4653136"/>
            <a:ext cx="9144000" cy="1200329"/>
          </a:xfrm>
          <a:prstGeom prst="rect">
            <a:avLst/>
          </a:prstGeom>
          <a:noFill/>
        </p:spPr>
        <p:txBody>
          <a:bodyPr>
            <a:spAutoFit/>
          </a:bodyPr>
          <a:lstStyle/>
          <a:p>
            <a:pPr algn="ctr">
              <a:defRPr/>
            </a:pPr>
            <a:r>
              <a:rPr lang="tr-TR" sz="7200" b="1" spc="50" dirty="0" smtClean="0">
                <a:ln w="12700" cmpd="sng">
                  <a:solidFill>
                    <a:srgbClr val="009900"/>
                  </a:solidFill>
                  <a:prstDash val="soli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10800000" scaled="0"/>
                </a:gradFill>
                <a:effectLst>
                  <a:glow rad="53100">
                    <a:schemeClr val="accent6">
                      <a:satMod val="180000"/>
                      <a:alpha val="30000"/>
                    </a:schemeClr>
                  </a:glow>
                  <a:outerShdw blurRad="38100" dist="38100" dir="2700000" algn="tl">
                    <a:srgbClr val="000000">
                      <a:alpha val="43137"/>
                    </a:srgbClr>
                  </a:outerShdw>
                </a:effectLst>
                <a:latin typeface="+mj-lt"/>
                <a:ea typeface="Batang" pitchFamily="18" charset="-127"/>
              </a:rPr>
              <a:t>BÜLENT DİNÇ</a:t>
            </a:r>
            <a:endParaRPr lang="tr-TR" sz="7200" b="1" spc="50" dirty="0">
              <a:ln w="12700" cmpd="sng">
                <a:solidFill>
                  <a:srgbClr val="009900"/>
                </a:solidFill>
                <a:prstDash val="soli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10800000" scaled="0"/>
              </a:gradFill>
              <a:effectLst>
                <a:glow rad="53100">
                  <a:schemeClr val="accent6">
                    <a:satMod val="180000"/>
                    <a:alpha val="30000"/>
                  </a:schemeClr>
                </a:glow>
                <a:outerShdw blurRad="38100" dist="38100" dir="2700000" algn="tl">
                  <a:srgbClr val="000000">
                    <a:alpha val="43137"/>
                  </a:srgbClr>
                </a:outerShdw>
              </a:effectLst>
              <a:latin typeface="+mj-lt"/>
              <a:ea typeface="Batang" pitchFamily="18" charset="-127"/>
            </a:endParaRPr>
          </a:p>
        </p:txBody>
      </p:sp>
    </p:spTree>
    <p:extLst>
      <p:ext uri="{BB962C8B-B14F-4D97-AF65-F5344CB8AC3E}">
        <p14:creationId xmlns:p14="http://schemas.microsoft.com/office/powerpoint/2010/main" xmlns="" val="1921624370"/>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81753" y="1196752"/>
            <a:ext cx="8139461" cy="2585323"/>
          </a:xfrm>
          <a:prstGeom prst="rect">
            <a:avLst/>
          </a:prstGeom>
        </p:spPr>
        <p:txBody>
          <a:bodyPr wrap="square">
            <a:spAutoFit/>
          </a:bodyPr>
          <a:lstStyle/>
          <a:p>
            <a:pPr algn="ctr">
              <a:spcBef>
                <a:spcPts val="600"/>
              </a:spcBef>
            </a:pPr>
            <a:r>
              <a:rPr lang="tr-TR" sz="5400" dirty="0" smtClean="0">
                <a:solidFill>
                  <a:srgbClr val="FF0000"/>
                </a:solidFill>
                <a:effectLst>
                  <a:outerShdw blurRad="38100" dist="38100" dir="2700000" algn="tl">
                    <a:srgbClr val="000000">
                      <a:alpha val="43137"/>
                    </a:srgbClr>
                  </a:outerShdw>
                </a:effectLst>
                <a:latin typeface="Bookman Old Style" pitchFamily="18" charset="0"/>
              </a:rPr>
              <a:t>İlgi ve merak uyandıran bir atmosfer yaratmak,</a:t>
            </a:r>
          </a:p>
        </p:txBody>
      </p:sp>
      <p:graphicFrame>
        <p:nvGraphicFramePr>
          <p:cNvPr id="3" name="Nesne 2"/>
          <p:cNvGraphicFramePr>
            <a:graphicFrameLocks noChangeAspect="1"/>
          </p:cNvGraphicFramePr>
          <p:nvPr/>
        </p:nvGraphicFramePr>
        <p:xfrm>
          <a:off x="6350" y="2997200"/>
          <a:ext cx="9137650" cy="3844925"/>
        </p:xfrm>
        <a:graphic>
          <a:graphicData uri="http://schemas.openxmlformats.org/presentationml/2006/ole">
            <p:oleObj spid="_x0000_s5240" name="Klip" r:id="rId3" imgW="1638605" imgH="897026" progId="">
              <p:embed/>
            </p:oleObj>
          </a:graphicData>
        </a:graphic>
      </p:graphicFrame>
      <p:pic>
        <p:nvPicPr>
          <p:cNvPr id="4" name="Resim 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943867" y="116632"/>
            <a:ext cx="1215235" cy="1215235"/>
          </a:xfrm>
          <a:prstGeom prst="rect">
            <a:avLst/>
          </a:prstGeom>
        </p:spPr>
      </p:pic>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539552" y="1317625"/>
            <a:ext cx="8136904" cy="1754326"/>
          </a:xfrm>
          <a:prstGeom prst="rect">
            <a:avLst/>
          </a:prstGeom>
        </p:spPr>
        <p:txBody>
          <a:bodyPr wrap="square">
            <a:spAutoFit/>
          </a:bodyPr>
          <a:lstStyle/>
          <a:p>
            <a:pPr algn="ctr">
              <a:spcBef>
                <a:spcPts val="600"/>
              </a:spcBef>
            </a:pPr>
            <a:r>
              <a:rPr lang="tr-TR" sz="5400" dirty="0" smtClean="0">
                <a:solidFill>
                  <a:srgbClr val="FF0000"/>
                </a:solidFill>
                <a:effectLst>
                  <a:outerShdw blurRad="38100" dist="38100" dir="2700000" algn="tl">
                    <a:srgbClr val="000000">
                      <a:alpha val="43137"/>
                    </a:srgbClr>
                  </a:outerShdw>
                </a:effectLst>
                <a:latin typeface="Bookman Old Style" pitchFamily="18" charset="0"/>
              </a:rPr>
              <a:t>Ve öğrencilerde olumlu davranışlar geliştirmek</a:t>
            </a:r>
          </a:p>
        </p:txBody>
      </p:sp>
      <p:graphicFrame>
        <p:nvGraphicFramePr>
          <p:cNvPr id="3" name="Nesne 2"/>
          <p:cNvGraphicFramePr>
            <a:graphicFrameLocks noChangeAspect="1"/>
          </p:cNvGraphicFramePr>
          <p:nvPr>
            <p:extLst>
              <p:ext uri="{D42A27DB-BD31-4B8C-83A1-F6EECF244321}">
                <p14:modId xmlns:p14="http://schemas.microsoft.com/office/powerpoint/2010/main" xmlns="" val="520392740"/>
              </p:ext>
            </p:extLst>
          </p:nvPr>
        </p:nvGraphicFramePr>
        <p:xfrm>
          <a:off x="6350" y="2997200"/>
          <a:ext cx="9137650" cy="3844925"/>
        </p:xfrm>
        <a:graphic>
          <a:graphicData uri="http://schemas.openxmlformats.org/presentationml/2006/ole">
            <p:oleObj spid="_x0000_s6264" name="Klip" r:id="rId3" imgW="1638605" imgH="897026" progId="">
              <p:embed/>
            </p:oleObj>
          </a:graphicData>
        </a:graphic>
      </p:graphicFrame>
      <p:pic>
        <p:nvPicPr>
          <p:cNvPr id="4" name="Resim 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943867" y="116632"/>
            <a:ext cx="1215235" cy="1215235"/>
          </a:xfrm>
          <a:prstGeom prst="rect">
            <a:avLst/>
          </a:prstGeom>
        </p:spPr>
      </p:pic>
      <p:sp>
        <p:nvSpPr>
          <p:cNvPr id="5" name="Dikdörtgen 4"/>
          <p:cNvSpPr/>
          <p:nvPr/>
        </p:nvSpPr>
        <p:spPr>
          <a:xfrm>
            <a:off x="1043608" y="2996952"/>
            <a:ext cx="7056784" cy="1754326"/>
          </a:xfrm>
          <a:prstGeom prst="rect">
            <a:avLst/>
          </a:prstGeom>
        </p:spPr>
        <p:txBody>
          <a:bodyPr wrap="square">
            <a:spAutoFit/>
          </a:bodyPr>
          <a:lstStyle/>
          <a:p>
            <a:pPr lvl="0" algn="ctr">
              <a:spcBef>
                <a:spcPts val="600"/>
              </a:spcBef>
            </a:pPr>
            <a:r>
              <a:rPr lang="tr-TR" sz="5400" dirty="0">
                <a:solidFill>
                  <a:srgbClr val="002060"/>
                </a:solidFill>
                <a:effectLst>
                  <a:outerShdw blurRad="38100" dist="38100" dir="2700000" algn="tl">
                    <a:srgbClr val="000000">
                      <a:alpha val="43137"/>
                    </a:srgbClr>
                  </a:outerShdw>
                </a:effectLst>
                <a:latin typeface="Bookman Old Style" pitchFamily="18" charset="0"/>
              </a:rPr>
              <a:t>için sınıfta yaptığı düzenlemelerdir.</a:t>
            </a:r>
          </a:p>
        </p:txBody>
      </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Nesne 3"/>
          <p:cNvGraphicFramePr>
            <a:graphicFrameLocks noChangeAspect="1"/>
          </p:cNvGraphicFramePr>
          <p:nvPr>
            <p:extLst>
              <p:ext uri="{D42A27DB-BD31-4B8C-83A1-F6EECF244321}">
                <p14:modId xmlns:p14="http://schemas.microsoft.com/office/powerpoint/2010/main" xmlns="" val="2269528662"/>
              </p:ext>
            </p:extLst>
          </p:nvPr>
        </p:nvGraphicFramePr>
        <p:xfrm>
          <a:off x="179388" y="188913"/>
          <a:ext cx="8713787" cy="6480175"/>
        </p:xfrm>
        <a:graphic>
          <a:graphicData uri="http://schemas.openxmlformats.org/presentationml/2006/ole">
            <p:oleObj spid="_x0000_s10336" name="Klip" r:id="rId3" imgW="4144963" imgH="3214688" progId="">
              <p:embed/>
            </p:oleObj>
          </a:graphicData>
        </a:graphic>
      </p:graphicFrame>
      <p:sp>
        <p:nvSpPr>
          <p:cNvPr id="5" name="Dikdörtgen 4"/>
          <p:cNvSpPr/>
          <p:nvPr/>
        </p:nvSpPr>
        <p:spPr>
          <a:xfrm>
            <a:off x="4067944" y="1052736"/>
            <a:ext cx="4811561" cy="2585323"/>
          </a:xfrm>
          <a:prstGeom prst="rect">
            <a:avLst/>
          </a:prstGeom>
        </p:spPr>
        <p:txBody>
          <a:bodyPr wrap="square">
            <a:spAutoFit/>
          </a:bodyPr>
          <a:lstStyle/>
          <a:p>
            <a:pPr algn="ctr">
              <a:spcBef>
                <a:spcPts val="600"/>
              </a:spcBef>
            </a:pPr>
            <a:r>
              <a:rPr lang="tr-TR" sz="5400" b="1" dirty="0" smtClean="0">
                <a:solidFill>
                  <a:srgbClr val="FF0000"/>
                </a:solidFill>
                <a:effectLst>
                  <a:outerShdw blurRad="38100" dist="38100" dir="2700000" algn="tl">
                    <a:srgbClr val="000000">
                      <a:alpha val="43137"/>
                    </a:srgbClr>
                  </a:outerShdw>
                </a:effectLst>
                <a:latin typeface="Bookman Old Style" pitchFamily="18" charset="0"/>
              </a:rPr>
              <a:t>Sınıf Yönetimi Modelleri</a:t>
            </a:r>
          </a:p>
        </p:txBody>
      </p:sp>
      <p:sp>
        <p:nvSpPr>
          <p:cNvPr id="2" name="Slayt Numarası Yer Tutucusu 1"/>
          <p:cNvSpPr>
            <a:spLocks noGrp="1"/>
          </p:cNvSpPr>
          <p:nvPr>
            <p:ph type="sldNum" sz="quarter" idx="12"/>
          </p:nvPr>
        </p:nvSpPr>
        <p:spPr/>
        <p:txBody>
          <a:bodyPr/>
          <a:lstStyle/>
          <a:p>
            <a:fld id="{B7AD5FD4-431C-431A-AD2A-A1CF236CE1A4}" type="slidenum">
              <a:rPr lang="tr-TR" smtClean="0"/>
              <a:pPr/>
              <a:t>16</a:t>
            </a:fld>
            <a:endParaRPr lang="tr-TR"/>
          </a:p>
        </p:txBody>
      </p:sp>
    </p:spTree>
    <p:extLst>
      <p:ext uri="{BB962C8B-B14F-4D97-AF65-F5344CB8AC3E}">
        <p14:creationId xmlns:p14="http://schemas.microsoft.com/office/powerpoint/2010/main" xmlns="" val="1789793408"/>
      </p:ext>
    </p:extLst>
  </p:cSld>
  <p:clrMapOvr>
    <a:masterClrMapping/>
  </p:clrMapOvr>
  <mc:AlternateContent xmlns:mc="http://schemas.openxmlformats.org/markup-compatibility/2006">
    <mc:Choice xmlns:p14="http://schemas.microsoft.com/office/powerpoint/2010/main" xmlns="" Requires="p14">
      <p:transition spd="slow" p14:dur="3000">
        <p14:honeycomb/>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Nesne 1"/>
          <p:cNvGraphicFramePr>
            <a:graphicFrameLocks noChangeAspect="1"/>
          </p:cNvGraphicFramePr>
          <p:nvPr/>
        </p:nvGraphicFramePr>
        <p:xfrm>
          <a:off x="0" y="0"/>
          <a:ext cx="9144000" cy="6858000"/>
        </p:xfrm>
        <a:graphic>
          <a:graphicData uri="http://schemas.openxmlformats.org/presentationml/2006/ole">
            <p:oleObj spid="_x0000_s11362" name="Klip" r:id="rId3" imgW="5097463" imgH="2247900" progId="">
              <p:embed/>
            </p:oleObj>
          </a:graphicData>
        </a:graphic>
      </p:graphicFrame>
      <p:sp>
        <p:nvSpPr>
          <p:cNvPr id="4" name="Dikdörtgen 3"/>
          <p:cNvSpPr/>
          <p:nvPr/>
        </p:nvSpPr>
        <p:spPr>
          <a:xfrm>
            <a:off x="2627784" y="1124744"/>
            <a:ext cx="3888432" cy="3570208"/>
          </a:xfrm>
          <a:prstGeom prst="rect">
            <a:avLst/>
          </a:prstGeom>
        </p:spPr>
        <p:txBody>
          <a:bodyPr wrap="square">
            <a:spAutoFit/>
          </a:bodyPr>
          <a:lstStyle/>
          <a:p>
            <a:pPr algn="ctr">
              <a:spcAft>
                <a:spcPts val="600"/>
              </a:spcAft>
            </a:pPr>
            <a:r>
              <a:rPr lang="tr-TR" sz="2400" dirty="0" smtClean="0">
                <a:solidFill>
                  <a:srgbClr val="FF0066"/>
                </a:solidFill>
                <a:effectLst>
                  <a:outerShdw blurRad="38100" dist="38100" dir="2700000" algn="tl">
                    <a:srgbClr val="000000">
                      <a:alpha val="43137"/>
                    </a:srgbClr>
                  </a:outerShdw>
                </a:effectLst>
                <a:latin typeface="Bookman Old Style" pitchFamily="18" charset="0"/>
              </a:rPr>
              <a:t>* Sınıf </a:t>
            </a:r>
            <a:r>
              <a:rPr lang="tr-TR" sz="2400" dirty="0">
                <a:solidFill>
                  <a:srgbClr val="FF0066"/>
                </a:solidFill>
                <a:effectLst>
                  <a:outerShdw blurRad="38100" dist="38100" dir="2700000" algn="tl">
                    <a:srgbClr val="000000">
                      <a:alpha val="43137"/>
                    </a:srgbClr>
                  </a:outerShdw>
                </a:effectLst>
                <a:latin typeface="Bookman Old Style" pitchFamily="18" charset="0"/>
              </a:rPr>
              <a:t>kurallarını öğretmen koyar, öğrenci itaat eder.</a:t>
            </a:r>
          </a:p>
          <a:p>
            <a:pPr algn="ctr">
              <a:spcAft>
                <a:spcPts val="600"/>
              </a:spcAft>
            </a:pPr>
            <a:r>
              <a:rPr lang="tr-TR" sz="2400" dirty="0" smtClean="0">
                <a:solidFill>
                  <a:srgbClr val="FF0066"/>
                </a:solidFill>
                <a:effectLst>
                  <a:outerShdw blurRad="38100" dist="38100" dir="2700000" algn="tl">
                    <a:srgbClr val="000000">
                      <a:alpha val="43137"/>
                    </a:srgbClr>
                  </a:outerShdw>
                </a:effectLst>
                <a:latin typeface="Bookman Old Style" pitchFamily="18" charset="0"/>
              </a:rPr>
              <a:t>* Öğretmen </a:t>
            </a:r>
            <a:r>
              <a:rPr lang="tr-TR" sz="2400" dirty="0">
                <a:solidFill>
                  <a:srgbClr val="FF0066"/>
                </a:solidFill>
                <a:effectLst>
                  <a:outerShdw blurRad="38100" dist="38100" dir="2700000" algn="tl">
                    <a:srgbClr val="000000">
                      <a:alpha val="43137"/>
                    </a:srgbClr>
                  </a:outerShdw>
                </a:effectLst>
                <a:latin typeface="Bookman Old Style" pitchFamily="18" charset="0"/>
              </a:rPr>
              <a:t>bilgi aktarır, öğrenci olduğu gibi kabullenir.</a:t>
            </a:r>
          </a:p>
          <a:p>
            <a:pPr algn="ctr">
              <a:spcAft>
                <a:spcPts val="600"/>
              </a:spcAft>
            </a:pPr>
            <a:r>
              <a:rPr lang="tr-TR" sz="2400" dirty="0" smtClean="0">
                <a:solidFill>
                  <a:srgbClr val="FF0066"/>
                </a:solidFill>
                <a:effectLst>
                  <a:outerShdw blurRad="38100" dist="38100" dir="2700000" algn="tl">
                    <a:srgbClr val="000000">
                      <a:alpha val="43137"/>
                    </a:srgbClr>
                  </a:outerShdw>
                </a:effectLst>
                <a:latin typeface="Bookman Old Style" pitchFamily="18" charset="0"/>
              </a:rPr>
              <a:t>* Öğrenciler </a:t>
            </a:r>
            <a:r>
              <a:rPr lang="tr-TR" sz="2400" dirty="0">
                <a:solidFill>
                  <a:srgbClr val="FF0066"/>
                </a:solidFill>
                <a:effectLst>
                  <a:outerShdw blurRad="38100" dist="38100" dir="2700000" algn="tl">
                    <a:srgbClr val="000000">
                      <a:alpha val="43137"/>
                    </a:srgbClr>
                  </a:outerShdw>
                </a:effectLst>
                <a:latin typeface="Bookman Old Style" pitchFamily="18" charset="0"/>
              </a:rPr>
              <a:t>bilgileri sorgulamadan kabullenir ve </a:t>
            </a:r>
            <a:r>
              <a:rPr lang="tr-TR" sz="2400" dirty="0" smtClean="0">
                <a:solidFill>
                  <a:srgbClr val="FF0066"/>
                </a:solidFill>
                <a:effectLst>
                  <a:outerShdw blurRad="38100" dist="38100" dir="2700000" algn="tl">
                    <a:srgbClr val="000000">
                      <a:alpha val="43137"/>
                    </a:srgbClr>
                  </a:outerShdw>
                </a:effectLst>
                <a:latin typeface="Bookman Old Style" pitchFamily="18" charset="0"/>
              </a:rPr>
              <a:t>ezberler.</a:t>
            </a:r>
            <a:endParaRPr lang="tr-TR" sz="2400" dirty="0">
              <a:solidFill>
                <a:srgbClr val="FF0066"/>
              </a:solidFill>
              <a:effectLst>
                <a:outerShdw blurRad="38100" dist="38100" dir="2700000" algn="tl">
                  <a:srgbClr val="000000">
                    <a:alpha val="43137"/>
                  </a:srgbClr>
                </a:outerShdw>
              </a:effectLst>
              <a:latin typeface="Bookman Old Style" pitchFamily="18" charset="0"/>
            </a:endParaRPr>
          </a:p>
        </p:txBody>
      </p:sp>
      <p:sp>
        <p:nvSpPr>
          <p:cNvPr id="5" name="Dikdörtgen 4"/>
          <p:cNvSpPr/>
          <p:nvPr/>
        </p:nvSpPr>
        <p:spPr>
          <a:xfrm>
            <a:off x="2483768" y="4852421"/>
            <a:ext cx="4248472" cy="1754326"/>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5400" b="1" spc="50" dirty="0" smtClean="0">
                <a:ln w="11430"/>
                <a:solidFill>
                  <a:srgbClr val="6600FF"/>
                </a:solidFill>
                <a:effectLst>
                  <a:glow rad="139700">
                    <a:schemeClr val="accent6">
                      <a:satMod val="175000"/>
                      <a:alpha val="40000"/>
                    </a:schemeClr>
                  </a:glow>
                  <a:outerShdw blurRad="76200" dist="50800" dir="5400000" algn="tl" rotWithShape="0">
                    <a:srgbClr val="000000">
                      <a:alpha val="65000"/>
                    </a:srgbClr>
                  </a:outerShdw>
                </a:effectLst>
                <a:latin typeface="Bookman Old Style" pitchFamily="18" charset="0"/>
              </a:rPr>
              <a:t>Geleneksel Yaklaşım</a:t>
            </a:r>
            <a:endParaRPr lang="tr-TR" sz="5400" b="1" cap="none" spc="50" dirty="0">
              <a:ln w="11430"/>
              <a:solidFill>
                <a:srgbClr val="6600FF"/>
              </a:solidFill>
              <a:effectLst>
                <a:glow rad="139700">
                  <a:schemeClr val="accent6">
                    <a:satMod val="175000"/>
                    <a:alpha val="40000"/>
                  </a:schemeClr>
                </a:glow>
                <a:outerShdw blurRad="76200" dist="50800" dir="5400000" algn="tl" rotWithShape="0">
                  <a:srgbClr val="000000">
                    <a:alpha val="65000"/>
                  </a:srgbClr>
                </a:outerShdw>
              </a:effectLst>
              <a:latin typeface="Bookman Old Style" pitchFamily="18" charset="0"/>
            </a:endParaRPr>
          </a:p>
        </p:txBody>
      </p:sp>
      <p:sp>
        <p:nvSpPr>
          <p:cNvPr id="3" name="Slayt Numarası Yer Tutucusu 2"/>
          <p:cNvSpPr>
            <a:spLocks noGrp="1"/>
          </p:cNvSpPr>
          <p:nvPr>
            <p:ph type="sldNum" sz="quarter" idx="12"/>
          </p:nvPr>
        </p:nvSpPr>
        <p:spPr/>
        <p:txBody>
          <a:bodyPr/>
          <a:lstStyle/>
          <a:p>
            <a:fld id="{B7AD5FD4-431C-431A-AD2A-A1CF236CE1A4}" type="slidenum">
              <a:rPr lang="tr-TR" smtClean="0"/>
              <a:pPr/>
              <a:t>17</a:t>
            </a:fld>
            <a:endParaRPr lang="tr-TR"/>
          </a:p>
        </p:txBody>
      </p:sp>
    </p:spTree>
    <p:extLst>
      <p:ext uri="{BB962C8B-B14F-4D97-AF65-F5344CB8AC3E}">
        <p14:creationId xmlns:p14="http://schemas.microsoft.com/office/powerpoint/2010/main" xmlns="" val="2402382134"/>
      </p:ext>
    </p:extLst>
  </p:cSld>
  <p:clrMapOvr>
    <a:masterClrMapping/>
  </p:clrMapOvr>
  <mc:AlternateContent xmlns:mc="http://schemas.openxmlformats.org/markup-compatibility/2006">
    <mc:Choice xmlns:p14="http://schemas.microsoft.com/office/powerpoint/2010/main" xmlns="" Requires="p14">
      <p:transition spd="slow" p14:dur="1200">
        <p14:prism dir="d"/>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Nesne 1"/>
          <p:cNvGraphicFramePr>
            <a:graphicFrameLocks noChangeAspect="1"/>
          </p:cNvGraphicFramePr>
          <p:nvPr>
            <p:extLst>
              <p:ext uri="{D42A27DB-BD31-4B8C-83A1-F6EECF244321}">
                <p14:modId xmlns:p14="http://schemas.microsoft.com/office/powerpoint/2010/main" xmlns="" val="2697034823"/>
              </p:ext>
            </p:extLst>
          </p:nvPr>
        </p:nvGraphicFramePr>
        <p:xfrm>
          <a:off x="0" y="0"/>
          <a:ext cx="9144000" cy="6858000"/>
        </p:xfrm>
        <a:graphic>
          <a:graphicData uri="http://schemas.openxmlformats.org/presentationml/2006/ole">
            <p:oleObj spid="_x0000_s12384" name="Klip" r:id="rId3" imgW="5097463" imgH="2247900" progId="">
              <p:embed/>
            </p:oleObj>
          </a:graphicData>
        </a:graphic>
      </p:graphicFrame>
      <p:sp>
        <p:nvSpPr>
          <p:cNvPr id="3" name="Dikdörtgen 2"/>
          <p:cNvSpPr/>
          <p:nvPr/>
        </p:nvSpPr>
        <p:spPr>
          <a:xfrm>
            <a:off x="2627784" y="1081890"/>
            <a:ext cx="3888432" cy="3570208"/>
          </a:xfrm>
          <a:prstGeom prst="rect">
            <a:avLst/>
          </a:prstGeom>
        </p:spPr>
        <p:txBody>
          <a:bodyPr wrap="square">
            <a:spAutoFit/>
          </a:bodyPr>
          <a:lstStyle/>
          <a:p>
            <a:pPr algn="ctr">
              <a:spcBef>
                <a:spcPts val="600"/>
              </a:spcBef>
            </a:pPr>
            <a:r>
              <a:rPr lang="tr-TR" sz="2400" dirty="0" smtClean="0">
                <a:solidFill>
                  <a:srgbClr val="FF0066"/>
                </a:solidFill>
                <a:effectLst>
                  <a:outerShdw blurRad="38100" dist="38100" dir="2700000" algn="tl">
                    <a:srgbClr val="000000">
                      <a:alpha val="43137"/>
                    </a:srgbClr>
                  </a:outerShdw>
                </a:effectLst>
                <a:latin typeface="Bookman Old Style" pitchFamily="18" charset="0"/>
              </a:rPr>
              <a:t>* İstenmeyen </a:t>
            </a:r>
            <a:r>
              <a:rPr lang="tr-TR" sz="2400" dirty="0">
                <a:solidFill>
                  <a:srgbClr val="FF0066"/>
                </a:solidFill>
                <a:effectLst>
                  <a:outerShdw blurRad="38100" dist="38100" dir="2700000" algn="tl">
                    <a:srgbClr val="000000">
                      <a:alpha val="43137"/>
                    </a:srgbClr>
                  </a:outerShdw>
                </a:effectLst>
                <a:latin typeface="Bookman Old Style" pitchFamily="18" charset="0"/>
              </a:rPr>
              <a:t>durum ya da davranışın düzeltilmesi amaçlanır.</a:t>
            </a:r>
          </a:p>
          <a:p>
            <a:pPr algn="ctr">
              <a:spcBef>
                <a:spcPts val="600"/>
              </a:spcBef>
            </a:pPr>
            <a:r>
              <a:rPr lang="tr-TR" sz="2400" dirty="0" smtClean="0">
                <a:solidFill>
                  <a:srgbClr val="FF0066"/>
                </a:solidFill>
                <a:effectLst>
                  <a:outerShdw blurRad="38100" dist="38100" dir="2700000" algn="tl">
                    <a:srgbClr val="000000">
                      <a:alpha val="43137"/>
                    </a:srgbClr>
                  </a:outerShdw>
                </a:effectLst>
                <a:latin typeface="Bookman Old Style" pitchFamily="18" charset="0"/>
              </a:rPr>
              <a:t>* Sonuç-tepki </a:t>
            </a:r>
            <a:r>
              <a:rPr lang="tr-TR" sz="2400" dirty="0">
                <a:solidFill>
                  <a:srgbClr val="FF0066"/>
                </a:solidFill>
                <a:effectLst>
                  <a:outerShdw blurRad="38100" dist="38100" dir="2700000" algn="tl">
                    <a:srgbClr val="000000">
                      <a:alpha val="43137"/>
                    </a:srgbClr>
                  </a:outerShdw>
                </a:effectLst>
                <a:latin typeface="Bookman Old Style" pitchFamily="18" charset="0"/>
              </a:rPr>
              <a:t>ilişkisi </a:t>
            </a:r>
            <a:r>
              <a:rPr lang="tr-TR" sz="2400" dirty="0" smtClean="0">
                <a:solidFill>
                  <a:srgbClr val="FF0066"/>
                </a:solidFill>
                <a:effectLst>
                  <a:outerShdw blurRad="38100" dist="38100" dir="2700000" algn="tl">
                    <a:srgbClr val="000000">
                      <a:alpha val="43137"/>
                    </a:srgbClr>
                  </a:outerShdw>
                </a:effectLst>
                <a:latin typeface="Bookman Old Style" pitchFamily="18" charset="0"/>
              </a:rPr>
              <a:t>vardır.</a:t>
            </a:r>
          </a:p>
          <a:p>
            <a:pPr algn="ctr">
              <a:spcBef>
                <a:spcPts val="600"/>
              </a:spcBef>
            </a:pPr>
            <a:r>
              <a:rPr lang="tr-TR" sz="2400" dirty="0" smtClean="0">
                <a:solidFill>
                  <a:srgbClr val="FF0066"/>
                </a:solidFill>
                <a:effectLst>
                  <a:outerShdw blurRad="38100" dist="38100" dir="2700000" algn="tl">
                    <a:srgbClr val="000000">
                      <a:alpha val="43137"/>
                    </a:srgbClr>
                  </a:outerShdw>
                </a:effectLst>
                <a:latin typeface="Bookman Old Style" pitchFamily="18" charset="0"/>
              </a:rPr>
              <a:t>* Çok </a:t>
            </a:r>
            <a:r>
              <a:rPr lang="tr-TR" sz="2400" dirty="0">
                <a:solidFill>
                  <a:srgbClr val="FF0066"/>
                </a:solidFill>
                <a:effectLst>
                  <a:outerShdw blurRad="38100" dist="38100" dir="2700000" algn="tl">
                    <a:srgbClr val="000000">
                      <a:alpha val="43137"/>
                    </a:srgbClr>
                  </a:outerShdw>
                </a:effectLst>
                <a:latin typeface="Bookman Old Style" pitchFamily="18" charset="0"/>
              </a:rPr>
              <a:t>sık kullanılması öğretmenin sınıf yönetimindeki yetersizliğini gösterir.</a:t>
            </a:r>
          </a:p>
        </p:txBody>
      </p:sp>
      <p:sp>
        <p:nvSpPr>
          <p:cNvPr id="4" name="Dikdörtgen 3"/>
          <p:cNvSpPr/>
          <p:nvPr/>
        </p:nvSpPr>
        <p:spPr>
          <a:xfrm>
            <a:off x="2483768" y="4852421"/>
            <a:ext cx="4248472" cy="1754326"/>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5400" b="1" spc="50" dirty="0" smtClean="0">
                <a:ln w="11430"/>
                <a:solidFill>
                  <a:srgbClr val="6600FF"/>
                </a:solidFill>
                <a:effectLst>
                  <a:glow rad="139700">
                    <a:schemeClr val="accent6">
                      <a:satMod val="175000"/>
                      <a:alpha val="40000"/>
                    </a:schemeClr>
                  </a:glow>
                  <a:outerShdw blurRad="76200" dist="50800" dir="5400000" algn="tl" rotWithShape="0">
                    <a:srgbClr val="000000">
                      <a:alpha val="65000"/>
                    </a:srgbClr>
                  </a:outerShdw>
                </a:effectLst>
                <a:latin typeface="Bookman Old Style" pitchFamily="18" charset="0"/>
              </a:rPr>
              <a:t>Tepkisel Yaklaşım</a:t>
            </a:r>
            <a:endParaRPr lang="tr-TR" sz="5400" b="1" cap="none" spc="50" dirty="0">
              <a:ln w="11430"/>
              <a:solidFill>
                <a:srgbClr val="6600FF"/>
              </a:solidFill>
              <a:effectLst>
                <a:glow rad="139700">
                  <a:schemeClr val="accent6">
                    <a:satMod val="175000"/>
                    <a:alpha val="40000"/>
                  </a:schemeClr>
                </a:glow>
                <a:outerShdw blurRad="76200" dist="50800" dir="5400000" algn="tl" rotWithShape="0">
                  <a:srgbClr val="000000">
                    <a:alpha val="65000"/>
                  </a:srgbClr>
                </a:outerShdw>
              </a:effectLst>
              <a:latin typeface="Bookman Old Style" pitchFamily="18" charset="0"/>
            </a:endParaRPr>
          </a:p>
        </p:txBody>
      </p:sp>
      <p:sp>
        <p:nvSpPr>
          <p:cNvPr id="5" name="Slayt Numarası Yer Tutucusu 4"/>
          <p:cNvSpPr>
            <a:spLocks noGrp="1"/>
          </p:cNvSpPr>
          <p:nvPr>
            <p:ph type="sldNum" sz="quarter" idx="12"/>
          </p:nvPr>
        </p:nvSpPr>
        <p:spPr/>
        <p:txBody>
          <a:bodyPr/>
          <a:lstStyle/>
          <a:p>
            <a:fld id="{B7AD5FD4-431C-431A-AD2A-A1CF236CE1A4}" type="slidenum">
              <a:rPr lang="tr-TR" smtClean="0"/>
              <a:pPr/>
              <a:t>18</a:t>
            </a:fld>
            <a:endParaRPr lang="tr-TR"/>
          </a:p>
        </p:txBody>
      </p:sp>
    </p:spTree>
    <p:extLst>
      <p:ext uri="{BB962C8B-B14F-4D97-AF65-F5344CB8AC3E}">
        <p14:creationId xmlns:p14="http://schemas.microsoft.com/office/powerpoint/2010/main" xmlns="" val="2402382134"/>
      </p:ext>
    </p:extLst>
  </p:cSld>
  <p:clrMapOvr>
    <a:masterClrMapping/>
  </p:clrMapOvr>
  <mc:AlternateContent xmlns:mc="http://schemas.openxmlformats.org/markup-compatibility/2006">
    <mc:Choice xmlns:p14="http://schemas.microsoft.com/office/powerpoint/2010/main" xmlns="" Requires="p14">
      <p:transition spd="slow" p14:dur="1200">
        <p14:prism dir="d"/>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Nesne 1"/>
          <p:cNvGraphicFramePr>
            <a:graphicFrameLocks noChangeAspect="1"/>
          </p:cNvGraphicFramePr>
          <p:nvPr>
            <p:extLst>
              <p:ext uri="{D42A27DB-BD31-4B8C-83A1-F6EECF244321}">
                <p14:modId xmlns:p14="http://schemas.microsoft.com/office/powerpoint/2010/main" xmlns="" val="408754248"/>
              </p:ext>
            </p:extLst>
          </p:nvPr>
        </p:nvGraphicFramePr>
        <p:xfrm>
          <a:off x="0" y="0"/>
          <a:ext cx="9144000" cy="6858000"/>
        </p:xfrm>
        <a:graphic>
          <a:graphicData uri="http://schemas.openxmlformats.org/presentationml/2006/ole">
            <p:oleObj spid="_x0000_s13409" name="Klip" r:id="rId3" imgW="5097463" imgH="2247900" progId="">
              <p:embed/>
            </p:oleObj>
          </a:graphicData>
        </a:graphic>
      </p:graphicFrame>
      <p:sp>
        <p:nvSpPr>
          <p:cNvPr id="3" name="Dikdörtgen 2"/>
          <p:cNvSpPr/>
          <p:nvPr/>
        </p:nvSpPr>
        <p:spPr>
          <a:xfrm>
            <a:off x="2605169" y="1556792"/>
            <a:ext cx="3888432" cy="2754600"/>
          </a:xfrm>
          <a:prstGeom prst="rect">
            <a:avLst/>
          </a:prstGeom>
        </p:spPr>
        <p:txBody>
          <a:bodyPr wrap="square">
            <a:spAutoFit/>
          </a:bodyPr>
          <a:lstStyle/>
          <a:p>
            <a:pPr algn="ctr">
              <a:spcBef>
                <a:spcPts val="600"/>
              </a:spcBef>
            </a:pPr>
            <a:r>
              <a:rPr lang="tr-TR" sz="2400" dirty="0" smtClean="0">
                <a:solidFill>
                  <a:srgbClr val="FF0066"/>
                </a:solidFill>
                <a:effectLst>
                  <a:outerShdw blurRad="38100" dist="38100" dir="2700000" algn="tl">
                    <a:srgbClr val="000000">
                      <a:alpha val="43137"/>
                    </a:srgbClr>
                  </a:outerShdw>
                </a:effectLst>
                <a:latin typeface="Bookman Old Style" pitchFamily="18" charset="0"/>
              </a:rPr>
              <a:t>* Yapılma </a:t>
            </a:r>
            <a:r>
              <a:rPr lang="tr-TR" sz="2400" dirty="0">
                <a:solidFill>
                  <a:srgbClr val="FF0066"/>
                </a:solidFill>
                <a:effectLst>
                  <a:outerShdw blurRad="38100" dist="38100" dir="2700000" algn="tl">
                    <a:srgbClr val="000000">
                      <a:alpha val="43137"/>
                    </a:srgbClr>
                  </a:outerShdw>
                </a:effectLst>
                <a:latin typeface="Bookman Old Style" pitchFamily="18" charset="0"/>
              </a:rPr>
              <a:t>ihtimali olan durum ve davranışlar önceden kestirilerek önlemler alınır.</a:t>
            </a:r>
          </a:p>
          <a:p>
            <a:pPr algn="ctr">
              <a:spcBef>
                <a:spcPts val="600"/>
              </a:spcBef>
            </a:pPr>
            <a:r>
              <a:rPr lang="tr-TR" sz="2400" dirty="0" smtClean="0">
                <a:solidFill>
                  <a:srgbClr val="FF0066"/>
                </a:solidFill>
                <a:effectLst>
                  <a:outerShdw blurRad="38100" dist="38100" dir="2700000" algn="tl">
                    <a:srgbClr val="000000">
                      <a:alpha val="43137"/>
                    </a:srgbClr>
                  </a:outerShdw>
                </a:effectLst>
                <a:latin typeface="Bookman Old Style" pitchFamily="18" charset="0"/>
              </a:rPr>
              <a:t>* Sorun </a:t>
            </a:r>
            <a:r>
              <a:rPr lang="tr-TR" sz="2400" dirty="0">
                <a:solidFill>
                  <a:srgbClr val="FF0066"/>
                </a:solidFill>
                <a:effectLst>
                  <a:outerShdw blurRad="38100" dist="38100" dir="2700000" algn="tl">
                    <a:srgbClr val="000000">
                      <a:alpha val="43137"/>
                    </a:srgbClr>
                  </a:outerShdw>
                </a:effectLst>
                <a:latin typeface="Bookman Old Style" pitchFamily="18" charset="0"/>
              </a:rPr>
              <a:t>yaşanmaması için her türlü önlem alınır.</a:t>
            </a:r>
          </a:p>
        </p:txBody>
      </p:sp>
      <p:sp>
        <p:nvSpPr>
          <p:cNvPr id="4" name="Dikdörtgen 3"/>
          <p:cNvSpPr/>
          <p:nvPr/>
        </p:nvSpPr>
        <p:spPr>
          <a:xfrm>
            <a:off x="2483768" y="4852421"/>
            <a:ext cx="4248472" cy="1754326"/>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5400" b="1" spc="50" dirty="0" err="1" smtClean="0">
                <a:ln w="11430"/>
                <a:solidFill>
                  <a:srgbClr val="6600FF"/>
                </a:solidFill>
                <a:effectLst>
                  <a:glow rad="139700">
                    <a:schemeClr val="accent6">
                      <a:satMod val="175000"/>
                      <a:alpha val="40000"/>
                    </a:schemeClr>
                  </a:glow>
                  <a:outerShdw blurRad="76200" dist="50800" dir="5400000" algn="tl" rotWithShape="0">
                    <a:srgbClr val="000000">
                      <a:alpha val="65000"/>
                    </a:srgbClr>
                  </a:outerShdw>
                </a:effectLst>
                <a:latin typeface="Bookman Old Style" pitchFamily="18" charset="0"/>
              </a:rPr>
              <a:t>Önlemsel</a:t>
            </a:r>
            <a:r>
              <a:rPr lang="tr-TR" sz="5400" b="1" spc="50" dirty="0" smtClean="0">
                <a:ln w="11430"/>
                <a:solidFill>
                  <a:srgbClr val="6600FF"/>
                </a:solidFill>
                <a:effectLst>
                  <a:glow rad="139700">
                    <a:schemeClr val="accent6">
                      <a:satMod val="175000"/>
                      <a:alpha val="40000"/>
                    </a:schemeClr>
                  </a:glow>
                  <a:outerShdw blurRad="76200" dist="50800" dir="5400000" algn="tl" rotWithShape="0">
                    <a:srgbClr val="000000">
                      <a:alpha val="65000"/>
                    </a:srgbClr>
                  </a:outerShdw>
                </a:effectLst>
                <a:latin typeface="Bookman Old Style" pitchFamily="18" charset="0"/>
              </a:rPr>
              <a:t> Yaklaşım</a:t>
            </a:r>
            <a:endParaRPr lang="tr-TR" sz="5400" b="1" cap="none" spc="50" dirty="0">
              <a:ln w="11430"/>
              <a:solidFill>
                <a:srgbClr val="6600FF"/>
              </a:solidFill>
              <a:effectLst>
                <a:glow rad="139700">
                  <a:schemeClr val="accent6">
                    <a:satMod val="175000"/>
                    <a:alpha val="40000"/>
                  </a:schemeClr>
                </a:glow>
                <a:outerShdw blurRad="76200" dist="50800" dir="5400000" algn="tl" rotWithShape="0">
                  <a:srgbClr val="000000">
                    <a:alpha val="65000"/>
                  </a:srgbClr>
                </a:outerShdw>
              </a:effectLst>
              <a:latin typeface="Bookman Old Style" pitchFamily="18" charset="0"/>
            </a:endParaRPr>
          </a:p>
        </p:txBody>
      </p:sp>
      <p:sp>
        <p:nvSpPr>
          <p:cNvPr id="5" name="Slayt Numarası Yer Tutucusu 4"/>
          <p:cNvSpPr>
            <a:spLocks noGrp="1"/>
          </p:cNvSpPr>
          <p:nvPr>
            <p:ph type="sldNum" sz="quarter" idx="12"/>
          </p:nvPr>
        </p:nvSpPr>
        <p:spPr/>
        <p:txBody>
          <a:bodyPr/>
          <a:lstStyle/>
          <a:p>
            <a:fld id="{B7AD5FD4-431C-431A-AD2A-A1CF236CE1A4}" type="slidenum">
              <a:rPr lang="tr-TR" smtClean="0"/>
              <a:pPr/>
              <a:t>19</a:t>
            </a:fld>
            <a:endParaRPr lang="tr-TR"/>
          </a:p>
        </p:txBody>
      </p:sp>
    </p:spTree>
    <p:extLst>
      <p:ext uri="{BB962C8B-B14F-4D97-AF65-F5344CB8AC3E}">
        <p14:creationId xmlns:p14="http://schemas.microsoft.com/office/powerpoint/2010/main" xmlns="" val="2402382134"/>
      </p:ext>
    </p:extLst>
  </p:cSld>
  <p:clrMapOvr>
    <a:masterClrMapping/>
  </p:clrMapOvr>
  <mc:AlternateContent xmlns:mc="http://schemas.openxmlformats.org/markup-compatibility/2006">
    <mc:Choice xmlns:p14="http://schemas.microsoft.com/office/powerpoint/2010/main" xmlns="" Requires="p14">
      <p:transition spd="slow" p14:dur="1200">
        <p14:prism dir="d"/>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Metin kutusu 1"/>
          <p:cNvSpPr txBox="1"/>
          <p:nvPr/>
        </p:nvSpPr>
        <p:spPr>
          <a:xfrm>
            <a:off x="225833" y="1832050"/>
            <a:ext cx="8712968" cy="4431983"/>
          </a:xfrm>
          <a:prstGeom prst="rect">
            <a:avLst/>
          </a:prstGeom>
          <a:noFill/>
        </p:spPr>
        <p:txBody>
          <a:bodyPr wrap="square" rtlCol="0">
            <a:spAutoFit/>
          </a:bodyPr>
          <a:lstStyle/>
          <a:p>
            <a:pPr>
              <a:spcBef>
                <a:spcPts val="600"/>
              </a:spcBef>
            </a:pPr>
            <a:r>
              <a:rPr lang="tr-TR" sz="3600" b="1" dirty="0" smtClean="0">
                <a:solidFill>
                  <a:srgbClr val="002060"/>
                </a:solidFill>
                <a:effectLst>
                  <a:outerShdw blurRad="38100" dist="38100" dir="2700000" algn="tl">
                    <a:srgbClr val="000000">
                      <a:alpha val="43137"/>
                    </a:srgbClr>
                  </a:outerShdw>
                </a:effectLst>
                <a:latin typeface="Bookman Old Style" pitchFamily="18" charset="0"/>
              </a:rPr>
              <a:t>1. Giriş</a:t>
            </a:r>
          </a:p>
          <a:p>
            <a:pPr>
              <a:spcBef>
                <a:spcPts val="600"/>
              </a:spcBef>
            </a:pPr>
            <a:r>
              <a:rPr lang="tr-TR" sz="3600" b="1" dirty="0" smtClean="0">
                <a:solidFill>
                  <a:srgbClr val="002060"/>
                </a:solidFill>
                <a:effectLst>
                  <a:outerShdw blurRad="38100" dist="38100" dir="2700000" algn="tl">
                    <a:srgbClr val="000000">
                      <a:alpha val="43137"/>
                    </a:srgbClr>
                  </a:outerShdw>
                </a:effectLst>
                <a:latin typeface="Bookman Old Style" pitchFamily="18" charset="0"/>
              </a:rPr>
              <a:t>2. Sınıf Yönetimi Modelleri</a:t>
            </a:r>
          </a:p>
          <a:p>
            <a:pPr>
              <a:spcBef>
                <a:spcPts val="600"/>
              </a:spcBef>
            </a:pPr>
            <a:r>
              <a:rPr lang="tr-TR" sz="3600" b="1" dirty="0">
                <a:solidFill>
                  <a:srgbClr val="002060"/>
                </a:solidFill>
                <a:effectLst>
                  <a:outerShdw blurRad="38100" dist="38100" dir="2700000" algn="tl">
                    <a:srgbClr val="000000">
                      <a:alpha val="43137"/>
                    </a:srgbClr>
                  </a:outerShdw>
                </a:effectLst>
                <a:latin typeface="Bookman Old Style" pitchFamily="18" charset="0"/>
              </a:rPr>
              <a:t>3</a:t>
            </a:r>
            <a:r>
              <a:rPr lang="tr-TR" sz="3600" b="1" dirty="0" smtClean="0">
                <a:solidFill>
                  <a:srgbClr val="002060"/>
                </a:solidFill>
                <a:effectLst>
                  <a:outerShdw blurRad="38100" dist="38100" dir="2700000" algn="tl">
                    <a:srgbClr val="000000">
                      <a:alpha val="43137"/>
                    </a:srgbClr>
                  </a:outerShdw>
                </a:effectLst>
                <a:latin typeface="Bookman Old Style" pitchFamily="18" charset="0"/>
              </a:rPr>
              <a:t>. Sınıf Yönetimi Değişkenleri</a:t>
            </a:r>
          </a:p>
          <a:p>
            <a:pPr>
              <a:spcBef>
                <a:spcPts val="600"/>
              </a:spcBef>
            </a:pPr>
            <a:r>
              <a:rPr lang="tr-TR" sz="3600" b="1" dirty="0">
                <a:solidFill>
                  <a:srgbClr val="002060"/>
                </a:solidFill>
                <a:effectLst>
                  <a:outerShdw blurRad="38100" dist="38100" dir="2700000" algn="tl">
                    <a:srgbClr val="000000">
                      <a:alpha val="43137"/>
                    </a:srgbClr>
                  </a:outerShdw>
                </a:effectLst>
                <a:latin typeface="Bookman Old Style" pitchFamily="18" charset="0"/>
              </a:rPr>
              <a:t>4</a:t>
            </a:r>
            <a:r>
              <a:rPr lang="tr-TR" sz="3600" b="1" dirty="0" smtClean="0">
                <a:solidFill>
                  <a:srgbClr val="002060"/>
                </a:solidFill>
                <a:effectLst>
                  <a:outerShdw blurRad="38100" dist="38100" dir="2700000" algn="tl">
                    <a:srgbClr val="000000">
                      <a:alpha val="43137"/>
                    </a:srgbClr>
                  </a:outerShdw>
                </a:effectLst>
                <a:latin typeface="Bookman Old Style" pitchFamily="18" charset="0"/>
              </a:rPr>
              <a:t>. Sınıf Kuralları</a:t>
            </a:r>
          </a:p>
          <a:p>
            <a:pPr>
              <a:spcBef>
                <a:spcPts val="600"/>
              </a:spcBef>
            </a:pPr>
            <a:r>
              <a:rPr lang="tr-TR" sz="3600" b="1" dirty="0">
                <a:solidFill>
                  <a:srgbClr val="002060"/>
                </a:solidFill>
                <a:effectLst>
                  <a:outerShdw blurRad="38100" dist="38100" dir="2700000" algn="tl">
                    <a:srgbClr val="000000">
                      <a:alpha val="43137"/>
                    </a:srgbClr>
                  </a:outerShdw>
                </a:effectLst>
                <a:latin typeface="Bookman Old Style" pitchFamily="18" charset="0"/>
              </a:rPr>
              <a:t>5</a:t>
            </a:r>
            <a:r>
              <a:rPr lang="tr-TR" sz="3600" b="1" dirty="0" smtClean="0">
                <a:solidFill>
                  <a:srgbClr val="002060"/>
                </a:solidFill>
                <a:effectLst>
                  <a:outerShdw blurRad="38100" dist="38100" dir="2700000" algn="tl">
                    <a:srgbClr val="000000">
                      <a:alpha val="43137"/>
                    </a:srgbClr>
                  </a:outerShdw>
                </a:effectLst>
                <a:latin typeface="Bookman Old Style" pitchFamily="18" charset="0"/>
              </a:rPr>
              <a:t>. Sınıfta İstenmeyen Davranışlar</a:t>
            </a:r>
          </a:p>
          <a:p>
            <a:pPr>
              <a:spcBef>
                <a:spcPts val="600"/>
              </a:spcBef>
            </a:pPr>
            <a:r>
              <a:rPr lang="tr-TR" sz="3600" b="1" dirty="0">
                <a:solidFill>
                  <a:srgbClr val="002060"/>
                </a:solidFill>
                <a:effectLst>
                  <a:outerShdw blurRad="38100" dist="38100" dir="2700000" algn="tl">
                    <a:srgbClr val="000000">
                      <a:alpha val="43137"/>
                    </a:srgbClr>
                  </a:outerShdw>
                </a:effectLst>
                <a:latin typeface="Bookman Old Style" pitchFamily="18" charset="0"/>
              </a:rPr>
              <a:t>6</a:t>
            </a:r>
            <a:r>
              <a:rPr lang="tr-TR" sz="3600" b="1" dirty="0" smtClean="0">
                <a:solidFill>
                  <a:srgbClr val="002060"/>
                </a:solidFill>
                <a:effectLst>
                  <a:outerShdw blurRad="38100" dist="38100" dir="2700000" algn="tl">
                    <a:srgbClr val="000000">
                      <a:alpha val="43137"/>
                    </a:srgbClr>
                  </a:outerShdw>
                </a:effectLst>
                <a:latin typeface="Bookman Old Style" pitchFamily="18" charset="0"/>
              </a:rPr>
              <a:t>. Etkili Sınıf Yönetimi İçin </a:t>
            </a:r>
          </a:p>
          <a:p>
            <a:pPr>
              <a:spcBef>
                <a:spcPts val="600"/>
              </a:spcBef>
            </a:pPr>
            <a:r>
              <a:rPr lang="tr-TR" sz="3600" b="1" dirty="0">
                <a:solidFill>
                  <a:srgbClr val="002060"/>
                </a:solidFill>
                <a:effectLst>
                  <a:outerShdw blurRad="38100" dist="38100" dir="2700000" algn="tl">
                    <a:srgbClr val="000000">
                      <a:alpha val="43137"/>
                    </a:srgbClr>
                  </a:outerShdw>
                </a:effectLst>
                <a:latin typeface="Bookman Old Style" pitchFamily="18" charset="0"/>
              </a:rPr>
              <a:t> </a:t>
            </a:r>
            <a:r>
              <a:rPr lang="tr-TR" sz="3600" b="1" dirty="0" smtClean="0">
                <a:solidFill>
                  <a:srgbClr val="002060"/>
                </a:solidFill>
                <a:effectLst>
                  <a:outerShdw blurRad="38100" dist="38100" dir="2700000" algn="tl">
                    <a:srgbClr val="000000">
                      <a:alpha val="43137"/>
                    </a:srgbClr>
                  </a:outerShdw>
                </a:effectLst>
                <a:latin typeface="Bookman Old Style" pitchFamily="18" charset="0"/>
              </a:rPr>
              <a:t>  Öneriler</a:t>
            </a:r>
            <a:endParaRPr lang="tr-TR" sz="3600" b="1" dirty="0">
              <a:solidFill>
                <a:srgbClr val="002060"/>
              </a:solidFill>
              <a:effectLst>
                <a:outerShdw blurRad="38100" dist="38100" dir="2700000" algn="tl">
                  <a:srgbClr val="000000">
                    <a:alpha val="43137"/>
                  </a:srgbClr>
                </a:outerShdw>
              </a:effectLst>
              <a:latin typeface="Bookman Old Style" pitchFamily="18" charset="0"/>
            </a:endParaRPr>
          </a:p>
        </p:txBody>
      </p:sp>
      <p:pic>
        <p:nvPicPr>
          <p:cNvPr id="3" name="Resim 2"/>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416316" y="1270476"/>
            <a:ext cx="1684338" cy="1322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Dikdörtgen 3"/>
          <p:cNvSpPr/>
          <p:nvPr/>
        </p:nvSpPr>
        <p:spPr>
          <a:xfrm>
            <a:off x="5253" y="752634"/>
            <a:ext cx="9154128" cy="92333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5400" b="1" spc="50" dirty="0" smtClean="0">
                <a:ln w="11430"/>
                <a:gradFill>
                  <a:gsLst>
                    <a:gs pos="25000">
                      <a:schemeClr val="accent2">
                        <a:satMod val="155000"/>
                      </a:schemeClr>
                    </a:gs>
                    <a:gs pos="100000">
                      <a:schemeClr val="accent2">
                        <a:shade val="45000"/>
                        <a:satMod val="165000"/>
                      </a:schemeClr>
                    </a:gs>
                  </a:gsLst>
                  <a:lin ang="5400000"/>
                </a:gradFill>
                <a:effectLst>
                  <a:glow rad="139700">
                    <a:schemeClr val="accent6">
                      <a:satMod val="175000"/>
                      <a:alpha val="40000"/>
                    </a:schemeClr>
                  </a:glow>
                  <a:outerShdw blurRad="76200" dist="50800" dir="5400000" algn="tl" rotWithShape="0">
                    <a:srgbClr val="000000">
                      <a:alpha val="65000"/>
                    </a:srgbClr>
                  </a:outerShdw>
                </a:effectLst>
                <a:latin typeface="Bookman Old Style" pitchFamily="18" charset="0"/>
              </a:rPr>
              <a:t>SINIF YÖNETİMİ</a:t>
            </a:r>
            <a:endParaRPr lang="tr-TR" sz="5400" b="1" spc="50" dirty="0">
              <a:ln w="11430"/>
              <a:gradFill>
                <a:gsLst>
                  <a:gs pos="25000">
                    <a:schemeClr val="accent2">
                      <a:satMod val="155000"/>
                    </a:schemeClr>
                  </a:gs>
                  <a:gs pos="100000">
                    <a:schemeClr val="accent2">
                      <a:shade val="45000"/>
                      <a:satMod val="165000"/>
                    </a:schemeClr>
                  </a:gs>
                </a:gsLst>
                <a:lin ang="5400000"/>
              </a:gradFill>
              <a:effectLst>
                <a:glow rad="139700">
                  <a:schemeClr val="accent6">
                    <a:satMod val="175000"/>
                    <a:alpha val="40000"/>
                  </a:schemeClr>
                </a:glow>
                <a:outerShdw blurRad="76200" dist="50800" dir="5400000" algn="tl" rotWithShape="0">
                  <a:srgbClr val="000000">
                    <a:alpha val="65000"/>
                  </a:srgbClr>
                </a:outerShdw>
              </a:effectLst>
              <a:latin typeface="Bookman Old Style" pitchFamily="18" charset="0"/>
            </a:endParaRPr>
          </a:p>
        </p:txBody>
      </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750" fill="hold"/>
                                        <p:tgtEl>
                                          <p:spTgt spid="2"/>
                                        </p:tgtEl>
                                        <p:attrNameLst>
                                          <p:attrName>ppt_w</p:attrName>
                                        </p:attrNameLst>
                                      </p:cBhvr>
                                      <p:tavLst>
                                        <p:tav tm="0">
                                          <p:val>
                                            <p:fltVal val="0"/>
                                          </p:val>
                                        </p:tav>
                                        <p:tav tm="100000">
                                          <p:val>
                                            <p:strVal val="#ppt_w"/>
                                          </p:val>
                                        </p:tav>
                                      </p:tavLst>
                                    </p:anim>
                                    <p:anim calcmode="lin" valueType="num">
                                      <p:cBhvr>
                                        <p:cTn id="14" dur="1750" fill="hold"/>
                                        <p:tgtEl>
                                          <p:spTgt spid="2"/>
                                        </p:tgtEl>
                                        <p:attrNameLst>
                                          <p:attrName>ppt_h</p:attrName>
                                        </p:attrNameLst>
                                      </p:cBhvr>
                                      <p:tavLst>
                                        <p:tav tm="0">
                                          <p:val>
                                            <p:fltVal val="0"/>
                                          </p:val>
                                        </p:tav>
                                        <p:tav tm="100000">
                                          <p:val>
                                            <p:strVal val="#ppt_h"/>
                                          </p:val>
                                        </p:tav>
                                      </p:tavLst>
                                    </p:anim>
                                    <p:animEffect transition="in" filter="fade">
                                      <p:cBhvr>
                                        <p:cTn id="15" dur="1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Nesne 1"/>
          <p:cNvGraphicFramePr>
            <a:graphicFrameLocks noChangeAspect="1"/>
          </p:cNvGraphicFramePr>
          <p:nvPr>
            <p:extLst>
              <p:ext uri="{D42A27DB-BD31-4B8C-83A1-F6EECF244321}">
                <p14:modId xmlns:p14="http://schemas.microsoft.com/office/powerpoint/2010/main" xmlns="" val="2755806117"/>
              </p:ext>
            </p:extLst>
          </p:nvPr>
        </p:nvGraphicFramePr>
        <p:xfrm>
          <a:off x="0" y="0"/>
          <a:ext cx="9144000" cy="6858000"/>
        </p:xfrm>
        <a:graphic>
          <a:graphicData uri="http://schemas.openxmlformats.org/presentationml/2006/ole">
            <p:oleObj spid="_x0000_s14431" name="Klip" r:id="rId3" imgW="5097463" imgH="2247900" progId="">
              <p:embed/>
            </p:oleObj>
          </a:graphicData>
        </a:graphic>
      </p:graphicFrame>
      <p:sp>
        <p:nvSpPr>
          <p:cNvPr id="3" name="Dikdörtgen 2"/>
          <p:cNvSpPr/>
          <p:nvPr/>
        </p:nvSpPr>
        <p:spPr>
          <a:xfrm>
            <a:off x="2627784" y="1772816"/>
            <a:ext cx="3888432" cy="2308324"/>
          </a:xfrm>
          <a:prstGeom prst="rect">
            <a:avLst/>
          </a:prstGeom>
        </p:spPr>
        <p:txBody>
          <a:bodyPr wrap="square">
            <a:spAutoFit/>
          </a:bodyPr>
          <a:lstStyle/>
          <a:p>
            <a:pPr algn="ctr">
              <a:spcBef>
                <a:spcPts val="600"/>
              </a:spcBef>
            </a:pPr>
            <a:r>
              <a:rPr lang="tr-TR" sz="2400" dirty="0" smtClean="0">
                <a:solidFill>
                  <a:srgbClr val="FF0066"/>
                </a:solidFill>
                <a:effectLst>
                  <a:outerShdw blurRad="38100" dist="38100" dir="2700000" algn="tl">
                    <a:srgbClr val="000000">
                      <a:alpha val="43137"/>
                    </a:srgbClr>
                  </a:outerShdw>
                </a:effectLst>
                <a:latin typeface="Bookman Old Style" pitchFamily="18" charset="0"/>
              </a:rPr>
              <a:t>* Sınıftaki </a:t>
            </a:r>
            <a:r>
              <a:rPr lang="tr-TR" sz="2400" dirty="0">
                <a:solidFill>
                  <a:srgbClr val="FF0066"/>
                </a:solidFill>
                <a:effectLst>
                  <a:outerShdw blurRad="38100" dist="38100" dir="2700000" algn="tl">
                    <a:srgbClr val="000000">
                      <a:alpha val="43137"/>
                    </a:srgbClr>
                  </a:outerShdw>
                </a:effectLst>
                <a:latin typeface="Bookman Old Style" pitchFamily="18" charset="0"/>
              </a:rPr>
              <a:t>tüm etkinliklerin düzenlenmesinde öğrencilerin psikolojik ve fiziksel gelişim düzeyleri dikkate alınır</a:t>
            </a:r>
            <a:r>
              <a:rPr lang="tr-TR" sz="2400" dirty="0" smtClean="0">
                <a:solidFill>
                  <a:srgbClr val="FF0066"/>
                </a:solidFill>
                <a:effectLst>
                  <a:outerShdw blurRad="38100" dist="38100" dir="2700000" algn="tl">
                    <a:srgbClr val="000000">
                      <a:alpha val="43137"/>
                    </a:srgbClr>
                  </a:outerShdw>
                </a:effectLst>
                <a:latin typeface="Bookman Old Style" pitchFamily="18" charset="0"/>
              </a:rPr>
              <a:t>.</a:t>
            </a:r>
            <a:endParaRPr lang="tr-TR" sz="2400" dirty="0">
              <a:solidFill>
                <a:srgbClr val="FF0066"/>
              </a:solidFill>
              <a:effectLst>
                <a:outerShdw blurRad="38100" dist="38100" dir="2700000" algn="tl">
                  <a:srgbClr val="000000">
                    <a:alpha val="43137"/>
                  </a:srgbClr>
                </a:outerShdw>
              </a:effectLst>
              <a:latin typeface="Bookman Old Style" pitchFamily="18" charset="0"/>
            </a:endParaRPr>
          </a:p>
        </p:txBody>
      </p:sp>
      <p:sp>
        <p:nvSpPr>
          <p:cNvPr id="4" name="Dikdörtgen 3"/>
          <p:cNvSpPr/>
          <p:nvPr/>
        </p:nvSpPr>
        <p:spPr>
          <a:xfrm>
            <a:off x="2483768" y="4852421"/>
            <a:ext cx="4248472" cy="1754326"/>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5400" b="1" spc="50" dirty="0" smtClean="0">
                <a:ln w="11430"/>
                <a:solidFill>
                  <a:srgbClr val="6600FF"/>
                </a:solidFill>
                <a:effectLst>
                  <a:glow rad="139700">
                    <a:schemeClr val="accent6">
                      <a:satMod val="175000"/>
                      <a:alpha val="40000"/>
                    </a:schemeClr>
                  </a:glow>
                  <a:outerShdw blurRad="76200" dist="50800" dir="5400000" algn="tl" rotWithShape="0">
                    <a:srgbClr val="000000">
                      <a:alpha val="65000"/>
                    </a:srgbClr>
                  </a:outerShdw>
                </a:effectLst>
                <a:latin typeface="Bookman Old Style" pitchFamily="18" charset="0"/>
              </a:rPr>
              <a:t>Gelişimsel Yaklaşım</a:t>
            </a:r>
            <a:endParaRPr lang="tr-TR" sz="5400" b="1" cap="none" spc="50" dirty="0">
              <a:ln w="11430"/>
              <a:solidFill>
                <a:srgbClr val="6600FF"/>
              </a:solidFill>
              <a:effectLst>
                <a:glow rad="139700">
                  <a:schemeClr val="accent6">
                    <a:satMod val="175000"/>
                    <a:alpha val="40000"/>
                  </a:schemeClr>
                </a:glow>
                <a:outerShdw blurRad="76200" dist="50800" dir="5400000" algn="tl" rotWithShape="0">
                  <a:srgbClr val="000000">
                    <a:alpha val="65000"/>
                  </a:srgbClr>
                </a:outerShdw>
              </a:effectLst>
              <a:latin typeface="Bookman Old Style" pitchFamily="18" charset="0"/>
            </a:endParaRPr>
          </a:p>
        </p:txBody>
      </p:sp>
      <p:sp>
        <p:nvSpPr>
          <p:cNvPr id="5" name="Slayt Numarası Yer Tutucusu 4"/>
          <p:cNvSpPr>
            <a:spLocks noGrp="1"/>
          </p:cNvSpPr>
          <p:nvPr>
            <p:ph type="sldNum" sz="quarter" idx="12"/>
          </p:nvPr>
        </p:nvSpPr>
        <p:spPr/>
        <p:txBody>
          <a:bodyPr/>
          <a:lstStyle/>
          <a:p>
            <a:fld id="{B7AD5FD4-431C-431A-AD2A-A1CF236CE1A4}" type="slidenum">
              <a:rPr lang="tr-TR" smtClean="0"/>
              <a:pPr/>
              <a:t>20</a:t>
            </a:fld>
            <a:endParaRPr lang="tr-TR"/>
          </a:p>
        </p:txBody>
      </p:sp>
    </p:spTree>
    <p:extLst>
      <p:ext uri="{BB962C8B-B14F-4D97-AF65-F5344CB8AC3E}">
        <p14:creationId xmlns:p14="http://schemas.microsoft.com/office/powerpoint/2010/main" xmlns="" val="2402382134"/>
      </p:ext>
    </p:extLst>
  </p:cSld>
  <p:clrMapOvr>
    <a:masterClrMapping/>
  </p:clrMapOvr>
  <mc:AlternateContent xmlns:mc="http://schemas.openxmlformats.org/markup-compatibility/2006">
    <mc:Choice xmlns:p14="http://schemas.microsoft.com/office/powerpoint/2010/main" xmlns="" Requires="p14">
      <p:transition spd="slow" p14:dur="1200">
        <p14:prism dir="d"/>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Nesne 1"/>
          <p:cNvGraphicFramePr>
            <a:graphicFrameLocks noChangeAspect="1"/>
          </p:cNvGraphicFramePr>
          <p:nvPr>
            <p:extLst>
              <p:ext uri="{D42A27DB-BD31-4B8C-83A1-F6EECF244321}">
                <p14:modId xmlns:p14="http://schemas.microsoft.com/office/powerpoint/2010/main" xmlns="" val="3586175774"/>
              </p:ext>
            </p:extLst>
          </p:nvPr>
        </p:nvGraphicFramePr>
        <p:xfrm>
          <a:off x="0" y="0"/>
          <a:ext cx="9144000" cy="6858000"/>
        </p:xfrm>
        <a:graphic>
          <a:graphicData uri="http://schemas.openxmlformats.org/presentationml/2006/ole">
            <p:oleObj spid="_x0000_s15454" name="Klip" r:id="rId3" imgW="5097463" imgH="2247900" progId="">
              <p:embed/>
            </p:oleObj>
          </a:graphicData>
        </a:graphic>
      </p:graphicFrame>
      <p:sp>
        <p:nvSpPr>
          <p:cNvPr id="3" name="Dikdörtgen 2"/>
          <p:cNvSpPr/>
          <p:nvPr/>
        </p:nvSpPr>
        <p:spPr>
          <a:xfrm>
            <a:off x="2627784" y="1772816"/>
            <a:ext cx="3888432" cy="2385268"/>
          </a:xfrm>
          <a:prstGeom prst="rect">
            <a:avLst/>
          </a:prstGeom>
        </p:spPr>
        <p:txBody>
          <a:bodyPr wrap="square">
            <a:spAutoFit/>
          </a:bodyPr>
          <a:lstStyle/>
          <a:p>
            <a:pPr algn="ctr">
              <a:spcBef>
                <a:spcPts val="600"/>
              </a:spcBef>
            </a:pPr>
            <a:r>
              <a:rPr lang="tr-TR" sz="2400" dirty="0" smtClean="0">
                <a:solidFill>
                  <a:srgbClr val="FF0066"/>
                </a:solidFill>
                <a:effectLst>
                  <a:outerShdw blurRad="38100" dist="38100" dir="2700000" algn="tl">
                    <a:srgbClr val="000000">
                      <a:alpha val="43137"/>
                    </a:srgbClr>
                  </a:outerShdw>
                </a:effectLst>
                <a:latin typeface="Bookman Old Style" pitchFamily="18" charset="0"/>
              </a:rPr>
              <a:t>* Sınıf </a:t>
            </a:r>
            <a:r>
              <a:rPr lang="tr-TR" sz="2400" dirty="0">
                <a:solidFill>
                  <a:srgbClr val="FF0066"/>
                </a:solidFill>
                <a:effectLst>
                  <a:outerShdw blurRad="38100" dist="38100" dir="2700000" algn="tl">
                    <a:srgbClr val="000000">
                      <a:alpha val="43137"/>
                    </a:srgbClr>
                  </a:outerShdw>
                </a:effectLst>
                <a:latin typeface="Bookman Old Style" pitchFamily="18" charset="0"/>
              </a:rPr>
              <a:t>yönetiminde yerine, zamanına ve durumuna göre bütün yaklaşımlar kullanılır.</a:t>
            </a:r>
          </a:p>
          <a:p>
            <a:pPr algn="ctr">
              <a:spcBef>
                <a:spcPts val="600"/>
              </a:spcBef>
            </a:pPr>
            <a:r>
              <a:rPr lang="tr-TR" sz="2400" dirty="0" smtClean="0">
                <a:solidFill>
                  <a:srgbClr val="FF0066"/>
                </a:solidFill>
                <a:effectLst>
                  <a:outerShdw blurRad="38100" dist="38100" dir="2700000" algn="tl">
                    <a:srgbClr val="000000">
                      <a:alpha val="43137"/>
                    </a:srgbClr>
                  </a:outerShdw>
                </a:effectLst>
                <a:latin typeface="Bookman Old Style" pitchFamily="18" charset="0"/>
              </a:rPr>
              <a:t>* Sistem </a:t>
            </a:r>
            <a:r>
              <a:rPr lang="tr-TR" sz="2400" dirty="0">
                <a:solidFill>
                  <a:srgbClr val="FF0066"/>
                </a:solidFill>
                <a:effectLst>
                  <a:outerShdw blurRad="38100" dist="38100" dir="2700000" algn="tl">
                    <a:srgbClr val="000000">
                      <a:alpha val="43137"/>
                    </a:srgbClr>
                  </a:outerShdw>
                </a:effectLst>
                <a:latin typeface="Bookman Old Style" pitchFamily="18" charset="0"/>
              </a:rPr>
              <a:t>yaklaşımı olarak da bilinir.</a:t>
            </a:r>
          </a:p>
        </p:txBody>
      </p:sp>
      <p:sp>
        <p:nvSpPr>
          <p:cNvPr id="4" name="Dikdörtgen 3"/>
          <p:cNvSpPr/>
          <p:nvPr/>
        </p:nvSpPr>
        <p:spPr>
          <a:xfrm>
            <a:off x="2483768" y="4852421"/>
            <a:ext cx="4248472" cy="1754326"/>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5400" b="1" spc="50" dirty="0" smtClean="0">
                <a:ln w="11430"/>
                <a:solidFill>
                  <a:srgbClr val="6600FF"/>
                </a:solidFill>
                <a:effectLst>
                  <a:glow rad="139700">
                    <a:schemeClr val="accent6">
                      <a:satMod val="175000"/>
                      <a:alpha val="40000"/>
                    </a:schemeClr>
                  </a:glow>
                  <a:outerShdw blurRad="76200" dist="50800" dir="5400000" algn="tl" rotWithShape="0">
                    <a:srgbClr val="000000">
                      <a:alpha val="65000"/>
                    </a:srgbClr>
                  </a:outerShdw>
                </a:effectLst>
                <a:latin typeface="Bookman Old Style" pitchFamily="18" charset="0"/>
              </a:rPr>
              <a:t>Bütünsel Yaklaşım</a:t>
            </a:r>
            <a:endParaRPr lang="tr-TR" sz="5400" b="1" cap="none" spc="50" dirty="0">
              <a:ln w="11430"/>
              <a:solidFill>
                <a:srgbClr val="6600FF"/>
              </a:solidFill>
              <a:effectLst>
                <a:glow rad="139700">
                  <a:schemeClr val="accent6">
                    <a:satMod val="175000"/>
                    <a:alpha val="40000"/>
                  </a:schemeClr>
                </a:glow>
                <a:outerShdw blurRad="76200" dist="50800" dir="5400000" algn="tl" rotWithShape="0">
                  <a:srgbClr val="000000">
                    <a:alpha val="65000"/>
                  </a:srgbClr>
                </a:outerShdw>
              </a:effectLst>
              <a:latin typeface="Bookman Old Style" pitchFamily="18" charset="0"/>
            </a:endParaRPr>
          </a:p>
        </p:txBody>
      </p:sp>
      <p:sp>
        <p:nvSpPr>
          <p:cNvPr id="5" name="Slayt Numarası Yer Tutucusu 4"/>
          <p:cNvSpPr>
            <a:spLocks noGrp="1"/>
          </p:cNvSpPr>
          <p:nvPr>
            <p:ph type="sldNum" sz="quarter" idx="12"/>
          </p:nvPr>
        </p:nvSpPr>
        <p:spPr/>
        <p:txBody>
          <a:bodyPr/>
          <a:lstStyle/>
          <a:p>
            <a:fld id="{B7AD5FD4-431C-431A-AD2A-A1CF236CE1A4}" type="slidenum">
              <a:rPr lang="tr-TR" smtClean="0"/>
              <a:pPr/>
              <a:t>21</a:t>
            </a:fld>
            <a:endParaRPr lang="tr-TR"/>
          </a:p>
        </p:txBody>
      </p:sp>
    </p:spTree>
    <p:extLst>
      <p:ext uri="{BB962C8B-B14F-4D97-AF65-F5344CB8AC3E}">
        <p14:creationId xmlns:p14="http://schemas.microsoft.com/office/powerpoint/2010/main" xmlns="" val="3515289208"/>
      </p:ext>
    </p:extLst>
  </p:cSld>
  <p:clrMapOvr>
    <a:masterClrMapping/>
  </p:clrMapOvr>
  <mc:AlternateContent xmlns:mc="http://schemas.openxmlformats.org/markup-compatibility/2006">
    <mc:Choice xmlns:p14="http://schemas.microsoft.com/office/powerpoint/2010/main" xmlns="" Requires="p14">
      <p:transition spd="slow" p14:dur="1200">
        <p14:prism dir="d"/>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Nesne 2"/>
          <p:cNvGraphicFramePr>
            <a:graphicFrameLocks noChangeAspect="1"/>
          </p:cNvGraphicFramePr>
          <p:nvPr>
            <p:extLst>
              <p:ext uri="{D42A27DB-BD31-4B8C-83A1-F6EECF244321}">
                <p14:modId xmlns:p14="http://schemas.microsoft.com/office/powerpoint/2010/main" xmlns="" val="2269528662"/>
              </p:ext>
            </p:extLst>
          </p:nvPr>
        </p:nvGraphicFramePr>
        <p:xfrm>
          <a:off x="179388" y="188913"/>
          <a:ext cx="8713787" cy="6480175"/>
        </p:xfrm>
        <a:graphic>
          <a:graphicData uri="http://schemas.openxmlformats.org/presentationml/2006/ole">
            <p:oleObj spid="_x0000_s9338" name="Klip" r:id="rId3" imgW="4144963" imgH="3214688" progId="">
              <p:embed/>
            </p:oleObj>
          </a:graphicData>
        </a:graphic>
      </p:graphicFrame>
      <p:sp>
        <p:nvSpPr>
          <p:cNvPr id="4" name="Dikdörtgen 3"/>
          <p:cNvSpPr/>
          <p:nvPr/>
        </p:nvSpPr>
        <p:spPr>
          <a:xfrm>
            <a:off x="4067944" y="1052736"/>
            <a:ext cx="4811561" cy="2585323"/>
          </a:xfrm>
          <a:prstGeom prst="rect">
            <a:avLst/>
          </a:prstGeom>
        </p:spPr>
        <p:txBody>
          <a:bodyPr wrap="square">
            <a:spAutoFit/>
          </a:bodyPr>
          <a:lstStyle/>
          <a:p>
            <a:pPr algn="ctr">
              <a:spcBef>
                <a:spcPts val="600"/>
              </a:spcBef>
            </a:pPr>
            <a:r>
              <a:rPr lang="tr-TR" sz="5400" b="1" dirty="0" smtClean="0">
                <a:solidFill>
                  <a:srgbClr val="FF0000"/>
                </a:solidFill>
                <a:effectLst>
                  <a:outerShdw blurRad="38100" dist="38100" dir="2700000" algn="tl">
                    <a:srgbClr val="000000">
                      <a:alpha val="43137"/>
                    </a:srgbClr>
                  </a:outerShdw>
                </a:effectLst>
                <a:latin typeface="Bookman Old Style" pitchFamily="18" charset="0"/>
              </a:rPr>
              <a:t>Sınıf Yönetimi Değişkenleri</a:t>
            </a:r>
          </a:p>
        </p:txBody>
      </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3000">
        <p14:honeycomb/>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938" y="-18399"/>
            <a:ext cx="9136062" cy="7318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Dikdörtgen 2"/>
          <p:cNvSpPr/>
          <p:nvPr/>
        </p:nvSpPr>
        <p:spPr>
          <a:xfrm rot="20039176">
            <a:off x="-16445" y="2763626"/>
            <a:ext cx="3590569" cy="1754326"/>
          </a:xfrm>
          <a:prstGeom prst="rect">
            <a:avLst/>
          </a:prstGeom>
        </p:spPr>
        <p:txBody>
          <a:bodyPr wrap="square">
            <a:spAutoFit/>
          </a:bodyPr>
          <a:lstStyle/>
          <a:p>
            <a:pPr algn="ctr">
              <a:defRPr/>
            </a:pPr>
            <a:r>
              <a:rPr lang="tr-TR" sz="3600" dirty="0" smtClean="0">
                <a:solidFill>
                  <a:srgbClr val="FF0000"/>
                </a:solidFill>
                <a:effectLst>
                  <a:outerShdw blurRad="38100" dist="38100" dir="2700000" algn="tl">
                    <a:srgbClr val="000000">
                      <a:alpha val="43137"/>
                    </a:srgbClr>
                  </a:outerShdw>
                </a:effectLst>
                <a:latin typeface="Bookman Old Style" pitchFamily="18" charset="0"/>
              </a:rPr>
              <a:t>1. </a:t>
            </a:r>
          </a:p>
          <a:p>
            <a:pPr algn="ctr">
              <a:defRPr/>
            </a:pPr>
            <a:r>
              <a:rPr lang="tr-TR" sz="3600" dirty="0" smtClean="0">
                <a:solidFill>
                  <a:srgbClr val="002060"/>
                </a:solidFill>
                <a:effectLst>
                  <a:outerShdw blurRad="38100" dist="38100" dir="2700000" algn="tl">
                    <a:srgbClr val="000000">
                      <a:alpha val="43137"/>
                    </a:srgbClr>
                  </a:outerShdw>
                </a:effectLst>
                <a:latin typeface="Bookman Old Style" pitchFamily="18" charset="0"/>
              </a:rPr>
              <a:t>Fiziki Değişkenler</a:t>
            </a:r>
            <a:endParaRPr lang="tr-TR" sz="3600" dirty="0">
              <a:solidFill>
                <a:srgbClr val="002060"/>
              </a:solidFill>
              <a:effectLst>
                <a:outerShdw blurRad="38100" dist="38100" dir="2700000" algn="tl">
                  <a:srgbClr val="000000">
                    <a:alpha val="43137"/>
                  </a:srgbClr>
                </a:outerShdw>
              </a:effectLst>
              <a:latin typeface="Bookman Old Style" pitchFamily="18" charset="0"/>
            </a:endParaRPr>
          </a:p>
        </p:txBody>
      </p:sp>
      <p:sp>
        <p:nvSpPr>
          <p:cNvPr id="4" name="Dikdörtgen 3"/>
          <p:cNvSpPr/>
          <p:nvPr/>
        </p:nvSpPr>
        <p:spPr>
          <a:xfrm rot="20301598">
            <a:off x="2777540" y="3351596"/>
            <a:ext cx="3741533" cy="1754326"/>
          </a:xfrm>
          <a:prstGeom prst="rect">
            <a:avLst/>
          </a:prstGeom>
        </p:spPr>
        <p:txBody>
          <a:bodyPr wrap="square">
            <a:spAutoFit/>
          </a:bodyPr>
          <a:lstStyle/>
          <a:p>
            <a:pPr algn="ctr">
              <a:defRPr/>
            </a:pPr>
            <a:r>
              <a:rPr lang="tr-TR" sz="3600" dirty="0" smtClean="0">
                <a:solidFill>
                  <a:srgbClr val="FF0000"/>
                </a:solidFill>
                <a:effectLst>
                  <a:outerShdw blurRad="38100" dist="38100" dir="2700000" algn="tl">
                    <a:srgbClr val="000000">
                      <a:alpha val="43137"/>
                    </a:srgbClr>
                  </a:outerShdw>
                </a:effectLst>
                <a:latin typeface="Bookman Old Style" pitchFamily="18" charset="0"/>
              </a:rPr>
              <a:t>2. </a:t>
            </a:r>
          </a:p>
          <a:p>
            <a:pPr algn="ctr">
              <a:defRPr/>
            </a:pPr>
            <a:r>
              <a:rPr lang="tr-TR" sz="3600" dirty="0" smtClean="0">
                <a:solidFill>
                  <a:srgbClr val="002060"/>
                </a:solidFill>
                <a:effectLst>
                  <a:outerShdw blurRad="38100" dist="38100" dir="2700000" algn="tl">
                    <a:srgbClr val="000000">
                      <a:alpha val="43137"/>
                    </a:srgbClr>
                  </a:outerShdw>
                </a:effectLst>
                <a:latin typeface="Bookman Old Style" pitchFamily="18" charset="0"/>
              </a:rPr>
              <a:t>Beşeri Değişkenler</a:t>
            </a:r>
            <a:endParaRPr lang="tr-TR" sz="3600" dirty="0">
              <a:solidFill>
                <a:srgbClr val="002060"/>
              </a:solidFill>
              <a:effectLst>
                <a:outerShdw blurRad="38100" dist="38100" dir="2700000" algn="tl">
                  <a:srgbClr val="000000">
                    <a:alpha val="43137"/>
                  </a:srgbClr>
                </a:outerShdw>
              </a:effectLst>
              <a:latin typeface="Bookman Old Style" pitchFamily="18" charset="0"/>
            </a:endParaRPr>
          </a:p>
        </p:txBody>
      </p:sp>
      <p:sp>
        <p:nvSpPr>
          <p:cNvPr id="5" name="Dikdörtgen 4"/>
          <p:cNvSpPr/>
          <p:nvPr/>
        </p:nvSpPr>
        <p:spPr>
          <a:xfrm rot="1385409">
            <a:off x="6082103" y="2394499"/>
            <a:ext cx="3161539" cy="1754326"/>
          </a:xfrm>
          <a:prstGeom prst="rect">
            <a:avLst/>
          </a:prstGeom>
        </p:spPr>
        <p:txBody>
          <a:bodyPr wrap="square">
            <a:spAutoFit/>
          </a:bodyPr>
          <a:lstStyle/>
          <a:p>
            <a:pPr algn="ctr">
              <a:defRPr/>
            </a:pPr>
            <a:r>
              <a:rPr lang="tr-TR" sz="3600" dirty="0" smtClean="0">
                <a:solidFill>
                  <a:srgbClr val="FF0000"/>
                </a:solidFill>
                <a:effectLst>
                  <a:outerShdw blurRad="38100" dist="38100" dir="2700000" algn="tl">
                    <a:srgbClr val="000000">
                      <a:alpha val="43137"/>
                    </a:srgbClr>
                  </a:outerShdw>
                </a:effectLst>
                <a:latin typeface="Bookman Old Style" pitchFamily="18" charset="0"/>
              </a:rPr>
              <a:t>3. </a:t>
            </a:r>
            <a:r>
              <a:rPr lang="tr-TR" sz="3600" dirty="0" err="1" smtClean="0">
                <a:solidFill>
                  <a:srgbClr val="002060"/>
                </a:solidFill>
                <a:effectLst>
                  <a:outerShdw blurRad="38100" dist="38100" dir="2700000" algn="tl">
                    <a:srgbClr val="000000">
                      <a:alpha val="43137"/>
                    </a:srgbClr>
                  </a:outerShdw>
                </a:effectLst>
                <a:latin typeface="Bookman Old Style" pitchFamily="18" charset="0"/>
              </a:rPr>
              <a:t>Öğretimsel</a:t>
            </a:r>
            <a:r>
              <a:rPr lang="tr-TR" sz="3600" dirty="0" smtClean="0">
                <a:solidFill>
                  <a:srgbClr val="002060"/>
                </a:solidFill>
                <a:effectLst>
                  <a:outerShdw blurRad="38100" dist="38100" dir="2700000" algn="tl">
                    <a:srgbClr val="000000">
                      <a:alpha val="43137"/>
                    </a:srgbClr>
                  </a:outerShdw>
                </a:effectLst>
                <a:latin typeface="Bookman Old Style" pitchFamily="18" charset="0"/>
              </a:rPr>
              <a:t> Değişkenler</a:t>
            </a:r>
            <a:endParaRPr lang="tr-TR" sz="3600" dirty="0">
              <a:solidFill>
                <a:srgbClr val="002060"/>
              </a:solidFill>
              <a:effectLst>
                <a:outerShdw blurRad="38100" dist="38100" dir="2700000" algn="tl">
                  <a:srgbClr val="000000">
                    <a:alpha val="43137"/>
                  </a:srgbClr>
                </a:outerShdw>
              </a:effectLst>
              <a:latin typeface="Bookman Old Style" pitchFamily="18" charset="0"/>
            </a:endParaRPr>
          </a:p>
        </p:txBody>
      </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mph" presetSubtype="0" fill="hold" grpId="0" nodeType="afterEffect">
                                  <p:stCondLst>
                                    <p:cond delay="0"/>
                                  </p:stCondLst>
                                  <p:iterate type="lt">
                                    <p:tmPct val="4000"/>
                                  </p:iterate>
                                  <p:childTnLst>
                                    <p:set>
                                      <p:cBhvr override="childStyle">
                                        <p:cTn id="6" dur="500" fill="hold"/>
                                        <p:tgtEl>
                                          <p:spTgt spid="3"/>
                                        </p:tgtEl>
                                        <p:attrNameLst>
                                          <p:attrName>style.textDecorationUnderline</p:attrName>
                                        </p:attrNameLst>
                                      </p:cBhvr>
                                      <p:to>
                                        <p:strVal val="true"/>
                                      </p:to>
                                    </p:set>
                                  </p:childTnLst>
                                </p:cTn>
                              </p:par>
                            </p:childTnLst>
                          </p:cTn>
                        </p:par>
                        <p:par>
                          <p:cTn id="7" fill="hold">
                            <p:stCondLst>
                              <p:cond delay="860"/>
                            </p:stCondLst>
                            <p:childTnLst>
                              <p:par>
                                <p:cTn id="8" presetID="18" presetClass="emph" presetSubtype="0" fill="hold" grpId="0" nodeType="afterEffect">
                                  <p:stCondLst>
                                    <p:cond delay="0"/>
                                  </p:stCondLst>
                                  <p:iterate type="lt">
                                    <p:tmPct val="4000"/>
                                  </p:iterate>
                                  <p:childTnLst>
                                    <p:set>
                                      <p:cBhvr override="childStyle">
                                        <p:cTn id="9" dur="500" fill="hold"/>
                                        <p:tgtEl>
                                          <p:spTgt spid="4"/>
                                        </p:tgtEl>
                                        <p:attrNameLst>
                                          <p:attrName>style.textDecorationUnderline</p:attrName>
                                        </p:attrNameLst>
                                      </p:cBhvr>
                                      <p:to>
                                        <p:strVal val="true"/>
                                      </p:to>
                                    </p:set>
                                  </p:childTnLst>
                                </p:cTn>
                              </p:par>
                            </p:childTnLst>
                          </p:cTn>
                        </p:par>
                        <p:par>
                          <p:cTn id="10" fill="hold">
                            <p:stCondLst>
                              <p:cond delay="1720"/>
                            </p:stCondLst>
                            <p:childTnLst>
                              <p:par>
                                <p:cTn id="11" presetID="18" presetClass="emph" presetSubtype="0" fill="hold" grpId="0" nodeType="afterEffect">
                                  <p:stCondLst>
                                    <p:cond delay="0"/>
                                  </p:stCondLst>
                                  <p:iterate type="lt">
                                    <p:tmPct val="4000"/>
                                  </p:iterate>
                                  <p:childTnLst>
                                    <p:set>
                                      <p:cBhvr override="childStyle">
                                        <p:cTn id="12" dur="500" fill="hold"/>
                                        <p:tgtEl>
                                          <p:spTgt spid="5"/>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3" name="Dikdörtgen 2"/>
          <p:cNvSpPr/>
          <p:nvPr/>
        </p:nvSpPr>
        <p:spPr>
          <a:xfrm>
            <a:off x="395539" y="2420888"/>
            <a:ext cx="8352928" cy="3416320"/>
          </a:xfrm>
          <a:prstGeom prst="rect">
            <a:avLst/>
          </a:prstGeom>
        </p:spPr>
        <p:txBody>
          <a:bodyPr wrap="square">
            <a:spAutoFit/>
          </a:bodyPr>
          <a:lstStyle/>
          <a:p>
            <a:pPr algn="ctr"/>
            <a:r>
              <a:rPr lang="tr-TR" sz="5400" dirty="0" smtClean="0">
                <a:effectLst>
                  <a:outerShdw blurRad="38100" dist="38100" dir="2700000" algn="tl">
                    <a:srgbClr val="000000">
                      <a:alpha val="43137"/>
                    </a:srgbClr>
                  </a:outerShdw>
                </a:effectLst>
                <a:latin typeface="Bookman Old Style" pitchFamily="18" charset="0"/>
              </a:rPr>
              <a:t>Öğretim ortamlarının uygun bir fiziksel düzene sahip olmasının </a:t>
            </a:r>
            <a:r>
              <a:rPr lang="tr-TR" sz="5400" u="sng" dirty="0" smtClean="0">
                <a:effectLst>
                  <a:outerShdw blurRad="38100" dist="38100" dir="2700000" algn="tl">
                    <a:srgbClr val="000000">
                      <a:alpha val="43137"/>
                    </a:srgbClr>
                  </a:outerShdw>
                </a:effectLst>
                <a:latin typeface="Bookman Old Style" pitchFamily="18" charset="0"/>
              </a:rPr>
              <a:t>üç</a:t>
            </a:r>
            <a:r>
              <a:rPr lang="tr-TR" sz="5400" dirty="0" smtClean="0">
                <a:effectLst>
                  <a:outerShdw blurRad="38100" dist="38100" dir="2700000" algn="tl">
                    <a:srgbClr val="000000">
                      <a:alpha val="43137"/>
                    </a:srgbClr>
                  </a:outerShdw>
                </a:effectLst>
                <a:latin typeface="Bookman Old Style" pitchFamily="18" charset="0"/>
              </a:rPr>
              <a:t> temel amacı vardır:       </a:t>
            </a:r>
          </a:p>
        </p:txBody>
      </p:sp>
      <p:sp>
        <p:nvSpPr>
          <p:cNvPr id="4" name="Dikdörtgen 3"/>
          <p:cNvSpPr/>
          <p:nvPr/>
        </p:nvSpPr>
        <p:spPr>
          <a:xfrm>
            <a:off x="0" y="980728"/>
            <a:ext cx="9144000" cy="1107996"/>
          </a:xfrm>
          <a:prstGeom prst="rect">
            <a:avLst/>
          </a:prstGeom>
          <a:noFill/>
        </p:spPr>
        <p:txBody>
          <a:bodyPr wrap="square" lIns="91440" tIns="45720" rIns="91440" bIns="45720">
            <a:spAutoFit/>
          </a:bodyPr>
          <a:lstStyle/>
          <a:p>
            <a:pPr algn="ctr"/>
            <a:r>
              <a:rPr lang="tr-TR" sz="6600" b="1" dirty="0" smtClean="0">
                <a:solidFill>
                  <a:srgbClr val="FF0000"/>
                </a:solidFill>
                <a:effectLst>
                  <a:outerShdw blurRad="38100" dist="38100" dir="2700000" algn="tl">
                    <a:srgbClr val="000000">
                      <a:alpha val="43137"/>
                    </a:srgbClr>
                  </a:outerShdw>
                </a:effectLst>
                <a:latin typeface="+mj-lt"/>
              </a:rPr>
              <a:t>Fiziki Değişkenler</a:t>
            </a:r>
            <a:endParaRPr lang="tr-TR" sz="6600" b="1" dirty="0">
              <a:solidFill>
                <a:srgbClr val="FF0000"/>
              </a:solidFill>
              <a:effectLst>
                <a:outerShdw blurRad="38100" dist="38100" dir="2700000" algn="tl">
                  <a:srgbClr val="000000">
                    <a:alpha val="43137"/>
                  </a:srgbClr>
                </a:outerShdw>
              </a:effectLst>
              <a:latin typeface="+mj-lt"/>
            </a:endParaRPr>
          </a:p>
        </p:txBody>
      </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800">
        <p:diamond/>
      </p:transition>
    </mc:Choice>
    <mc:Fallback>
      <p:transition spd="slow">
        <p:diamond/>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1"/>
          <p:cNvPicPr>
            <a:picLocks noChangeAspect="1"/>
          </p:cNvPicPr>
          <p:nvPr/>
        </p:nvPicPr>
        <p:blipFill>
          <a:blip r:embed="rId2" cstate="print">
            <a:extLst>
              <a:ext uri="{28A0092B-C50C-407E-A947-70E740481C1C}">
                <a14:useLocalDpi xmlns:a14="http://schemas.microsoft.com/office/drawing/2010/main" xmlns="" val="0"/>
              </a:ext>
            </a:extLst>
          </a:blip>
          <a:srcRect l="4626" r="2090" b="7065"/>
          <a:stretch>
            <a:fillRect/>
          </a:stretch>
        </p:blipFill>
        <p:spPr bwMode="auto">
          <a:xfrm>
            <a:off x="0" y="0"/>
            <a:ext cx="9144000" cy="683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Dikdörtgen 5"/>
          <p:cNvSpPr/>
          <p:nvPr/>
        </p:nvSpPr>
        <p:spPr>
          <a:xfrm>
            <a:off x="107504" y="1484784"/>
            <a:ext cx="2592288" cy="2400657"/>
          </a:xfrm>
          <a:prstGeom prst="rect">
            <a:avLst/>
          </a:prstGeom>
        </p:spPr>
        <p:txBody>
          <a:bodyPr wrap="square">
            <a:spAutoFit/>
          </a:bodyPr>
          <a:lstStyle/>
          <a:p>
            <a:pPr algn="ctr"/>
            <a:r>
              <a:rPr lang="tr-TR" sz="3000" dirty="0" smtClean="0">
                <a:solidFill>
                  <a:srgbClr val="002060"/>
                </a:solidFill>
                <a:effectLst>
                  <a:outerShdw blurRad="38100" dist="38100" dir="2700000" algn="tl">
                    <a:srgbClr val="000000">
                      <a:alpha val="43137"/>
                    </a:srgbClr>
                  </a:outerShdw>
                </a:effectLst>
                <a:latin typeface="Bookman Old Style" pitchFamily="18" charset="0"/>
              </a:rPr>
              <a:t>1. Öğrencilerin daha kolay öğrenmesini sağlamak.</a:t>
            </a:r>
          </a:p>
        </p:txBody>
      </p:sp>
      <p:sp>
        <p:nvSpPr>
          <p:cNvPr id="7" name="Dikdörtgen 6"/>
          <p:cNvSpPr/>
          <p:nvPr/>
        </p:nvSpPr>
        <p:spPr>
          <a:xfrm rot="21281178">
            <a:off x="3067159" y="2290852"/>
            <a:ext cx="2666420" cy="2862322"/>
          </a:xfrm>
          <a:prstGeom prst="rect">
            <a:avLst/>
          </a:prstGeom>
        </p:spPr>
        <p:txBody>
          <a:bodyPr wrap="square">
            <a:spAutoFit/>
          </a:bodyPr>
          <a:lstStyle/>
          <a:p>
            <a:pPr algn="ctr"/>
            <a:r>
              <a:rPr lang="tr-TR" sz="3000" dirty="0" smtClean="0">
                <a:solidFill>
                  <a:srgbClr val="002060"/>
                </a:solidFill>
                <a:effectLst>
                  <a:outerShdw blurRad="38100" dist="38100" dir="2700000" algn="tl">
                    <a:srgbClr val="000000">
                      <a:alpha val="43137"/>
                    </a:srgbClr>
                  </a:outerShdw>
                </a:effectLst>
                <a:latin typeface="Bookman Old Style" pitchFamily="18" charset="0"/>
              </a:rPr>
              <a:t>2. Öğrencileri fiziksel olarak daha rahat hissettirmek.</a:t>
            </a:r>
          </a:p>
        </p:txBody>
      </p:sp>
      <p:sp>
        <p:nvSpPr>
          <p:cNvPr id="8" name="Dikdörtgen 7"/>
          <p:cNvSpPr/>
          <p:nvPr/>
        </p:nvSpPr>
        <p:spPr>
          <a:xfrm>
            <a:off x="6156176" y="3573016"/>
            <a:ext cx="2448272" cy="2862322"/>
          </a:xfrm>
          <a:prstGeom prst="rect">
            <a:avLst/>
          </a:prstGeom>
        </p:spPr>
        <p:txBody>
          <a:bodyPr wrap="square">
            <a:spAutoFit/>
          </a:bodyPr>
          <a:lstStyle/>
          <a:p>
            <a:pPr algn="ctr"/>
            <a:r>
              <a:rPr lang="tr-TR" sz="3000" dirty="0" smtClean="0">
                <a:solidFill>
                  <a:srgbClr val="002060"/>
                </a:solidFill>
                <a:effectLst>
                  <a:outerShdw blurRad="38100" dist="38100" dir="2700000" algn="tl">
                    <a:srgbClr val="000000">
                      <a:alpha val="43137"/>
                    </a:srgbClr>
                  </a:outerShdw>
                </a:effectLst>
                <a:latin typeface="Bookman Old Style" pitchFamily="18" charset="0"/>
              </a:rPr>
              <a:t>3. Öğrencileri derslere karşı motive etmektir. </a:t>
            </a:r>
          </a:p>
        </p:txBody>
      </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mph" presetSubtype="0" fill="hold" grpId="0" nodeType="afterEffect">
                                  <p:stCondLst>
                                    <p:cond delay="0"/>
                                  </p:stCondLst>
                                  <p:iterate type="lt">
                                    <p:tmPct val="4000"/>
                                  </p:iterate>
                                  <p:childTnLst>
                                    <p:set>
                                      <p:cBhvr override="childStyle">
                                        <p:cTn id="6" dur="500" fill="hold"/>
                                        <p:tgtEl>
                                          <p:spTgt spid="6"/>
                                        </p:tgtEl>
                                        <p:attrNameLst>
                                          <p:attrName>style.color</p:attrName>
                                        </p:attrNameLst>
                                      </p:cBhvr>
                                      <p:to>
                                        <p:clrVal>
                                          <a:srgbClr val="FF0066"/>
                                        </p:clrVal>
                                      </p:to>
                                    </p:set>
                                    <p:set>
                                      <p:cBhvr>
                                        <p:cTn id="7" dur="500" fill="hold"/>
                                        <p:tgtEl>
                                          <p:spTgt spid="6"/>
                                        </p:tgtEl>
                                        <p:attrNameLst>
                                          <p:attrName>fillcolor</p:attrName>
                                        </p:attrNameLst>
                                      </p:cBhvr>
                                      <p:to>
                                        <p:clrVal>
                                          <a:srgbClr val="FF0066"/>
                                        </p:clrVal>
                                      </p:to>
                                    </p:set>
                                    <p:set>
                                      <p:cBhvr>
                                        <p:cTn id="8" dur="500" fill="hold"/>
                                        <p:tgtEl>
                                          <p:spTgt spid="6"/>
                                        </p:tgtEl>
                                        <p:attrNameLst>
                                          <p:attrName>fill.type</p:attrName>
                                        </p:attrNameLst>
                                      </p:cBhvr>
                                      <p:to>
                                        <p:strVal val="solid"/>
                                      </p:to>
                                    </p:set>
                                  </p:childTnLst>
                                </p:cTn>
                              </p:par>
                            </p:childTnLst>
                          </p:cTn>
                        </p:par>
                      </p:childTnLst>
                    </p:cTn>
                  </p:par>
                  <p:par>
                    <p:cTn id="9" fill="hold">
                      <p:stCondLst>
                        <p:cond delay="indefinite"/>
                      </p:stCondLst>
                      <p:childTnLst>
                        <p:par>
                          <p:cTn id="10" fill="hold">
                            <p:stCondLst>
                              <p:cond delay="0"/>
                            </p:stCondLst>
                            <p:childTnLst>
                              <p:par>
                                <p:cTn id="11" presetID="16" presetClass="emph" presetSubtype="0" fill="hold" grpId="0" nodeType="clickEffect">
                                  <p:stCondLst>
                                    <p:cond delay="0"/>
                                  </p:stCondLst>
                                  <p:iterate type="lt">
                                    <p:tmPct val="4000"/>
                                  </p:iterate>
                                  <p:childTnLst>
                                    <p:set>
                                      <p:cBhvr override="childStyle">
                                        <p:cTn id="12" dur="500" fill="hold"/>
                                        <p:tgtEl>
                                          <p:spTgt spid="7"/>
                                        </p:tgtEl>
                                        <p:attrNameLst>
                                          <p:attrName>style.color</p:attrName>
                                        </p:attrNameLst>
                                      </p:cBhvr>
                                      <p:to>
                                        <p:clrVal>
                                          <a:srgbClr val="00B050"/>
                                        </p:clrVal>
                                      </p:to>
                                    </p:set>
                                    <p:set>
                                      <p:cBhvr>
                                        <p:cTn id="13" dur="500" fill="hold"/>
                                        <p:tgtEl>
                                          <p:spTgt spid="7"/>
                                        </p:tgtEl>
                                        <p:attrNameLst>
                                          <p:attrName>fillcolor</p:attrName>
                                        </p:attrNameLst>
                                      </p:cBhvr>
                                      <p:to>
                                        <p:clrVal>
                                          <a:srgbClr val="00B050"/>
                                        </p:clrVal>
                                      </p:to>
                                    </p:set>
                                    <p:set>
                                      <p:cBhvr>
                                        <p:cTn id="14" dur="500" fill="hold"/>
                                        <p:tgtEl>
                                          <p:spTgt spid="7"/>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16" presetClass="emph" presetSubtype="0" fill="hold" grpId="0" nodeType="clickEffect">
                                  <p:stCondLst>
                                    <p:cond delay="0"/>
                                  </p:stCondLst>
                                  <p:iterate type="lt">
                                    <p:tmPct val="4000"/>
                                  </p:iterate>
                                  <p:childTnLst>
                                    <p:set>
                                      <p:cBhvr override="childStyle">
                                        <p:cTn id="18" dur="500" fill="hold"/>
                                        <p:tgtEl>
                                          <p:spTgt spid="8"/>
                                        </p:tgtEl>
                                        <p:attrNameLst>
                                          <p:attrName>style.color</p:attrName>
                                        </p:attrNameLst>
                                      </p:cBhvr>
                                      <p:to>
                                        <p:clrVal>
                                          <a:srgbClr val="FFFF00"/>
                                        </p:clrVal>
                                      </p:to>
                                    </p:set>
                                    <p:set>
                                      <p:cBhvr>
                                        <p:cTn id="19" dur="500" fill="hold"/>
                                        <p:tgtEl>
                                          <p:spTgt spid="8"/>
                                        </p:tgtEl>
                                        <p:attrNameLst>
                                          <p:attrName>fillcolor</p:attrName>
                                        </p:attrNameLst>
                                      </p:cBhvr>
                                      <p:to>
                                        <p:clrVal>
                                          <a:srgbClr val="FFFF00"/>
                                        </p:clrVal>
                                      </p:to>
                                    </p:set>
                                    <p:set>
                                      <p:cBhvr>
                                        <p:cTn id="20" dur="500" fill="hold"/>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Dikdörtgen 1"/>
          <p:cNvSpPr/>
          <p:nvPr/>
        </p:nvSpPr>
        <p:spPr>
          <a:xfrm>
            <a:off x="467544" y="1628800"/>
            <a:ext cx="8208912" cy="4893647"/>
          </a:xfrm>
          <a:prstGeom prst="rect">
            <a:avLst/>
          </a:prstGeom>
        </p:spPr>
        <p:txBody>
          <a:bodyPr wrap="square">
            <a:spAutoFit/>
          </a:bodyPr>
          <a:lstStyle/>
          <a:p>
            <a:pPr algn="ctr"/>
            <a:r>
              <a:rPr lang="tr-TR" sz="5200" dirty="0" smtClean="0">
                <a:solidFill>
                  <a:srgbClr val="002060"/>
                </a:solidFill>
                <a:effectLst>
                  <a:outerShdw blurRad="38100" dist="38100" dir="2700000" algn="tl">
                    <a:srgbClr val="000000">
                      <a:alpha val="43137"/>
                    </a:srgbClr>
                  </a:outerShdw>
                </a:effectLst>
                <a:latin typeface="Bookman Old Style" pitchFamily="18" charset="0"/>
              </a:rPr>
              <a:t>Bir sınıfta şu kadar öğrenci olmalıdır demek gerçekçi olmaz. Bu sayının belirleyicilerinden biri sınıfın düzeyidir. </a:t>
            </a:r>
            <a:endParaRPr lang="tr-TR" sz="5200" dirty="0">
              <a:solidFill>
                <a:srgbClr val="002060"/>
              </a:solidFill>
              <a:effectLst>
                <a:outerShdw blurRad="38100" dist="38100" dir="2700000" algn="tl">
                  <a:srgbClr val="000000">
                    <a:alpha val="43137"/>
                  </a:srgbClr>
                </a:outerShdw>
              </a:effectLst>
              <a:latin typeface="Bookman Old Style" pitchFamily="18" charset="0"/>
            </a:endParaRPr>
          </a:p>
        </p:txBody>
      </p:sp>
      <p:sp>
        <p:nvSpPr>
          <p:cNvPr id="3" name="Dikdörtgen 2"/>
          <p:cNvSpPr/>
          <p:nvPr/>
        </p:nvSpPr>
        <p:spPr>
          <a:xfrm>
            <a:off x="0" y="519063"/>
            <a:ext cx="9144000" cy="923330"/>
          </a:xfrm>
          <a:prstGeom prst="rect">
            <a:avLst/>
          </a:prstGeom>
          <a:noFill/>
        </p:spPr>
        <p:txBody>
          <a:bodyPr wrap="square" lIns="91440" tIns="45720" rIns="91440" bIns="45720">
            <a:spAutoFit/>
          </a:bodyPr>
          <a:lstStyle/>
          <a:p>
            <a:pPr algn="ctr"/>
            <a:r>
              <a:rPr lang="tr-TR" sz="5400" b="1" i="1" dirty="0" smtClean="0">
                <a:solidFill>
                  <a:srgbClr val="FF0000"/>
                </a:solidFill>
                <a:effectLst>
                  <a:outerShdw blurRad="38100" dist="38100" dir="2700000" algn="tl">
                    <a:srgbClr val="000000">
                      <a:alpha val="43137"/>
                    </a:srgbClr>
                  </a:outerShdw>
                </a:effectLst>
                <a:latin typeface="Bookman Old Style" pitchFamily="18" charset="0"/>
              </a:rPr>
              <a:t>Sınıfın Büyüklüğü</a:t>
            </a:r>
            <a:endParaRPr lang="tr-TR" sz="5400" b="1" i="1" dirty="0">
              <a:solidFill>
                <a:srgbClr val="FF0000"/>
              </a:solidFill>
              <a:effectLst>
                <a:outerShdw blurRad="38100" dist="38100" dir="2700000" algn="tl">
                  <a:srgbClr val="000000">
                    <a:alpha val="43137"/>
                  </a:srgbClr>
                </a:outerShdw>
              </a:effectLst>
              <a:latin typeface="Bookman Old Style" pitchFamily="18" charset="0"/>
            </a:endParaRPr>
          </a:p>
        </p:txBody>
      </p:sp>
    </p:spTree>
    <p:extLst>
      <p:ext uri="{BB962C8B-B14F-4D97-AF65-F5344CB8AC3E}">
        <p14:creationId xmlns:p14="http://schemas.microsoft.com/office/powerpoint/2010/main" xmlns="" val="2217160682"/>
      </p:ext>
    </p:extLst>
  </p:cSld>
  <p:clrMapOvr>
    <a:masterClrMapping/>
  </p:clrMapOvr>
  <p:transition spd="slow">
    <p:randomBar dir="ver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Dikdörtgen 1"/>
          <p:cNvSpPr/>
          <p:nvPr/>
        </p:nvSpPr>
        <p:spPr>
          <a:xfrm>
            <a:off x="467544" y="548680"/>
            <a:ext cx="8208912" cy="5909310"/>
          </a:xfrm>
          <a:prstGeom prst="rect">
            <a:avLst/>
          </a:prstGeom>
        </p:spPr>
        <p:txBody>
          <a:bodyPr wrap="square">
            <a:spAutoFit/>
          </a:bodyPr>
          <a:lstStyle/>
          <a:p>
            <a:pPr algn="ctr"/>
            <a:r>
              <a:rPr lang="tr-TR" sz="5400" dirty="0" smtClean="0">
                <a:solidFill>
                  <a:srgbClr val="002060"/>
                </a:solidFill>
                <a:effectLst>
                  <a:outerShdw blurRad="38100" dist="38100" dir="2700000" algn="tl">
                    <a:srgbClr val="000000">
                      <a:alpha val="43137"/>
                    </a:srgbClr>
                  </a:outerShdw>
                </a:effectLst>
                <a:latin typeface="Bookman Old Style" pitchFamily="18" charset="0"/>
              </a:rPr>
              <a:t>Öğrenci sayısı; </a:t>
            </a:r>
          </a:p>
          <a:p>
            <a:pPr algn="ctr"/>
            <a:r>
              <a:rPr lang="tr-TR" sz="5400" dirty="0" smtClean="0">
                <a:solidFill>
                  <a:srgbClr val="002060"/>
                </a:solidFill>
                <a:effectLst>
                  <a:outerShdw blurRad="38100" dist="38100" dir="2700000" algn="tl">
                    <a:srgbClr val="000000">
                      <a:alpha val="43137"/>
                    </a:srgbClr>
                  </a:outerShdw>
                </a:effectLst>
                <a:latin typeface="Bookman Old Style" pitchFamily="18" charset="0"/>
              </a:rPr>
              <a:t>20’nin altında ise </a:t>
            </a:r>
            <a:r>
              <a:rPr lang="tr-TR" sz="5400" dirty="0" smtClean="0">
                <a:solidFill>
                  <a:srgbClr val="FF0000"/>
                </a:solidFill>
                <a:effectLst>
                  <a:outerShdw blurRad="38100" dist="38100" dir="2700000" algn="tl">
                    <a:srgbClr val="000000">
                      <a:alpha val="43137"/>
                    </a:srgbClr>
                  </a:outerShdw>
                </a:effectLst>
                <a:latin typeface="Bookman Old Style" pitchFamily="18" charset="0"/>
              </a:rPr>
              <a:t>küçük</a:t>
            </a:r>
            <a:r>
              <a:rPr lang="tr-TR" sz="5400" dirty="0" smtClean="0">
                <a:solidFill>
                  <a:srgbClr val="002060"/>
                </a:solidFill>
                <a:effectLst>
                  <a:outerShdw blurRad="38100" dist="38100" dir="2700000" algn="tl">
                    <a:srgbClr val="000000">
                      <a:alpha val="43137"/>
                    </a:srgbClr>
                  </a:outerShdw>
                </a:effectLst>
                <a:latin typeface="Bookman Old Style" pitchFamily="18" charset="0"/>
              </a:rPr>
              <a:t>, 20-30 arasında ise </a:t>
            </a:r>
            <a:r>
              <a:rPr lang="tr-TR" sz="5400" dirty="0" smtClean="0">
                <a:solidFill>
                  <a:srgbClr val="FF0000"/>
                </a:solidFill>
                <a:effectLst>
                  <a:outerShdw blurRad="38100" dist="38100" dir="2700000" algn="tl">
                    <a:srgbClr val="000000">
                      <a:alpha val="43137"/>
                    </a:srgbClr>
                  </a:outerShdw>
                </a:effectLst>
                <a:latin typeface="Bookman Old Style" pitchFamily="18" charset="0"/>
              </a:rPr>
              <a:t>orta</a:t>
            </a:r>
            <a:r>
              <a:rPr lang="tr-TR" sz="5400" dirty="0" smtClean="0">
                <a:solidFill>
                  <a:srgbClr val="002060"/>
                </a:solidFill>
                <a:effectLst>
                  <a:outerShdw blurRad="38100" dist="38100" dir="2700000" algn="tl">
                    <a:srgbClr val="000000">
                      <a:alpha val="43137"/>
                    </a:srgbClr>
                  </a:outerShdw>
                </a:effectLst>
                <a:latin typeface="Bookman Old Style" pitchFamily="18" charset="0"/>
              </a:rPr>
              <a:t>,</a:t>
            </a:r>
          </a:p>
          <a:p>
            <a:pPr algn="ctr"/>
            <a:r>
              <a:rPr lang="tr-TR" sz="5400" dirty="0" smtClean="0">
                <a:solidFill>
                  <a:srgbClr val="002060"/>
                </a:solidFill>
                <a:effectLst>
                  <a:outerShdw blurRad="38100" dist="38100" dir="2700000" algn="tl">
                    <a:srgbClr val="000000">
                      <a:alpha val="43137"/>
                    </a:srgbClr>
                  </a:outerShdw>
                </a:effectLst>
                <a:latin typeface="Bookman Old Style" pitchFamily="18" charset="0"/>
              </a:rPr>
              <a:t>30’dan daha fazla ise </a:t>
            </a:r>
            <a:r>
              <a:rPr lang="tr-TR" sz="5400" dirty="0" smtClean="0">
                <a:solidFill>
                  <a:srgbClr val="FF0000"/>
                </a:solidFill>
                <a:effectLst>
                  <a:outerShdw blurRad="38100" dist="38100" dir="2700000" algn="tl">
                    <a:srgbClr val="000000">
                      <a:alpha val="43137"/>
                    </a:srgbClr>
                  </a:outerShdw>
                </a:effectLst>
                <a:latin typeface="Bookman Old Style" pitchFamily="18" charset="0"/>
              </a:rPr>
              <a:t>büyük</a:t>
            </a:r>
            <a:r>
              <a:rPr lang="tr-TR" sz="5400" dirty="0" smtClean="0">
                <a:solidFill>
                  <a:srgbClr val="002060"/>
                </a:solidFill>
                <a:effectLst>
                  <a:outerShdw blurRad="38100" dist="38100" dir="2700000" algn="tl">
                    <a:srgbClr val="000000">
                      <a:alpha val="43137"/>
                    </a:srgbClr>
                  </a:outerShdw>
                </a:effectLst>
                <a:latin typeface="Bookman Old Style" pitchFamily="18" charset="0"/>
              </a:rPr>
              <a:t>, </a:t>
            </a:r>
          </a:p>
          <a:p>
            <a:pPr algn="ctr"/>
            <a:r>
              <a:rPr lang="tr-TR" sz="5400" dirty="0" smtClean="0">
                <a:solidFill>
                  <a:srgbClr val="002060"/>
                </a:solidFill>
                <a:effectLst>
                  <a:outerShdw blurRad="38100" dist="38100" dir="2700000" algn="tl">
                    <a:srgbClr val="000000">
                      <a:alpha val="43137"/>
                    </a:srgbClr>
                  </a:outerShdw>
                </a:effectLst>
                <a:latin typeface="Bookman Old Style" pitchFamily="18" charset="0"/>
              </a:rPr>
              <a:t>sınıf denebilir. </a:t>
            </a:r>
          </a:p>
        </p:txBody>
      </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9144000" cy="6858001"/>
          </a:xfrm>
          <a:prstGeom prst="rect">
            <a:avLst/>
          </a:prstGeom>
        </p:spPr>
      </p:pic>
      <p:sp>
        <p:nvSpPr>
          <p:cNvPr id="3" name="Dikdörtgen 2"/>
          <p:cNvSpPr/>
          <p:nvPr/>
        </p:nvSpPr>
        <p:spPr>
          <a:xfrm>
            <a:off x="-7814" y="1124744"/>
            <a:ext cx="9144000" cy="923330"/>
          </a:xfrm>
          <a:prstGeom prst="rect">
            <a:avLst/>
          </a:prstGeom>
          <a:noFill/>
        </p:spPr>
        <p:txBody>
          <a:bodyPr wrap="square" lIns="91440" tIns="45720" rIns="91440" bIns="45720">
            <a:spAutoFit/>
          </a:bodyPr>
          <a:lstStyle/>
          <a:p>
            <a:pPr algn="ctr"/>
            <a:r>
              <a:rPr lang="tr-TR" sz="5400" b="1" i="1" dirty="0" smtClean="0">
                <a:solidFill>
                  <a:srgbClr val="FF0000"/>
                </a:solidFill>
                <a:effectLst>
                  <a:outerShdw blurRad="38100" dist="38100" dir="2700000" algn="tl">
                    <a:srgbClr val="000000">
                      <a:alpha val="43137"/>
                    </a:srgbClr>
                  </a:outerShdw>
                </a:effectLst>
                <a:latin typeface="Bookman Old Style" pitchFamily="18" charset="0"/>
              </a:rPr>
              <a:t>Işık</a:t>
            </a:r>
            <a:endParaRPr lang="tr-TR" sz="5400" b="1" i="1" dirty="0">
              <a:solidFill>
                <a:srgbClr val="FF0000"/>
              </a:solidFill>
              <a:effectLst>
                <a:outerShdw blurRad="38100" dist="38100" dir="2700000" algn="tl">
                  <a:srgbClr val="000000">
                    <a:alpha val="43137"/>
                  </a:srgbClr>
                </a:outerShdw>
              </a:effectLst>
              <a:latin typeface="Bookman Old Style" pitchFamily="18" charset="0"/>
            </a:endParaRPr>
          </a:p>
        </p:txBody>
      </p:sp>
      <p:sp>
        <p:nvSpPr>
          <p:cNvPr id="4" name="Dikdörtgen 3"/>
          <p:cNvSpPr/>
          <p:nvPr/>
        </p:nvSpPr>
        <p:spPr>
          <a:xfrm>
            <a:off x="539551" y="2348880"/>
            <a:ext cx="7992889" cy="3416320"/>
          </a:xfrm>
          <a:prstGeom prst="rect">
            <a:avLst/>
          </a:prstGeom>
        </p:spPr>
        <p:txBody>
          <a:bodyPr wrap="square">
            <a:spAutoFit/>
          </a:bodyPr>
          <a:lstStyle/>
          <a:p>
            <a:pPr algn="ctr"/>
            <a:r>
              <a:rPr lang="tr-TR" sz="5400" dirty="0" smtClean="0">
                <a:solidFill>
                  <a:srgbClr val="002060"/>
                </a:solidFill>
                <a:effectLst>
                  <a:outerShdw blurRad="38100" dist="38100" dir="2700000" algn="tl">
                    <a:srgbClr val="000000">
                      <a:alpha val="43137"/>
                    </a:srgbClr>
                  </a:outerShdw>
                </a:effectLst>
                <a:latin typeface="Bookman Old Style" pitchFamily="18" charset="0"/>
              </a:rPr>
              <a:t>Işıktaki değişmelerin öğrencilerin psikolojik yapılarını etkilediği belirlenmiştir.</a:t>
            </a:r>
          </a:p>
        </p:txBody>
      </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Dikdörtgen 1"/>
          <p:cNvSpPr/>
          <p:nvPr/>
        </p:nvSpPr>
        <p:spPr>
          <a:xfrm>
            <a:off x="0" y="490696"/>
            <a:ext cx="9144000" cy="923330"/>
          </a:xfrm>
          <a:prstGeom prst="rect">
            <a:avLst/>
          </a:prstGeom>
          <a:noFill/>
        </p:spPr>
        <p:txBody>
          <a:bodyPr wrap="square" lIns="91440" tIns="45720" rIns="91440" bIns="45720">
            <a:spAutoFit/>
          </a:bodyPr>
          <a:lstStyle/>
          <a:p>
            <a:pPr algn="ctr"/>
            <a:r>
              <a:rPr lang="tr-TR" sz="5400" b="1" i="1" dirty="0" smtClean="0">
                <a:solidFill>
                  <a:srgbClr val="FF0000"/>
                </a:solidFill>
                <a:effectLst>
                  <a:outerShdw blurRad="38100" dist="38100" dir="2700000" algn="tl">
                    <a:srgbClr val="000000">
                      <a:alpha val="43137"/>
                    </a:srgbClr>
                  </a:outerShdw>
                </a:effectLst>
                <a:latin typeface="Bookman Old Style" pitchFamily="18" charset="0"/>
              </a:rPr>
              <a:t>Renk</a:t>
            </a:r>
            <a:endParaRPr lang="tr-TR" sz="5400" b="1" i="1" dirty="0">
              <a:solidFill>
                <a:srgbClr val="FF0000"/>
              </a:solidFill>
              <a:effectLst>
                <a:outerShdw blurRad="38100" dist="38100" dir="2700000" algn="tl">
                  <a:srgbClr val="000000">
                    <a:alpha val="43137"/>
                  </a:srgbClr>
                </a:outerShdw>
              </a:effectLst>
              <a:latin typeface="Bookman Old Style" pitchFamily="18" charset="0"/>
            </a:endParaRPr>
          </a:p>
        </p:txBody>
      </p:sp>
      <p:sp>
        <p:nvSpPr>
          <p:cNvPr id="3" name="Dikdörtgen 2"/>
          <p:cNvSpPr/>
          <p:nvPr/>
        </p:nvSpPr>
        <p:spPr>
          <a:xfrm>
            <a:off x="0" y="3947676"/>
            <a:ext cx="9144000" cy="2585323"/>
          </a:xfrm>
          <a:prstGeom prst="rect">
            <a:avLst/>
          </a:prstGeom>
        </p:spPr>
        <p:txBody>
          <a:bodyPr wrap="square">
            <a:spAutoFit/>
          </a:bodyPr>
          <a:lstStyle/>
          <a:p>
            <a:pPr algn="ctr"/>
            <a:r>
              <a:rPr lang="tr-TR" sz="5400" dirty="0" smtClean="0">
                <a:solidFill>
                  <a:srgbClr val="002060"/>
                </a:solidFill>
                <a:effectLst>
                  <a:outerShdw blurRad="38100" dist="38100" dir="2700000" algn="tl">
                    <a:srgbClr val="000000">
                      <a:alpha val="43137"/>
                    </a:srgbClr>
                  </a:outerShdw>
                </a:effectLst>
                <a:latin typeface="Bookman Old Style" pitchFamily="18" charset="0"/>
              </a:rPr>
              <a:t>Renkler  öğrencilerin fiziksel ve psikolojik davranışlarını etkiler. </a:t>
            </a:r>
            <a:endParaRPr lang="tr-TR" sz="5400" dirty="0">
              <a:solidFill>
                <a:srgbClr val="002060"/>
              </a:solidFill>
              <a:effectLst>
                <a:outerShdw blurRad="38100" dist="38100" dir="2700000" algn="tl">
                  <a:srgbClr val="000000">
                    <a:alpha val="43137"/>
                  </a:srgbClr>
                </a:outerShdw>
              </a:effectLst>
              <a:latin typeface="Bookman Old Style" pitchFamily="18" charset="0"/>
            </a:endParaRPr>
          </a:p>
        </p:txBody>
      </p:sp>
      <p:pic>
        <p:nvPicPr>
          <p:cNvPr id="8" name="Resim 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807804" y="1414026"/>
            <a:ext cx="3528392" cy="2691147"/>
          </a:xfrm>
          <a:prstGeom prst="rect">
            <a:avLst/>
          </a:prstGeom>
        </p:spPr>
      </p:pic>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3" name="Dikdörtgen 2"/>
          <p:cNvSpPr/>
          <p:nvPr/>
        </p:nvSpPr>
        <p:spPr>
          <a:xfrm>
            <a:off x="1547664" y="4869160"/>
            <a:ext cx="6527022" cy="1569660"/>
          </a:xfrm>
          <a:prstGeom prst="rect">
            <a:avLst/>
          </a:prstGeom>
        </p:spPr>
        <p:txBody>
          <a:bodyPr wrap="square">
            <a:spAutoFit/>
          </a:bodyPr>
          <a:lstStyle/>
          <a:p>
            <a:pPr marL="342900" indent="-342900" algn="ctr">
              <a:spcBef>
                <a:spcPct val="20000"/>
              </a:spcBef>
            </a:pPr>
            <a:r>
              <a:rPr lang="en-US" sz="4800" dirty="0" smtClean="0">
                <a:solidFill>
                  <a:srgbClr val="9900CC"/>
                </a:solidFill>
                <a:effectLst>
                  <a:outerShdw blurRad="38100" dist="38100" dir="2700000" algn="tl">
                    <a:srgbClr val="000000">
                      <a:alpha val="43137"/>
                    </a:srgbClr>
                  </a:outerShdw>
                </a:effectLst>
                <a:latin typeface="Bookman Old Style" pitchFamily="18" charset="0"/>
              </a:rPr>
              <a:t>“</a:t>
            </a:r>
            <a:r>
              <a:rPr lang="tr-TR" sz="4800" dirty="0" smtClean="0">
                <a:solidFill>
                  <a:srgbClr val="9900CC"/>
                </a:solidFill>
                <a:effectLst>
                  <a:outerShdw blurRad="38100" dist="38100" dir="2700000" algn="tl">
                    <a:srgbClr val="000000">
                      <a:alpha val="43137"/>
                    </a:srgbClr>
                  </a:outerShdw>
                </a:effectLst>
                <a:latin typeface="Bookman Old Style" pitchFamily="18" charset="0"/>
              </a:rPr>
              <a:t>Düşündüğünüzden daha karmaşıktır.”</a:t>
            </a:r>
            <a:r>
              <a:rPr lang="en-US" sz="4800" dirty="0" smtClean="0">
                <a:solidFill>
                  <a:srgbClr val="9900CC"/>
                </a:solidFill>
                <a:effectLst>
                  <a:outerShdw blurRad="38100" dist="38100" dir="2700000" algn="tl">
                    <a:srgbClr val="000000">
                      <a:alpha val="43137"/>
                    </a:srgbClr>
                  </a:outerShdw>
                </a:effectLst>
                <a:latin typeface="Bookman Old Style" pitchFamily="18" charset="0"/>
              </a:rPr>
              <a:t>   </a:t>
            </a:r>
            <a:endParaRPr lang="en-US" sz="4800" dirty="0">
              <a:solidFill>
                <a:srgbClr val="9900CC"/>
              </a:solidFill>
              <a:effectLst>
                <a:outerShdw blurRad="38100" dist="38100" dir="2700000" algn="tl">
                  <a:srgbClr val="000000">
                    <a:alpha val="43137"/>
                  </a:srgbClr>
                </a:outerShdw>
              </a:effectLst>
              <a:latin typeface="Bookman Old Style" pitchFamily="18" charset="0"/>
            </a:endParaRPr>
          </a:p>
        </p:txBody>
      </p:sp>
      <p:sp>
        <p:nvSpPr>
          <p:cNvPr id="4" name="Dikdörtgen 3"/>
          <p:cNvSpPr/>
          <p:nvPr/>
        </p:nvSpPr>
        <p:spPr>
          <a:xfrm>
            <a:off x="1619672" y="836712"/>
            <a:ext cx="6186310" cy="1015663"/>
          </a:xfrm>
          <a:prstGeom prst="rect">
            <a:avLst/>
          </a:prstGeom>
          <a:noFill/>
        </p:spPr>
        <p:txBody>
          <a:bodyPr wrap="none" lIns="91440" tIns="45720" rIns="91440" bIns="45720">
            <a:spAutoFit/>
          </a:bodyPr>
          <a:lstStyle/>
          <a:p>
            <a:pPr algn="ctr"/>
            <a:r>
              <a:rPr lang="tr-TR" sz="6000" b="1" dirty="0" smtClean="0">
                <a:solidFill>
                  <a:srgbClr val="FF0000"/>
                </a:solidFill>
                <a:effectLst>
                  <a:outerShdw blurRad="38100" dist="38100" dir="2700000" algn="tl">
                    <a:srgbClr val="000000">
                      <a:alpha val="43137"/>
                    </a:srgbClr>
                  </a:outerShdw>
                </a:effectLst>
                <a:latin typeface="Bookman Old Style" pitchFamily="18" charset="0"/>
              </a:rPr>
              <a:t>Sınıf yönetimi,</a:t>
            </a:r>
            <a:endParaRPr lang="tr-TR" sz="6000" b="1" dirty="0">
              <a:solidFill>
                <a:srgbClr val="FF0000"/>
              </a:solidFill>
              <a:effectLst>
                <a:outerShdw blurRad="38100" dist="38100" dir="2700000" algn="tl">
                  <a:srgbClr val="000000">
                    <a:alpha val="43137"/>
                  </a:srgbClr>
                </a:outerShdw>
              </a:effectLst>
              <a:latin typeface="Bookman Old Style" pitchFamily="18" charset="0"/>
            </a:endParaRPr>
          </a:p>
        </p:txBody>
      </p:sp>
      <p:pic>
        <p:nvPicPr>
          <p:cNvPr id="1124" name="Picture 100"/>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266950" y="2422525"/>
            <a:ext cx="4608513" cy="20177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pic>
        <p:nvPicPr>
          <p:cNvPr id="6" name="Resim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508601" y="1032327"/>
            <a:ext cx="6031830" cy="4600550"/>
          </a:xfrm>
          <a:prstGeom prst="rect">
            <a:avLst/>
          </a:prstGeom>
        </p:spPr>
      </p:pic>
      <p:sp>
        <p:nvSpPr>
          <p:cNvPr id="7" name="Aşağı Ok 6"/>
          <p:cNvSpPr/>
          <p:nvPr/>
        </p:nvSpPr>
        <p:spPr>
          <a:xfrm>
            <a:off x="3607909" y="5013176"/>
            <a:ext cx="1756179" cy="1844824"/>
          </a:xfrm>
          <a:prstGeom prst="downArrow">
            <a:avLst>
              <a:gd name="adj1" fmla="val 50000"/>
              <a:gd name="adj2" fmla="val 34884"/>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tr-TR" sz="2700" b="1" dirty="0" smtClean="0">
                <a:effectLst>
                  <a:outerShdw blurRad="38100" dist="38100" dir="2700000" algn="tl">
                    <a:srgbClr val="000000">
                      <a:alpha val="43137"/>
                    </a:srgbClr>
                  </a:outerShdw>
                </a:effectLst>
                <a:latin typeface="Bookman Old Style" pitchFamily="18" charset="0"/>
              </a:rPr>
              <a:t>Güç</a:t>
            </a:r>
            <a:endParaRPr lang="tr-TR" sz="2700" b="1" dirty="0">
              <a:effectLst>
                <a:outerShdw blurRad="38100" dist="38100" dir="2700000" algn="tl">
                  <a:srgbClr val="000000">
                    <a:alpha val="43137"/>
                  </a:srgbClr>
                </a:outerShdw>
              </a:effectLst>
              <a:latin typeface="Bookman Old Style" pitchFamily="18" charset="0"/>
            </a:endParaRPr>
          </a:p>
        </p:txBody>
      </p:sp>
      <p:sp>
        <p:nvSpPr>
          <p:cNvPr id="9" name="Yukarı Ok 8"/>
          <p:cNvSpPr/>
          <p:nvPr/>
        </p:nvSpPr>
        <p:spPr>
          <a:xfrm>
            <a:off x="2931850" y="-1"/>
            <a:ext cx="1352118" cy="2321713"/>
          </a:xfrm>
          <a:prstGeom prst="upArrow">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tr-TR" sz="3200" b="1" dirty="0" smtClean="0">
                <a:effectLst>
                  <a:outerShdw blurRad="38100" dist="38100" dir="2700000" algn="tl">
                    <a:srgbClr val="000000">
                      <a:alpha val="43137"/>
                    </a:srgbClr>
                  </a:outerShdw>
                </a:effectLst>
                <a:latin typeface="Bookman Old Style" pitchFamily="18" charset="0"/>
              </a:rPr>
              <a:t>Sakinlik</a:t>
            </a:r>
            <a:endParaRPr lang="tr-TR" sz="3200" b="1" dirty="0">
              <a:effectLst>
                <a:outerShdw blurRad="38100" dist="38100" dir="2700000" algn="tl">
                  <a:srgbClr val="000000">
                    <a:alpha val="43137"/>
                  </a:srgbClr>
                </a:outerShdw>
              </a:effectLst>
              <a:latin typeface="Bookman Old Style" pitchFamily="18" charset="0"/>
            </a:endParaRPr>
          </a:p>
        </p:txBody>
      </p:sp>
      <p:sp>
        <p:nvSpPr>
          <p:cNvPr id="10" name="Sağ Ok 9"/>
          <p:cNvSpPr/>
          <p:nvPr/>
        </p:nvSpPr>
        <p:spPr>
          <a:xfrm rot="19409742">
            <a:off x="4317379" y="432023"/>
            <a:ext cx="2425475" cy="1419004"/>
          </a:xfrm>
          <a:prstGeom prst="rightArrow">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ln>
                  <a:solidFill>
                    <a:schemeClr val="tx1"/>
                  </a:solidFill>
                </a:ln>
                <a:solidFill>
                  <a:srgbClr val="002060"/>
                </a:solidFill>
                <a:effectLst>
                  <a:outerShdw blurRad="38100" dist="38100" dir="2700000" algn="tl">
                    <a:srgbClr val="000000">
                      <a:alpha val="43137"/>
                    </a:srgbClr>
                  </a:outerShdw>
                </a:effectLst>
                <a:latin typeface="Bookman Old Style" pitchFamily="18" charset="0"/>
              </a:rPr>
              <a:t>Geçicilik</a:t>
            </a:r>
            <a:endParaRPr lang="tr-TR" sz="3200" b="1" dirty="0">
              <a:ln>
                <a:solidFill>
                  <a:schemeClr val="tx1"/>
                </a:solidFill>
              </a:ln>
              <a:solidFill>
                <a:srgbClr val="002060"/>
              </a:solidFill>
              <a:effectLst>
                <a:outerShdw blurRad="38100" dist="38100" dir="2700000" algn="tl">
                  <a:srgbClr val="000000">
                    <a:alpha val="43137"/>
                  </a:srgbClr>
                </a:outerShdw>
              </a:effectLst>
              <a:latin typeface="Bookman Old Style" pitchFamily="18" charset="0"/>
            </a:endParaRPr>
          </a:p>
        </p:txBody>
      </p:sp>
      <p:sp>
        <p:nvSpPr>
          <p:cNvPr id="11" name="Sol Ok 10"/>
          <p:cNvSpPr/>
          <p:nvPr/>
        </p:nvSpPr>
        <p:spPr>
          <a:xfrm rot="2145079">
            <a:off x="841800" y="1474802"/>
            <a:ext cx="2202758" cy="1296144"/>
          </a:xfrm>
          <a:prstGeom prst="lef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effectLst>
                  <a:outerShdw blurRad="38100" dist="38100" dir="2700000" algn="tl">
                    <a:srgbClr val="000000">
                      <a:alpha val="43137"/>
                    </a:srgbClr>
                  </a:outerShdw>
                </a:effectLst>
                <a:latin typeface="Bookman Old Style" pitchFamily="18" charset="0"/>
              </a:rPr>
              <a:t>Uyarıcı</a:t>
            </a:r>
            <a:endParaRPr lang="tr-TR" sz="3200" b="1" dirty="0">
              <a:effectLst>
                <a:outerShdw blurRad="38100" dist="38100" dir="2700000" algn="tl">
                  <a:srgbClr val="000000">
                    <a:alpha val="43137"/>
                  </a:srgbClr>
                </a:outerShdw>
              </a:effectLst>
              <a:latin typeface="Bookman Old Style" pitchFamily="18" charset="0"/>
            </a:endParaRPr>
          </a:p>
        </p:txBody>
      </p:sp>
      <p:sp>
        <p:nvSpPr>
          <p:cNvPr id="12" name="Sol Ok 11"/>
          <p:cNvSpPr/>
          <p:nvPr/>
        </p:nvSpPr>
        <p:spPr>
          <a:xfrm>
            <a:off x="637590" y="3243754"/>
            <a:ext cx="2578073" cy="1308315"/>
          </a:xfrm>
          <a:prstGeom prst="leftArrow">
            <a:avLst/>
          </a:prstGeom>
          <a:solidFill>
            <a:srgbClr val="00FF00"/>
          </a:solidFill>
          <a:ln>
            <a:solidFill>
              <a:srgbClr val="00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solidFill>
                  <a:srgbClr val="002060"/>
                </a:solidFill>
                <a:effectLst>
                  <a:outerShdw blurRad="38100" dist="38100" dir="2700000" algn="tl">
                    <a:srgbClr val="000000">
                      <a:alpha val="43137"/>
                    </a:srgbClr>
                  </a:outerShdw>
                </a:effectLst>
                <a:latin typeface="Bookman Old Style" pitchFamily="18" charset="0"/>
              </a:rPr>
              <a:t>Güven</a:t>
            </a:r>
            <a:endParaRPr lang="tr-TR" sz="3200" b="1" dirty="0">
              <a:solidFill>
                <a:srgbClr val="002060"/>
              </a:solidFill>
              <a:effectLst>
                <a:outerShdw blurRad="38100" dist="38100" dir="2700000" algn="tl">
                  <a:srgbClr val="000000">
                    <a:alpha val="43137"/>
                  </a:srgbClr>
                </a:outerShdw>
              </a:effectLst>
              <a:latin typeface="Bookman Old Style" pitchFamily="18" charset="0"/>
            </a:endParaRPr>
          </a:p>
        </p:txBody>
      </p:sp>
      <p:sp>
        <p:nvSpPr>
          <p:cNvPr id="15" name="Serbest Form 14"/>
          <p:cNvSpPr/>
          <p:nvPr/>
        </p:nvSpPr>
        <p:spPr>
          <a:xfrm>
            <a:off x="2886126" y="4439265"/>
            <a:ext cx="1037802" cy="816370"/>
          </a:xfrm>
          <a:custGeom>
            <a:avLst/>
            <a:gdLst>
              <a:gd name="connsiteX0" fmla="*/ 78300 w 933706"/>
              <a:gd name="connsiteY0" fmla="*/ 132735 h 816370"/>
              <a:gd name="connsiteX1" fmla="*/ 78300 w 933706"/>
              <a:gd name="connsiteY1" fmla="*/ 132735 h 816370"/>
              <a:gd name="connsiteX2" fmla="*/ 4558 w 933706"/>
              <a:gd name="connsiteY2" fmla="*/ 235974 h 816370"/>
              <a:gd name="connsiteX3" fmla="*/ 19306 w 933706"/>
              <a:gd name="connsiteY3" fmla="*/ 471948 h 816370"/>
              <a:gd name="connsiteX4" fmla="*/ 34055 w 933706"/>
              <a:gd name="connsiteY4" fmla="*/ 516193 h 816370"/>
              <a:gd name="connsiteX5" fmla="*/ 78300 w 933706"/>
              <a:gd name="connsiteY5" fmla="*/ 560438 h 816370"/>
              <a:gd name="connsiteX6" fmla="*/ 93048 w 933706"/>
              <a:gd name="connsiteY6" fmla="*/ 604683 h 816370"/>
              <a:gd name="connsiteX7" fmla="*/ 137293 w 933706"/>
              <a:gd name="connsiteY7" fmla="*/ 619432 h 816370"/>
              <a:gd name="connsiteX8" fmla="*/ 181539 w 933706"/>
              <a:gd name="connsiteY8" fmla="*/ 648929 h 816370"/>
              <a:gd name="connsiteX9" fmla="*/ 358519 w 933706"/>
              <a:gd name="connsiteY9" fmla="*/ 693174 h 816370"/>
              <a:gd name="connsiteX10" fmla="*/ 402764 w 933706"/>
              <a:gd name="connsiteY10" fmla="*/ 722670 h 816370"/>
              <a:gd name="connsiteX11" fmla="*/ 432261 w 933706"/>
              <a:gd name="connsiteY11" fmla="*/ 766916 h 816370"/>
              <a:gd name="connsiteX12" fmla="*/ 476506 w 933706"/>
              <a:gd name="connsiteY12" fmla="*/ 781664 h 816370"/>
              <a:gd name="connsiteX13" fmla="*/ 520751 w 933706"/>
              <a:gd name="connsiteY13" fmla="*/ 811161 h 816370"/>
              <a:gd name="connsiteX14" fmla="*/ 830468 w 933706"/>
              <a:gd name="connsiteY14" fmla="*/ 781664 h 816370"/>
              <a:gd name="connsiteX15" fmla="*/ 859964 w 933706"/>
              <a:gd name="connsiteY15" fmla="*/ 737419 h 816370"/>
              <a:gd name="connsiteX16" fmla="*/ 904209 w 933706"/>
              <a:gd name="connsiteY16" fmla="*/ 707922 h 816370"/>
              <a:gd name="connsiteX17" fmla="*/ 918958 w 933706"/>
              <a:gd name="connsiteY17" fmla="*/ 589935 h 816370"/>
              <a:gd name="connsiteX18" fmla="*/ 933706 w 933706"/>
              <a:gd name="connsiteY18" fmla="*/ 545690 h 816370"/>
              <a:gd name="connsiteX19" fmla="*/ 918958 w 933706"/>
              <a:gd name="connsiteY19" fmla="*/ 250722 h 816370"/>
              <a:gd name="connsiteX20" fmla="*/ 889461 w 933706"/>
              <a:gd name="connsiteY20" fmla="*/ 206477 h 816370"/>
              <a:gd name="connsiteX21" fmla="*/ 845216 w 933706"/>
              <a:gd name="connsiteY21" fmla="*/ 191729 h 816370"/>
              <a:gd name="connsiteX22" fmla="*/ 800971 w 933706"/>
              <a:gd name="connsiteY22" fmla="*/ 147483 h 816370"/>
              <a:gd name="connsiteX23" fmla="*/ 653487 w 933706"/>
              <a:gd name="connsiteY23" fmla="*/ 103238 h 816370"/>
              <a:gd name="connsiteX24" fmla="*/ 564997 w 933706"/>
              <a:gd name="connsiteY24" fmla="*/ 73741 h 816370"/>
              <a:gd name="connsiteX25" fmla="*/ 432261 w 933706"/>
              <a:gd name="connsiteY25" fmla="*/ 14748 h 816370"/>
              <a:gd name="connsiteX26" fmla="*/ 388016 w 933706"/>
              <a:gd name="connsiteY26" fmla="*/ 0 h 816370"/>
              <a:gd name="connsiteX27" fmla="*/ 211035 w 933706"/>
              <a:gd name="connsiteY27" fmla="*/ 14748 h 816370"/>
              <a:gd name="connsiteX28" fmla="*/ 166790 w 933706"/>
              <a:gd name="connsiteY28" fmla="*/ 29496 h 816370"/>
              <a:gd name="connsiteX29" fmla="*/ 137293 w 933706"/>
              <a:gd name="connsiteY29" fmla="*/ 73741 h 816370"/>
              <a:gd name="connsiteX30" fmla="*/ 93048 w 933706"/>
              <a:gd name="connsiteY30" fmla="*/ 103238 h 816370"/>
              <a:gd name="connsiteX31" fmla="*/ 78300 w 933706"/>
              <a:gd name="connsiteY31" fmla="*/ 132735 h 816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33706" h="816370">
                <a:moveTo>
                  <a:pt x="78300" y="132735"/>
                </a:moveTo>
                <a:lnTo>
                  <a:pt x="78300" y="132735"/>
                </a:lnTo>
                <a:cubicBezTo>
                  <a:pt x="53719" y="167148"/>
                  <a:pt x="11804" y="194309"/>
                  <a:pt x="4558" y="235974"/>
                </a:cubicBezTo>
                <a:cubicBezTo>
                  <a:pt x="-8946" y="313620"/>
                  <a:pt x="11056" y="393570"/>
                  <a:pt x="19306" y="471948"/>
                </a:cubicBezTo>
                <a:cubicBezTo>
                  <a:pt x="20933" y="487409"/>
                  <a:pt x="25431" y="503258"/>
                  <a:pt x="34055" y="516193"/>
                </a:cubicBezTo>
                <a:cubicBezTo>
                  <a:pt x="45625" y="533547"/>
                  <a:pt x="63552" y="545690"/>
                  <a:pt x="78300" y="560438"/>
                </a:cubicBezTo>
                <a:cubicBezTo>
                  <a:pt x="83216" y="575186"/>
                  <a:pt x="82055" y="593690"/>
                  <a:pt x="93048" y="604683"/>
                </a:cubicBezTo>
                <a:cubicBezTo>
                  <a:pt x="104041" y="615676"/>
                  <a:pt x="123388" y="612479"/>
                  <a:pt x="137293" y="619432"/>
                </a:cubicBezTo>
                <a:cubicBezTo>
                  <a:pt x="153147" y="627359"/>
                  <a:pt x="165341" y="641730"/>
                  <a:pt x="181539" y="648929"/>
                </a:cubicBezTo>
                <a:cubicBezTo>
                  <a:pt x="251651" y="680090"/>
                  <a:pt x="284320" y="680807"/>
                  <a:pt x="358519" y="693174"/>
                </a:cubicBezTo>
                <a:cubicBezTo>
                  <a:pt x="373267" y="703006"/>
                  <a:pt x="390230" y="710136"/>
                  <a:pt x="402764" y="722670"/>
                </a:cubicBezTo>
                <a:cubicBezTo>
                  <a:pt x="415298" y="735204"/>
                  <a:pt x="418420" y="755843"/>
                  <a:pt x="432261" y="766916"/>
                </a:cubicBezTo>
                <a:cubicBezTo>
                  <a:pt x="444400" y="776628"/>
                  <a:pt x="461758" y="776748"/>
                  <a:pt x="476506" y="781664"/>
                </a:cubicBezTo>
                <a:cubicBezTo>
                  <a:pt x="491254" y="791496"/>
                  <a:pt x="503046" y="810318"/>
                  <a:pt x="520751" y="811161"/>
                </a:cubicBezTo>
                <a:cubicBezTo>
                  <a:pt x="725638" y="820917"/>
                  <a:pt x="715493" y="819987"/>
                  <a:pt x="830468" y="781664"/>
                </a:cubicBezTo>
                <a:cubicBezTo>
                  <a:pt x="840300" y="766916"/>
                  <a:pt x="847430" y="749953"/>
                  <a:pt x="859964" y="737419"/>
                </a:cubicBezTo>
                <a:cubicBezTo>
                  <a:pt x="872498" y="724885"/>
                  <a:pt x="897626" y="724380"/>
                  <a:pt x="904209" y="707922"/>
                </a:cubicBezTo>
                <a:cubicBezTo>
                  <a:pt x="918929" y="671122"/>
                  <a:pt x="911868" y="628931"/>
                  <a:pt x="918958" y="589935"/>
                </a:cubicBezTo>
                <a:cubicBezTo>
                  <a:pt x="921739" y="574640"/>
                  <a:pt x="928790" y="560438"/>
                  <a:pt x="933706" y="545690"/>
                </a:cubicBezTo>
                <a:cubicBezTo>
                  <a:pt x="928790" y="447367"/>
                  <a:pt x="931691" y="348341"/>
                  <a:pt x="918958" y="250722"/>
                </a:cubicBezTo>
                <a:cubicBezTo>
                  <a:pt x="916665" y="233146"/>
                  <a:pt x="903302" y="217550"/>
                  <a:pt x="889461" y="206477"/>
                </a:cubicBezTo>
                <a:cubicBezTo>
                  <a:pt x="877322" y="196766"/>
                  <a:pt x="859964" y="196645"/>
                  <a:pt x="845216" y="191729"/>
                </a:cubicBezTo>
                <a:cubicBezTo>
                  <a:pt x="830468" y="176980"/>
                  <a:pt x="819204" y="157612"/>
                  <a:pt x="800971" y="147483"/>
                </a:cubicBezTo>
                <a:cubicBezTo>
                  <a:pt x="760172" y="124817"/>
                  <a:pt x="699017" y="116897"/>
                  <a:pt x="653487" y="103238"/>
                </a:cubicBezTo>
                <a:cubicBezTo>
                  <a:pt x="623706" y="94304"/>
                  <a:pt x="590868" y="90987"/>
                  <a:pt x="564997" y="73741"/>
                </a:cubicBezTo>
                <a:cubicBezTo>
                  <a:pt x="494881" y="26999"/>
                  <a:pt x="537566" y="49850"/>
                  <a:pt x="432261" y="14748"/>
                </a:cubicBezTo>
                <a:lnTo>
                  <a:pt x="388016" y="0"/>
                </a:lnTo>
                <a:cubicBezTo>
                  <a:pt x="329022" y="4916"/>
                  <a:pt x="269714" y="6924"/>
                  <a:pt x="211035" y="14748"/>
                </a:cubicBezTo>
                <a:cubicBezTo>
                  <a:pt x="195625" y="16803"/>
                  <a:pt x="178929" y="19785"/>
                  <a:pt x="166790" y="29496"/>
                </a:cubicBezTo>
                <a:cubicBezTo>
                  <a:pt x="152949" y="40569"/>
                  <a:pt x="149827" y="61207"/>
                  <a:pt x="137293" y="73741"/>
                </a:cubicBezTo>
                <a:cubicBezTo>
                  <a:pt x="124759" y="86275"/>
                  <a:pt x="107796" y="93406"/>
                  <a:pt x="93048" y="103238"/>
                </a:cubicBezTo>
                <a:lnTo>
                  <a:pt x="78300" y="132735"/>
                </a:lnTo>
                <a:close/>
              </a:path>
            </a:pathLst>
          </a:custGeom>
          <a:solidFill>
            <a:srgbClr val="FF33CC"/>
          </a:solidFill>
          <a:ln>
            <a:solidFill>
              <a:srgbClr val="FF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6" name="Aşağı Ok 15"/>
          <p:cNvSpPr/>
          <p:nvPr/>
        </p:nvSpPr>
        <p:spPr>
          <a:xfrm rot="2724563">
            <a:off x="1954336" y="4254233"/>
            <a:ext cx="1368152" cy="2581353"/>
          </a:xfrm>
          <a:prstGeom prst="downArrow">
            <a:avLst/>
          </a:prstGeom>
          <a:solidFill>
            <a:srgbClr val="FF33CC"/>
          </a:solidFill>
          <a:ln>
            <a:solidFill>
              <a:srgbClr val="FF33CC"/>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tr-TR" sz="2800" b="1" dirty="0" smtClean="0">
                <a:effectLst>
                  <a:outerShdw blurRad="38100" dist="38100" dir="2700000" algn="tl">
                    <a:srgbClr val="000000">
                      <a:alpha val="43137"/>
                    </a:srgbClr>
                  </a:outerShdw>
                </a:effectLst>
                <a:latin typeface="Bookman Old Style" pitchFamily="18" charset="0"/>
              </a:rPr>
              <a:t>Rahatlatıcı</a:t>
            </a:r>
            <a:endParaRPr lang="tr-TR" sz="2800" b="1" dirty="0">
              <a:effectLst>
                <a:outerShdw blurRad="38100" dist="38100" dir="2700000" algn="tl">
                  <a:srgbClr val="000000">
                    <a:alpha val="43137"/>
                  </a:srgbClr>
                </a:outerShdw>
              </a:effectLst>
              <a:latin typeface="Bookman Old Style" pitchFamily="18" charset="0"/>
            </a:endParaRPr>
          </a:p>
        </p:txBody>
      </p:sp>
    </p:spTree>
    <p:extLst>
      <p:ext uri="{BB962C8B-B14F-4D97-AF65-F5344CB8AC3E}">
        <p14:creationId xmlns:p14="http://schemas.microsoft.com/office/powerpoint/2010/main" xmlns="" val="2217160682"/>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afterEffect">
                                  <p:stCondLst>
                                    <p:cond delay="0"/>
                                  </p:stCondLst>
                                  <p:childTnLst>
                                    <p:animMotion origin="layout" path="M 2.5E-6 -1.22109E-6 L 0.39531 -0.39061 " pathEditMode="relative" rAng="0" ptsTypes="AA">
                                      <p:cBhvr>
                                        <p:cTn id="6" dur="2000" fill="hold"/>
                                        <p:tgtEl>
                                          <p:spTgt spid="10"/>
                                        </p:tgtEl>
                                        <p:attrNameLst>
                                          <p:attrName>ppt_x</p:attrName>
                                          <p:attrName>ppt_y</p:attrName>
                                        </p:attrNameLst>
                                      </p:cBhvr>
                                      <p:rCtr x="19757" y="-19519"/>
                                    </p:animMotion>
                                  </p:childTnLst>
                                </p:cTn>
                              </p:par>
                            </p:childTnLst>
                          </p:cTn>
                        </p:par>
                        <p:par>
                          <p:cTn id="7" fill="hold">
                            <p:stCondLst>
                              <p:cond delay="2000"/>
                            </p:stCondLst>
                            <p:childTnLst>
                              <p:par>
                                <p:cTn id="8" presetID="42" presetClass="path" presetSubtype="0" accel="50000" decel="50000" fill="hold" grpId="0" nodeType="afterEffect">
                                  <p:stCondLst>
                                    <p:cond delay="0"/>
                                  </p:stCondLst>
                                  <p:childTnLst>
                                    <p:animMotion origin="layout" path="M 1.94444E-6 3.57077E-6 L 0.00295 -0.49815 " pathEditMode="relative" rAng="0" ptsTypes="AA">
                                      <p:cBhvr>
                                        <p:cTn id="9" dur="2000" fill="hold"/>
                                        <p:tgtEl>
                                          <p:spTgt spid="9"/>
                                        </p:tgtEl>
                                        <p:attrNameLst>
                                          <p:attrName>ppt_x</p:attrName>
                                          <p:attrName>ppt_y</p:attrName>
                                        </p:attrNameLst>
                                      </p:cBhvr>
                                      <p:rCtr x="139" y="-24907"/>
                                    </p:animMotion>
                                  </p:childTnLst>
                                </p:cTn>
                              </p:par>
                            </p:childTnLst>
                          </p:cTn>
                        </p:par>
                        <p:par>
                          <p:cTn id="10" fill="hold">
                            <p:stCondLst>
                              <p:cond delay="4000"/>
                            </p:stCondLst>
                            <p:childTnLst>
                              <p:par>
                                <p:cTn id="11" presetID="42" presetClass="path" presetSubtype="0" accel="50000" decel="50000" fill="hold" grpId="0" nodeType="afterEffect">
                                  <p:stCondLst>
                                    <p:cond delay="0"/>
                                  </p:stCondLst>
                                  <p:childTnLst>
                                    <p:animMotion origin="layout" path="M 2.77556E-17 -4.44033E-6 L -0.43698 -0.40749 " pathEditMode="relative" rAng="0" ptsTypes="AA">
                                      <p:cBhvr>
                                        <p:cTn id="12" dur="2000" fill="hold"/>
                                        <p:tgtEl>
                                          <p:spTgt spid="11"/>
                                        </p:tgtEl>
                                        <p:attrNameLst>
                                          <p:attrName>ppt_x</p:attrName>
                                          <p:attrName>ppt_y</p:attrName>
                                        </p:attrNameLst>
                                      </p:cBhvr>
                                      <p:rCtr x="-21840" y="-20375"/>
                                    </p:animMotion>
                                  </p:childTnLst>
                                </p:cTn>
                              </p:par>
                            </p:childTnLst>
                          </p:cTn>
                        </p:par>
                        <p:par>
                          <p:cTn id="13" fill="hold">
                            <p:stCondLst>
                              <p:cond delay="6000"/>
                            </p:stCondLst>
                            <p:childTnLst>
                              <p:par>
                                <p:cTn id="14" presetID="42" presetClass="path" presetSubtype="0" accel="50000" decel="50000" fill="hold" grpId="0" nodeType="afterEffect">
                                  <p:stCondLst>
                                    <p:cond delay="0"/>
                                  </p:stCondLst>
                                  <p:childTnLst>
                                    <p:animMotion origin="layout" path="M -3.88889E-6 -1.3321E-6 L -0.52187 -0.00532 " pathEditMode="relative" rAng="0" ptsTypes="AA">
                                      <p:cBhvr>
                                        <p:cTn id="15" dur="2000" fill="hold"/>
                                        <p:tgtEl>
                                          <p:spTgt spid="12"/>
                                        </p:tgtEl>
                                        <p:attrNameLst>
                                          <p:attrName>ppt_x</p:attrName>
                                          <p:attrName>ppt_y</p:attrName>
                                        </p:attrNameLst>
                                      </p:cBhvr>
                                      <p:rCtr x="-26094" y="-278"/>
                                    </p:animMotion>
                                  </p:childTnLst>
                                </p:cTn>
                              </p:par>
                            </p:childTnLst>
                          </p:cTn>
                        </p:par>
                        <p:par>
                          <p:cTn id="16" fill="hold">
                            <p:stCondLst>
                              <p:cond delay="8000"/>
                            </p:stCondLst>
                            <p:childTnLst>
                              <p:par>
                                <p:cTn id="17" presetID="42" presetClass="path" presetSubtype="0" accel="50000" decel="50000" fill="hold" grpId="0" nodeType="afterEffect">
                                  <p:stCondLst>
                                    <p:cond delay="0"/>
                                  </p:stCondLst>
                                  <p:childTnLst>
                                    <p:animMotion origin="layout" path="M -1.66667E-6 3.16374E-6 L -0.31614 0.41558 " pathEditMode="relative" rAng="0" ptsTypes="AA">
                                      <p:cBhvr>
                                        <p:cTn id="18" dur="2000" fill="hold"/>
                                        <p:tgtEl>
                                          <p:spTgt spid="16"/>
                                        </p:tgtEl>
                                        <p:attrNameLst>
                                          <p:attrName>ppt_x</p:attrName>
                                          <p:attrName>ppt_y</p:attrName>
                                        </p:attrNameLst>
                                      </p:cBhvr>
                                      <p:rCtr x="-15816" y="20768"/>
                                    </p:animMotion>
                                  </p:childTnLst>
                                </p:cTn>
                              </p:par>
                            </p:childTnLst>
                          </p:cTn>
                        </p:par>
                        <p:par>
                          <p:cTn id="19" fill="hold">
                            <p:stCondLst>
                              <p:cond delay="10000"/>
                            </p:stCondLst>
                            <p:childTnLst>
                              <p:par>
                                <p:cTn id="20" presetID="42" presetClass="path" presetSubtype="0" accel="50000" decel="50000" fill="hold" grpId="0" nodeType="afterEffect">
                                  <p:stCondLst>
                                    <p:cond delay="0"/>
                                  </p:stCondLst>
                                  <p:childTnLst>
                                    <p:animMotion origin="layout" path="M 5E-6 1.39685E-6 L 0.00156 0.40055 " pathEditMode="relative" rAng="0" ptsTypes="AA">
                                      <p:cBhvr>
                                        <p:cTn id="21" dur="2000" fill="hold"/>
                                        <p:tgtEl>
                                          <p:spTgt spid="7"/>
                                        </p:tgtEl>
                                        <p:attrNameLst>
                                          <p:attrName>ppt_x</p:attrName>
                                          <p:attrName>ppt_y</p:attrName>
                                        </p:attrNameLst>
                                      </p:cBhvr>
                                      <p:rCtr x="69" y="2002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2" grpId="0" animBg="1"/>
      <p:bldP spid="1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3" name="Dikdörtgen 2"/>
          <p:cNvSpPr/>
          <p:nvPr/>
        </p:nvSpPr>
        <p:spPr>
          <a:xfrm>
            <a:off x="9079" y="692696"/>
            <a:ext cx="9143999" cy="1754326"/>
          </a:xfrm>
          <a:prstGeom prst="rect">
            <a:avLst/>
          </a:prstGeom>
          <a:noFill/>
        </p:spPr>
        <p:txBody>
          <a:bodyPr wrap="square" lIns="91440" tIns="45720" rIns="91440" bIns="45720">
            <a:spAutoFit/>
          </a:bodyPr>
          <a:lstStyle/>
          <a:p>
            <a:pPr algn="ctr"/>
            <a:r>
              <a:rPr lang="tr-TR" sz="5400" b="1" i="1" dirty="0" smtClean="0">
                <a:solidFill>
                  <a:srgbClr val="FF0000"/>
                </a:solidFill>
                <a:effectLst>
                  <a:outerShdw blurRad="38100" dist="38100" dir="2700000" algn="tl">
                    <a:srgbClr val="000000">
                      <a:alpha val="43137"/>
                    </a:srgbClr>
                  </a:outerShdw>
                </a:effectLst>
                <a:latin typeface="Bookman Old Style" pitchFamily="18" charset="0"/>
              </a:rPr>
              <a:t>Temizlik ve Havalandırma</a:t>
            </a:r>
            <a:endParaRPr lang="tr-TR" sz="5400" b="1" i="1" dirty="0">
              <a:solidFill>
                <a:srgbClr val="FF0000"/>
              </a:solidFill>
              <a:effectLst>
                <a:outerShdw blurRad="38100" dist="38100" dir="2700000" algn="tl">
                  <a:srgbClr val="000000">
                    <a:alpha val="43137"/>
                  </a:srgbClr>
                </a:outerShdw>
              </a:effectLst>
              <a:latin typeface="Bookman Old Style" pitchFamily="18" charset="0"/>
            </a:endParaRPr>
          </a:p>
        </p:txBody>
      </p:sp>
      <p:sp>
        <p:nvSpPr>
          <p:cNvPr id="4" name="Dikdörtgen 3"/>
          <p:cNvSpPr/>
          <p:nvPr/>
        </p:nvSpPr>
        <p:spPr>
          <a:xfrm>
            <a:off x="296603" y="2636912"/>
            <a:ext cx="8568952" cy="3477875"/>
          </a:xfrm>
          <a:prstGeom prst="rect">
            <a:avLst/>
          </a:prstGeom>
        </p:spPr>
        <p:txBody>
          <a:bodyPr wrap="square">
            <a:spAutoFit/>
          </a:bodyPr>
          <a:lstStyle/>
          <a:p>
            <a:pPr algn="ctr"/>
            <a:r>
              <a:rPr lang="tr-TR" sz="4400" dirty="0" smtClean="0">
                <a:solidFill>
                  <a:srgbClr val="002060"/>
                </a:solidFill>
                <a:effectLst>
                  <a:outerShdw blurRad="38100" dist="38100" dir="2700000" algn="tl">
                    <a:srgbClr val="000000">
                      <a:alpha val="43137"/>
                    </a:srgbClr>
                  </a:outerShdw>
                </a:effectLst>
                <a:latin typeface="Bookman Old Style" pitchFamily="18" charset="0"/>
              </a:rPr>
              <a:t>Dersliğin temizliği öğrencilerin fiziksel ve ruhsal rahatlıkları açısından gereklidir.</a:t>
            </a:r>
          </a:p>
          <a:p>
            <a:pPr algn="ctr"/>
            <a:r>
              <a:rPr lang="tr-TR" sz="4400" dirty="0" smtClean="0">
                <a:solidFill>
                  <a:srgbClr val="002060"/>
                </a:solidFill>
                <a:effectLst>
                  <a:outerShdw blurRad="38100" dist="38100" dir="2700000" algn="tl">
                    <a:srgbClr val="000000">
                      <a:alpha val="43137"/>
                    </a:srgbClr>
                  </a:outerShdw>
                </a:effectLst>
                <a:latin typeface="Bookman Old Style" pitchFamily="18" charset="0"/>
              </a:rPr>
              <a:t>Oksijen azlığı ise öğrencileri dikkatsiz ve uykulu yapar. </a:t>
            </a:r>
            <a:endParaRPr lang="tr-TR" sz="4400" dirty="0">
              <a:solidFill>
                <a:srgbClr val="002060"/>
              </a:solidFill>
              <a:effectLst>
                <a:outerShdw blurRad="38100" dist="38100" dir="2700000" algn="tl">
                  <a:srgbClr val="000000">
                    <a:alpha val="43137"/>
                  </a:srgbClr>
                </a:outerShdw>
              </a:effectLst>
              <a:latin typeface="Bookman Old Style" pitchFamily="18" charset="0"/>
            </a:endParaRPr>
          </a:p>
        </p:txBody>
      </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p:cNvSpPr>
            <a:spLocks noGrp="1"/>
          </p:cNvSpPr>
          <p:nvPr>
            <p:ph type="sldNum" sz="quarter" idx="12"/>
          </p:nvPr>
        </p:nvSpPr>
        <p:spPr/>
        <p:txBody>
          <a:bodyPr/>
          <a:lstStyle/>
          <a:p>
            <a:fld id="{B7AD5FD4-431C-431A-AD2A-A1CF236CE1A4}" type="slidenum">
              <a:rPr lang="tr-TR" smtClean="0"/>
              <a:pPr/>
              <a:t>32</a:t>
            </a:fld>
            <a:endParaRPr lang="tr-TR"/>
          </a:p>
        </p:txBody>
      </p:sp>
      <p:pic>
        <p:nvPicPr>
          <p:cNvPr id="3" name="Resim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95536" y="19524"/>
            <a:ext cx="8280919" cy="6838476"/>
          </a:xfrm>
          <a:prstGeom prst="rect">
            <a:avLst/>
          </a:prstGeom>
        </p:spPr>
      </p:pic>
    </p:spTree>
    <p:extLst>
      <p:ext uri="{BB962C8B-B14F-4D97-AF65-F5344CB8AC3E}">
        <p14:creationId xmlns:p14="http://schemas.microsoft.com/office/powerpoint/2010/main" xmlns="" val="2529643410"/>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Dikdörtgen 1"/>
          <p:cNvSpPr/>
          <p:nvPr/>
        </p:nvSpPr>
        <p:spPr>
          <a:xfrm>
            <a:off x="1907704" y="1109527"/>
            <a:ext cx="6467626" cy="923330"/>
          </a:xfrm>
          <a:prstGeom prst="rect">
            <a:avLst/>
          </a:prstGeom>
          <a:noFill/>
        </p:spPr>
        <p:txBody>
          <a:bodyPr wrap="square" lIns="91440" tIns="45720" rIns="91440" bIns="45720">
            <a:spAutoFit/>
          </a:bodyPr>
          <a:lstStyle/>
          <a:p>
            <a:pPr algn="ctr"/>
            <a:r>
              <a:rPr lang="tr-TR" sz="5400" b="1" i="1" dirty="0" smtClean="0">
                <a:solidFill>
                  <a:srgbClr val="FF0000"/>
                </a:solidFill>
                <a:effectLst>
                  <a:outerShdw blurRad="38100" dist="38100" dir="2700000" algn="tl">
                    <a:srgbClr val="000000">
                      <a:alpha val="43137"/>
                    </a:srgbClr>
                  </a:outerShdw>
                </a:effectLst>
                <a:latin typeface="Bookman Old Style" pitchFamily="18" charset="0"/>
              </a:rPr>
              <a:t>Isı</a:t>
            </a:r>
            <a:endParaRPr lang="tr-TR" sz="5400" b="1" i="1" dirty="0">
              <a:solidFill>
                <a:srgbClr val="FF0000"/>
              </a:solidFill>
              <a:effectLst>
                <a:outerShdw blurRad="38100" dist="38100" dir="2700000" algn="tl">
                  <a:srgbClr val="000000">
                    <a:alpha val="43137"/>
                  </a:srgbClr>
                </a:outerShdw>
              </a:effectLst>
              <a:latin typeface="Bookman Old Style" pitchFamily="18" charset="0"/>
            </a:endParaRPr>
          </a:p>
        </p:txBody>
      </p:sp>
      <p:sp>
        <p:nvSpPr>
          <p:cNvPr id="3" name="Dikdörtgen 2"/>
          <p:cNvSpPr/>
          <p:nvPr/>
        </p:nvSpPr>
        <p:spPr>
          <a:xfrm>
            <a:off x="347783" y="2636912"/>
            <a:ext cx="8496944" cy="3416320"/>
          </a:xfrm>
          <a:prstGeom prst="rect">
            <a:avLst/>
          </a:prstGeom>
        </p:spPr>
        <p:txBody>
          <a:bodyPr wrap="square">
            <a:spAutoFit/>
          </a:bodyPr>
          <a:lstStyle/>
          <a:p>
            <a:pPr algn="ctr"/>
            <a:r>
              <a:rPr lang="tr-TR" sz="5400" dirty="0" smtClean="0">
                <a:solidFill>
                  <a:srgbClr val="002060"/>
                </a:solidFill>
                <a:effectLst>
                  <a:outerShdw blurRad="38100" dist="38100" dir="2700000" algn="tl">
                    <a:srgbClr val="000000">
                      <a:alpha val="43137"/>
                    </a:srgbClr>
                  </a:outerShdw>
                </a:effectLst>
                <a:latin typeface="Bookman Old Style" pitchFamily="18" charset="0"/>
              </a:rPr>
              <a:t> İdeal sınıf ısısının </a:t>
            </a:r>
          </a:p>
          <a:p>
            <a:pPr algn="ctr"/>
            <a:r>
              <a:rPr lang="tr-TR" sz="5400" b="1" dirty="0" smtClean="0">
                <a:solidFill>
                  <a:srgbClr val="002060"/>
                </a:solidFill>
                <a:effectLst>
                  <a:outerShdw blurRad="38100" dist="38100" dir="2700000" algn="tl">
                    <a:srgbClr val="000000">
                      <a:alpha val="43137"/>
                    </a:srgbClr>
                  </a:outerShdw>
                </a:effectLst>
                <a:latin typeface="Bookman Old Style" pitchFamily="18" charset="0"/>
              </a:rPr>
              <a:t>19 °C ile 21.5 °C </a:t>
            </a:r>
            <a:r>
              <a:rPr lang="tr-TR" sz="5400" dirty="0" smtClean="0">
                <a:solidFill>
                  <a:srgbClr val="002060"/>
                </a:solidFill>
                <a:effectLst>
                  <a:outerShdw blurRad="38100" dist="38100" dir="2700000" algn="tl">
                    <a:srgbClr val="000000">
                      <a:alpha val="43137"/>
                    </a:srgbClr>
                  </a:outerShdw>
                </a:effectLst>
                <a:latin typeface="Bookman Old Style" pitchFamily="18" charset="0"/>
              </a:rPr>
              <a:t>arasında olduğu kabul edilmektedir. </a:t>
            </a:r>
            <a:endParaRPr lang="tr-TR" sz="5400" dirty="0">
              <a:solidFill>
                <a:srgbClr val="002060"/>
              </a:solidFill>
              <a:effectLst>
                <a:outerShdw blurRad="38100" dist="38100" dir="2700000" algn="tl">
                  <a:srgbClr val="000000">
                    <a:alpha val="43137"/>
                  </a:srgbClr>
                </a:outerShdw>
              </a:effectLst>
              <a:latin typeface="Bookman Old Style" pitchFamily="18" charset="0"/>
            </a:endParaRPr>
          </a:p>
        </p:txBody>
      </p:sp>
      <p:pic>
        <p:nvPicPr>
          <p:cNvPr id="5" name="Resim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547663" y="188641"/>
            <a:ext cx="2376853" cy="2576202"/>
          </a:xfrm>
          <a:prstGeom prst="rect">
            <a:avLst/>
          </a:prstGeom>
        </p:spPr>
      </p:pic>
    </p:spTree>
    <p:extLst>
      <p:ext uri="{BB962C8B-B14F-4D97-AF65-F5344CB8AC3E}">
        <p14:creationId xmlns:p14="http://schemas.microsoft.com/office/powerpoint/2010/main" xmlns="" val="2217160682"/>
      </p:ext>
    </p:extLst>
  </p:cSld>
  <p:clrMapOvr>
    <a:masterClrMapping/>
  </p:clrMapOvr>
  <p:transition spd="slow">
    <p:wheel spokes="1"/>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Dikdörtgen 1"/>
          <p:cNvSpPr/>
          <p:nvPr/>
        </p:nvSpPr>
        <p:spPr>
          <a:xfrm>
            <a:off x="0" y="764704"/>
            <a:ext cx="9144000" cy="923330"/>
          </a:xfrm>
          <a:prstGeom prst="rect">
            <a:avLst/>
          </a:prstGeom>
          <a:noFill/>
        </p:spPr>
        <p:txBody>
          <a:bodyPr wrap="square" lIns="91440" tIns="45720" rIns="91440" bIns="45720">
            <a:spAutoFit/>
          </a:bodyPr>
          <a:lstStyle/>
          <a:p>
            <a:pPr algn="ctr"/>
            <a:r>
              <a:rPr lang="tr-TR" sz="5400" b="1" i="1" dirty="0" smtClean="0">
                <a:solidFill>
                  <a:srgbClr val="FF0000"/>
                </a:solidFill>
                <a:effectLst>
                  <a:outerShdw blurRad="38100" dist="38100" dir="2700000" algn="tl">
                    <a:srgbClr val="000000">
                      <a:alpha val="43137"/>
                    </a:srgbClr>
                  </a:outerShdw>
                </a:effectLst>
                <a:latin typeface="Bookman Old Style" pitchFamily="18" charset="0"/>
              </a:rPr>
              <a:t>Gürültü</a:t>
            </a:r>
            <a:endParaRPr lang="tr-TR" sz="5400" b="1" i="1" dirty="0">
              <a:solidFill>
                <a:srgbClr val="FF0000"/>
              </a:solidFill>
              <a:effectLst>
                <a:outerShdw blurRad="38100" dist="38100" dir="2700000" algn="tl">
                  <a:srgbClr val="000000">
                    <a:alpha val="43137"/>
                  </a:srgbClr>
                </a:outerShdw>
              </a:effectLst>
              <a:latin typeface="Bookman Old Style" pitchFamily="18" charset="0"/>
            </a:endParaRPr>
          </a:p>
        </p:txBody>
      </p:sp>
      <p:sp>
        <p:nvSpPr>
          <p:cNvPr id="3" name="Dikdörtgen 2"/>
          <p:cNvSpPr/>
          <p:nvPr/>
        </p:nvSpPr>
        <p:spPr>
          <a:xfrm>
            <a:off x="323528" y="1844824"/>
            <a:ext cx="8424936" cy="4247317"/>
          </a:xfrm>
          <a:prstGeom prst="rect">
            <a:avLst/>
          </a:prstGeom>
        </p:spPr>
        <p:txBody>
          <a:bodyPr wrap="square">
            <a:spAutoFit/>
          </a:bodyPr>
          <a:lstStyle/>
          <a:p>
            <a:pPr algn="ctr"/>
            <a:r>
              <a:rPr lang="tr-TR" sz="5400" dirty="0">
                <a:solidFill>
                  <a:srgbClr val="002060"/>
                </a:solidFill>
                <a:effectLst>
                  <a:outerShdw blurRad="38100" dist="38100" dir="2700000" algn="tl">
                    <a:srgbClr val="000000">
                      <a:alpha val="43137"/>
                    </a:srgbClr>
                  </a:outerShdw>
                </a:effectLst>
                <a:latin typeface="Bookman Old Style" pitchFamily="18" charset="0"/>
              </a:rPr>
              <a:t>Gürültü, rahatsız edici, işitmeyi engelleyici, dikkati dağıtıcı, fiziksel ve ruhsal sağlığı bozucu bir değişkendir. </a:t>
            </a:r>
          </a:p>
        </p:txBody>
      </p:sp>
      <p:pic>
        <p:nvPicPr>
          <p:cNvPr id="4" name="Resim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948264" y="167815"/>
            <a:ext cx="1951856" cy="1810603"/>
          </a:xfrm>
          <a:prstGeom prst="rect">
            <a:avLst/>
          </a:prstGeom>
        </p:spPr>
      </p:pic>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Dikdörtgen 1"/>
          <p:cNvSpPr/>
          <p:nvPr/>
        </p:nvSpPr>
        <p:spPr>
          <a:xfrm>
            <a:off x="0" y="692696"/>
            <a:ext cx="9144000" cy="923330"/>
          </a:xfrm>
          <a:prstGeom prst="rect">
            <a:avLst/>
          </a:prstGeom>
          <a:noFill/>
        </p:spPr>
        <p:txBody>
          <a:bodyPr wrap="square" lIns="91440" tIns="45720" rIns="91440" bIns="45720">
            <a:spAutoFit/>
          </a:bodyPr>
          <a:lstStyle/>
          <a:p>
            <a:pPr algn="ctr"/>
            <a:r>
              <a:rPr lang="tr-TR" sz="5400" b="1" i="1" dirty="0" smtClean="0">
                <a:solidFill>
                  <a:srgbClr val="FF0000"/>
                </a:solidFill>
                <a:effectLst>
                  <a:outerShdw blurRad="38100" dist="38100" dir="2700000" algn="tl">
                    <a:srgbClr val="000000">
                      <a:alpha val="43137"/>
                    </a:srgbClr>
                  </a:outerShdw>
                </a:effectLst>
                <a:latin typeface="Bookman Old Style" pitchFamily="18" charset="0"/>
              </a:rPr>
              <a:t>Sınıf Yerleşim Düzeni</a:t>
            </a:r>
            <a:endParaRPr lang="tr-TR" sz="5400" b="1" i="1" dirty="0">
              <a:solidFill>
                <a:srgbClr val="FF0000"/>
              </a:solidFill>
              <a:effectLst>
                <a:outerShdw blurRad="38100" dist="38100" dir="2700000" algn="tl">
                  <a:srgbClr val="000000">
                    <a:alpha val="43137"/>
                  </a:srgbClr>
                </a:outerShdw>
              </a:effectLst>
              <a:latin typeface="Bookman Old Style" pitchFamily="18" charset="0"/>
            </a:endParaRPr>
          </a:p>
        </p:txBody>
      </p:sp>
      <p:graphicFrame>
        <p:nvGraphicFramePr>
          <p:cNvPr id="3" name="Diyagram 2"/>
          <p:cNvGraphicFramePr/>
          <p:nvPr>
            <p:extLst>
              <p:ext uri="{D42A27DB-BD31-4B8C-83A1-F6EECF244321}">
                <p14:modId xmlns:p14="http://schemas.microsoft.com/office/powerpoint/2010/main" xmlns="" val="1756797687"/>
              </p:ext>
            </p:extLst>
          </p:nvPr>
        </p:nvGraphicFramePr>
        <p:xfrm>
          <a:off x="683568" y="2132856"/>
          <a:ext cx="7992888"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Dikdörtgen 1"/>
          <p:cNvSpPr/>
          <p:nvPr/>
        </p:nvSpPr>
        <p:spPr>
          <a:xfrm>
            <a:off x="611560" y="764704"/>
            <a:ext cx="7969490" cy="5509200"/>
          </a:xfrm>
          <a:prstGeom prst="rect">
            <a:avLst/>
          </a:prstGeom>
        </p:spPr>
        <p:txBody>
          <a:bodyPr wrap="square">
            <a:spAutoFit/>
          </a:bodyPr>
          <a:lstStyle/>
          <a:p>
            <a:pPr algn="ctr">
              <a:buFontTx/>
              <a:buNone/>
            </a:pPr>
            <a:r>
              <a:rPr lang="tr-TR" sz="4400" dirty="0" smtClean="0">
                <a:solidFill>
                  <a:srgbClr val="002060"/>
                </a:solidFill>
                <a:effectLst>
                  <a:outerShdw blurRad="38100" dist="38100" dir="2700000" algn="tl">
                    <a:srgbClr val="000000">
                      <a:alpha val="43137"/>
                    </a:srgbClr>
                  </a:outerShdw>
                </a:effectLst>
                <a:latin typeface="Bookman Old Style" pitchFamily="18" charset="0"/>
              </a:rPr>
              <a:t>Tüm öğretim türlerine mükemmel uyum sağlayacak tek bir sınıf düzeni yoktur. Ancak, bazı sınıf düzenleri diğerlerine göre daha pratiktir ve bazı sınıf düzenleri belirli eğitim yöntemlerine uygundur.  </a:t>
            </a:r>
            <a:endParaRPr lang="tr-TR" sz="4400" dirty="0">
              <a:solidFill>
                <a:srgbClr val="002060"/>
              </a:solidFill>
              <a:effectLst>
                <a:outerShdw blurRad="38100" dist="38100" dir="2700000" algn="tl">
                  <a:srgbClr val="000000">
                    <a:alpha val="43137"/>
                  </a:srgbClr>
                </a:outerShdw>
              </a:effectLst>
              <a:latin typeface="Bookman Old Style" pitchFamily="18" charset="0"/>
            </a:endParaRPr>
          </a:p>
        </p:txBody>
      </p:sp>
    </p:spTree>
    <p:extLst>
      <p:ext uri="{BB962C8B-B14F-4D97-AF65-F5344CB8AC3E}">
        <p14:creationId xmlns:p14="http://schemas.microsoft.com/office/powerpoint/2010/main" xmlns="" val="2217160682"/>
      </p:ext>
    </p:extLst>
  </p:cSld>
  <p:clrMapOvr>
    <a:masterClrMapping/>
  </p:clrMapOvr>
  <p:transition spd="slow">
    <p:pull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Dikdörtgen 1"/>
          <p:cNvSpPr/>
          <p:nvPr/>
        </p:nvSpPr>
        <p:spPr>
          <a:xfrm>
            <a:off x="0" y="692696"/>
            <a:ext cx="9144000" cy="923330"/>
          </a:xfrm>
          <a:prstGeom prst="rect">
            <a:avLst/>
          </a:prstGeom>
          <a:noFill/>
        </p:spPr>
        <p:txBody>
          <a:bodyPr wrap="square" lIns="91440" tIns="45720" rIns="91440" bIns="45720">
            <a:spAutoFit/>
          </a:bodyPr>
          <a:lstStyle/>
          <a:p>
            <a:pPr algn="ctr"/>
            <a:r>
              <a:rPr lang="tr-TR" sz="5400" b="1" i="1" dirty="0" smtClean="0">
                <a:solidFill>
                  <a:srgbClr val="FF0000"/>
                </a:solidFill>
                <a:effectLst>
                  <a:outerShdw blurRad="38100" dist="38100" dir="2700000" algn="tl">
                    <a:srgbClr val="000000">
                      <a:alpha val="43137"/>
                    </a:srgbClr>
                  </a:outerShdw>
                </a:effectLst>
                <a:latin typeface="Bookman Old Style" pitchFamily="18" charset="0"/>
              </a:rPr>
              <a:t>Sınıf İklimi</a:t>
            </a:r>
            <a:endParaRPr lang="tr-TR" sz="5400" b="1" i="1" dirty="0">
              <a:solidFill>
                <a:srgbClr val="FF0000"/>
              </a:solidFill>
              <a:effectLst>
                <a:outerShdw blurRad="38100" dist="38100" dir="2700000" algn="tl">
                  <a:srgbClr val="000000">
                    <a:alpha val="43137"/>
                  </a:srgbClr>
                </a:outerShdw>
              </a:effectLst>
              <a:latin typeface="Bookman Old Style" pitchFamily="18" charset="0"/>
            </a:endParaRPr>
          </a:p>
        </p:txBody>
      </p:sp>
      <p:sp>
        <p:nvSpPr>
          <p:cNvPr id="3" name="Dikdörtgen 2"/>
          <p:cNvSpPr/>
          <p:nvPr/>
        </p:nvSpPr>
        <p:spPr>
          <a:xfrm>
            <a:off x="467544" y="1763846"/>
            <a:ext cx="8352928" cy="4524315"/>
          </a:xfrm>
          <a:prstGeom prst="rect">
            <a:avLst/>
          </a:prstGeom>
        </p:spPr>
        <p:txBody>
          <a:bodyPr wrap="square">
            <a:spAutoFit/>
          </a:bodyPr>
          <a:lstStyle/>
          <a:p>
            <a:pPr algn="ctr">
              <a:buFontTx/>
              <a:buNone/>
            </a:pPr>
            <a:r>
              <a:rPr lang="tr-TR" sz="4800" dirty="0">
                <a:solidFill>
                  <a:srgbClr val="002060"/>
                </a:solidFill>
                <a:effectLst>
                  <a:outerShdw blurRad="38100" dist="38100" dir="2700000" algn="tl">
                    <a:srgbClr val="000000">
                      <a:alpha val="43137"/>
                    </a:srgbClr>
                  </a:outerShdw>
                </a:effectLst>
                <a:latin typeface="Bookman Old Style" pitchFamily="18" charset="0"/>
              </a:rPr>
              <a:t>Sınıf iklimi; sınıf ortamındaki öğrencilerin birbirleri ile ve öğretmenle olan ilişkileri, iletişim ve etkileşim biçimi olarak tanımlanır.  </a:t>
            </a:r>
          </a:p>
        </p:txBody>
      </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200">
        <p14:flip dir="r"/>
      </p:transition>
    </mc:Choice>
    <mc:Fallback>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4" name="Dikdörtgen 3"/>
          <p:cNvSpPr/>
          <p:nvPr/>
        </p:nvSpPr>
        <p:spPr>
          <a:xfrm>
            <a:off x="683568" y="548680"/>
            <a:ext cx="7920880" cy="5770811"/>
          </a:xfrm>
          <a:prstGeom prst="rect">
            <a:avLst/>
          </a:prstGeom>
        </p:spPr>
        <p:txBody>
          <a:bodyPr wrap="square">
            <a:spAutoFit/>
          </a:bodyPr>
          <a:lstStyle/>
          <a:p>
            <a:pPr algn="ctr"/>
            <a:r>
              <a:rPr lang="tr-TR" sz="4100" dirty="0" smtClean="0">
                <a:solidFill>
                  <a:srgbClr val="002060"/>
                </a:solidFill>
                <a:effectLst>
                  <a:outerShdw blurRad="38100" dist="38100" dir="2700000" algn="tl">
                    <a:srgbClr val="000000">
                      <a:alpha val="43137"/>
                    </a:srgbClr>
                  </a:outerShdw>
                </a:effectLst>
                <a:latin typeface="Bookman Old Style" pitchFamily="18" charset="0"/>
              </a:rPr>
              <a:t>Tanışma</a:t>
            </a:r>
            <a:r>
              <a:rPr lang="tr-TR" sz="4100" dirty="0">
                <a:solidFill>
                  <a:srgbClr val="002060"/>
                </a:solidFill>
                <a:effectLst>
                  <a:outerShdw blurRad="38100" dist="38100" dir="2700000" algn="tl">
                    <a:srgbClr val="000000">
                      <a:alpha val="43137"/>
                    </a:srgbClr>
                  </a:outerShdw>
                </a:effectLst>
                <a:latin typeface="Bookman Old Style" pitchFamily="18" charset="0"/>
              </a:rPr>
              <a:t>, öğretmen için hem öğrencilerle ilgili bilgi almak, hem de sınıf iklimini yumuşatmak için iyi bir fırsattır. Öğrenciler açısından ise, insan olarak önemsenmesinin ve özgüven geliştirmenin en iyi fırsatlarından </a:t>
            </a:r>
            <a:r>
              <a:rPr lang="tr-TR" sz="4100" smtClean="0">
                <a:solidFill>
                  <a:srgbClr val="002060"/>
                </a:solidFill>
                <a:effectLst>
                  <a:outerShdw blurRad="38100" dist="38100" dir="2700000" algn="tl">
                    <a:srgbClr val="000000">
                      <a:alpha val="43137"/>
                    </a:srgbClr>
                  </a:outerShdw>
                </a:effectLst>
                <a:latin typeface="Bookman Old Style" pitchFamily="18" charset="0"/>
              </a:rPr>
              <a:t>biridir.</a:t>
            </a:r>
            <a:endParaRPr lang="tr-TR" sz="4100" dirty="0" smtClean="0">
              <a:solidFill>
                <a:srgbClr val="002060"/>
              </a:solidFill>
              <a:effectLst>
                <a:outerShdw blurRad="38100" dist="38100" dir="2700000" algn="tl">
                  <a:srgbClr val="000000">
                    <a:alpha val="43137"/>
                  </a:srgbClr>
                </a:outerShdw>
              </a:effectLst>
              <a:latin typeface="Bookman Old Style" pitchFamily="18" charset="0"/>
            </a:endParaRPr>
          </a:p>
        </p:txBody>
      </p:sp>
    </p:spTree>
    <p:extLst>
      <p:ext uri="{BB962C8B-B14F-4D97-AF65-F5344CB8AC3E}">
        <p14:creationId xmlns:p14="http://schemas.microsoft.com/office/powerpoint/2010/main" xmlns="" val="3123763904"/>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940152" y="2979043"/>
            <a:ext cx="3209109" cy="3886810"/>
          </a:xfrm>
          <a:prstGeom prst="rect">
            <a:avLst/>
          </a:prstGeom>
        </p:spPr>
      </p:pic>
      <p:sp>
        <p:nvSpPr>
          <p:cNvPr id="2" name="Bulut Belirtme Çizgisi 1"/>
          <p:cNvSpPr/>
          <p:nvPr/>
        </p:nvSpPr>
        <p:spPr>
          <a:xfrm>
            <a:off x="395536" y="476672"/>
            <a:ext cx="8208892" cy="3240360"/>
          </a:xfrm>
          <a:prstGeom prst="cloudCallout">
            <a:avLst>
              <a:gd name="adj1" fmla="val 25064"/>
              <a:gd name="adj2" fmla="val 59314"/>
            </a:avLst>
          </a:prstGeom>
          <a:solidFill>
            <a:srgbClr val="FFFF66"/>
          </a:solidFill>
          <a:ln w="76200">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b="1">
              <a:ln w="38100" cmpd="sng">
                <a:solidFill>
                  <a:srgbClr val="FF6600"/>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3" name="Dikdörtgen 2"/>
          <p:cNvSpPr/>
          <p:nvPr/>
        </p:nvSpPr>
        <p:spPr>
          <a:xfrm>
            <a:off x="1583959" y="1111677"/>
            <a:ext cx="5832046" cy="1754326"/>
          </a:xfrm>
          <a:prstGeom prst="rect">
            <a:avLst/>
          </a:prstGeom>
          <a:solidFill>
            <a:srgbClr val="FFFF66"/>
          </a:solidFill>
        </p:spPr>
        <p:txBody>
          <a:bodyPr wrap="none" lIns="91440" tIns="45720" rIns="91440" bIns="45720">
            <a:spAutoFit/>
          </a:bodyPr>
          <a:lstStyle/>
          <a:p>
            <a:pPr algn="ctr"/>
            <a:r>
              <a:rPr lang="tr-TR" sz="5400" b="1" dirty="0" smtClean="0">
                <a:ln w="31550" cmpd="sng">
                  <a:solidFill>
                    <a:srgbClr val="FFFF66"/>
                  </a:solidFill>
                  <a:prstDash val="solid"/>
                </a:ln>
                <a:solidFill>
                  <a:srgbClr val="FF3300"/>
                </a:solidFill>
                <a:effectLst>
                  <a:glow rad="139700">
                    <a:schemeClr val="accent6">
                      <a:satMod val="175000"/>
                      <a:alpha val="40000"/>
                    </a:schemeClr>
                  </a:glow>
                  <a:outerShdw blurRad="38100" dist="38100" dir="2700000" algn="tl">
                    <a:srgbClr val="000000">
                      <a:alpha val="43137"/>
                    </a:srgbClr>
                  </a:outerShdw>
                </a:effectLst>
                <a:latin typeface="Bookman Old Style" pitchFamily="18" charset="0"/>
              </a:rPr>
              <a:t>İyi ki 9-A sınıfı </a:t>
            </a:r>
          </a:p>
          <a:p>
            <a:pPr algn="ctr"/>
            <a:r>
              <a:rPr lang="tr-TR" sz="5400" b="1" dirty="0">
                <a:ln w="31550" cmpd="sng">
                  <a:solidFill>
                    <a:srgbClr val="FFFF66"/>
                  </a:solidFill>
                  <a:prstDash val="solid"/>
                </a:ln>
                <a:solidFill>
                  <a:srgbClr val="FF3300"/>
                </a:solidFill>
                <a:effectLst>
                  <a:glow rad="139700">
                    <a:schemeClr val="accent6">
                      <a:satMod val="175000"/>
                      <a:alpha val="40000"/>
                    </a:schemeClr>
                  </a:glow>
                  <a:outerShdw blurRad="38100" dist="38100" dir="2700000" algn="tl">
                    <a:srgbClr val="000000">
                      <a:alpha val="43137"/>
                    </a:srgbClr>
                  </a:outerShdw>
                </a:effectLst>
                <a:latin typeface="Bookman Old Style" pitchFamily="18" charset="0"/>
              </a:rPr>
              <a:t>ö</a:t>
            </a:r>
            <a:r>
              <a:rPr lang="tr-TR" sz="5400" b="1" dirty="0" smtClean="0">
                <a:ln w="31550" cmpd="sng">
                  <a:solidFill>
                    <a:srgbClr val="FFFF66"/>
                  </a:solidFill>
                  <a:prstDash val="solid"/>
                </a:ln>
                <a:solidFill>
                  <a:srgbClr val="FF3300"/>
                </a:solidFill>
                <a:effectLst>
                  <a:glow rad="139700">
                    <a:schemeClr val="accent6">
                      <a:satMod val="175000"/>
                      <a:alpha val="40000"/>
                    </a:schemeClr>
                  </a:glow>
                  <a:outerShdw blurRad="38100" dist="38100" dir="2700000" algn="tl">
                    <a:srgbClr val="000000">
                      <a:alpha val="43137"/>
                    </a:srgbClr>
                  </a:outerShdw>
                </a:effectLst>
                <a:latin typeface="Bookman Old Style" pitchFamily="18" charset="0"/>
              </a:rPr>
              <a:t>ğrencisiyim…</a:t>
            </a:r>
            <a:endParaRPr lang="tr-TR" sz="5400" b="1" cap="none" spc="0" dirty="0">
              <a:ln w="31550" cmpd="sng">
                <a:solidFill>
                  <a:srgbClr val="FFFF66"/>
                </a:solidFill>
                <a:prstDash val="solid"/>
              </a:ln>
              <a:solidFill>
                <a:srgbClr val="FF3300"/>
              </a:solidFill>
              <a:effectLst>
                <a:glow rad="139700">
                  <a:schemeClr val="accent6">
                    <a:satMod val="175000"/>
                    <a:alpha val="40000"/>
                  </a:schemeClr>
                </a:glow>
                <a:outerShdw blurRad="38100" dist="38100" dir="2700000" algn="tl">
                  <a:srgbClr val="000000">
                    <a:alpha val="43137"/>
                  </a:srgbClr>
                </a:outerShdw>
              </a:effectLst>
              <a:latin typeface="Bookman Old Style" pitchFamily="18" charset="0"/>
            </a:endParaRPr>
          </a:p>
        </p:txBody>
      </p:sp>
      <p:sp>
        <p:nvSpPr>
          <p:cNvPr id="6" name="Dikdörtgen 5"/>
          <p:cNvSpPr/>
          <p:nvPr/>
        </p:nvSpPr>
        <p:spPr>
          <a:xfrm>
            <a:off x="0" y="5805264"/>
            <a:ext cx="6516216" cy="1052736"/>
          </a:xfrm>
          <a:prstGeom prst="rect">
            <a:avLst/>
          </a:prstGeom>
          <a:solidFill>
            <a:srgbClr val="FFCC66"/>
          </a:solidFill>
          <a:ln w="57150">
            <a:solidFill>
              <a:srgbClr val="FFCC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Slayt Numarası Yer Tutucusu 1"/>
          <p:cNvSpPr>
            <a:spLocks noGrp="1"/>
          </p:cNvSpPr>
          <p:nvPr>
            <p:ph type="sldNum" sz="quarter" idx="12"/>
          </p:nvPr>
        </p:nvSpPr>
        <p:spPr/>
        <p:txBody>
          <a:bodyPr/>
          <a:lstStyle/>
          <a:p>
            <a:fld id="{B7AD5FD4-431C-431A-AD2A-A1CF236CE1A4}" type="slidenum">
              <a:rPr lang="tr-TR" smtClean="0"/>
              <a:pPr/>
              <a:t>4</a:t>
            </a:fld>
            <a:endParaRPr lang="tr-TR"/>
          </a:p>
        </p:txBody>
      </p:sp>
    </p:spTree>
    <p:extLst>
      <p:ext uri="{BB962C8B-B14F-4D97-AF65-F5344CB8AC3E}">
        <p14:creationId xmlns:p14="http://schemas.microsoft.com/office/powerpoint/2010/main" xmlns="" val="2382185131"/>
      </p:ext>
    </p:extLst>
  </p:cSld>
  <p:clrMapOvr>
    <a:masterClrMapping/>
  </p:clrMapOvr>
  <mc:AlternateContent xmlns:mc="http://schemas.openxmlformats.org/markup-compatibility/2006">
    <mc:Choice xmlns:p14="http://schemas.microsoft.com/office/powerpoint/2010/main" xmlns="" Requires="p14">
      <p:transition spd="slow" p14:dur="3000">
        <p14:glitter pattern="hexagon"/>
      </p:transition>
    </mc:Choice>
    <mc:Fallback>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4" name="Metin kutusu 3"/>
          <p:cNvSpPr txBox="1"/>
          <p:nvPr/>
        </p:nvSpPr>
        <p:spPr>
          <a:xfrm>
            <a:off x="1331640" y="1772816"/>
            <a:ext cx="7128792" cy="369332"/>
          </a:xfrm>
          <a:prstGeom prst="rect">
            <a:avLst/>
          </a:prstGeom>
          <a:noFill/>
        </p:spPr>
        <p:txBody>
          <a:bodyPr wrap="square" rtlCol="0">
            <a:spAutoFit/>
          </a:bodyPr>
          <a:lstStyle/>
          <a:p>
            <a:endParaRPr lang="tr-TR"/>
          </a:p>
        </p:txBody>
      </p:sp>
      <p:sp>
        <p:nvSpPr>
          <p:cNvPr id="5" name="Metin kutusu 4"/>
          <p:cNvSpPr txBox="1"/>
          <p:nvPr/>
        </p:nvSpPr>
        <p:spPr>
          <a:xfrm>
            <a:off x="1331640" y="1628800"/>
            <a:ext cx="6408712" cy="369332"/>
          </a:xfrm>
          <a:prstGeom prst="rect">
            <a:avLst/>
          </a:prstGeom>
          <a:noFill/>
        </p:spPr>
        <p:txBody>
          <a:bodyPr wrap="square" rtlCol="0">
            <a:spAutoFit/>
          </a:bodyPr>
          <a:lstStyle/>
          <a:p>
            <a:endParaRPr lang="tr-TR"/>
          </a:p>
        </p:txBody>
      </p:sp>
      <p:sp>
        <p:nvSpPr>
          <p:cNvPr id="6" name="Dikdörtgen 5"/>
          <p:cNvSpPr/>
          <p:nvPr/>
        </p:nvSpPr>
        <p:spPr>
          <a:xfrm>
            <a:off x="0" y="548680"/>
            <a:ext cx="9144000" cy="769441"/>
          </a:xfrm>
          <a:prstGeom prst="rect">
            <a:avLst/>
          </a:prstGeom>
        </p:spPr>
        <p:txBody>
          <a:bodyPr wrap="square">
            <a:spAutoFit/>
          </a:bodyPr>
          <a:lstStyle/>
          <a:p>
            <a:pPr algn="ctr">
              <a:defRPr/>
            </a:pPr>
            <a:r>
              <a:rPr lang="tr-TR" sz="4400" i="1" dirty="0" smtClean="0">
                <a:solidFill>
                  <a:srgbClr val="FF0000"/>
                </a:solidFill>
                <a:effectLst>
                  <a:outerShdw blurRad="38100" dist="38100" dir="2700000" algn="tl">
                    <a:srgbClr val="000000">
                      <a:alpha val="43137"/>
                    </a:srgbClr>
                  </a:outerShdw>
                </a:effectLst>
                <a:latin typeface="Bookman Old Style" pitchFamily="18" charset="0"/>
              </a:rPr>
              <a:t>Sınıf ikliminin değişkenleri</a:t>
            </a:r>
            <a:endParaRPr lang="tr-TR" sz="4400" i="1" dirty="0">
              <a:solidFill>
                <a:srgbClr val="FF0000"/>
              </a:solidFill>
              <a:effectLst>
                <a:outerShdw blurRad="38100" dist="38100" dir="2700000" algn="tl">
                  <a:srgbClr val="000000">
                    <a:alpha val="43137"/>
                  </a:srgbClr>
                </a:outerShdw>
              </a:effectLst>
              <a:latin typeface="Bookman Old Style" pitchFamily="18" charset="0"/>
            </a:endParaRPr>
          </a:p>
        </p:txBody>
      </p:sp>
      <p:graphicFrame>
        <p:nvGraphicFramePr>
          <p:cNvPr id="7" name="Diyagram 6"/>
          <p:cNvGraphicFramePr/>
          <p:nvPr>
            <p:extLst>
              <p:ext uri="{D42A27DB-BD31-4B8C-83A1-F6EECF244321}">
                <p14:modId xmlns:p14="http://schemas.microsoft.com/office/powerpoint/2010/main" xmlns="" val="612327368"/>
              </p:ext>
            </p:extLst>
          </p:nvPr>
        </p:nvGraphicFramePr>
        <p:xfrm>
          <a:off x="251520" y="1484784"/>
          <a:ext cx="8568952" cy="52013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Dikdörtgen 1"/>
          <p:cNvSpPr/>
          <p:nvPr/>
        </p:nvSpPr>
        <p:spPr>
          <a:xfrm>
            <a:off x="0" y="476672"/>
            <a:ext cx="9144000" cy="1107996"/>
          </a:xfrm>
          <a:prstGeom prst="rect">
            <a:avLst/>
          </a:prstGeom>
          <a:noFill/>
        </p:spPr>
        <p:txBody>
          <a:bodyPr wrap="square" lIns="91440" tIns="45720" rIns="91440" bIns="45720">
            <a:spAutoFit/>
          </a:bodyPr>
          <a:lstStyle/>
          <a:p>
            <a:pPr algn="ctr"/>
            <a:r>
              <a:rPr lang="tr-TR" sz="6600" b="1" dirty="0" smtClean="0">
                <a:solidFill>
                  <a:srgbClr val="FF0000"/>
                </a:solidFill>
                <a:effectLst>
                  <a:outerShdw blurRad="38100" dist="38100" dir="2700000" algn="tl">
                    <a:srgbClr val="000000">
                      <a:alpha val="43137"/>
                    </a:srgbClr>
                  </a:outerShdw>
                </a:effectLst>
              </a:rPr>
              <a:t>Beşeri Değişkenler</a:t>
            </a:r>
            <a:endParaRPr lang="tr-TR" sz="6600" b="1" dirty="0">
              <a:solidFill>
                <a:srgbClr val="FF0000"/>
              </a:solidFill>
              <a:effectLst>
                <a:outerShdw blurRad="38100" dist="38100" dir="2700000" algn="tl">
                  <a:srgbClr val="000000">
                    <a:alpha val="43137"/>
                  </a:srgbClr>
                </a:outerShdw>
              </a:effectLst>
            </a:endParaRPr>
          </a:p>
        </p:txBody>
      </p:sp>
      <p:pic>
        <p:nvPicPr>
          <p:cNvPr id="3" name="Resim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07504" y="2483827"/>
            <a:ext cx="2483768" cy="4138623"/>
          </a:xfrm>
          <a:prstGeom prst="rect">
            <a:avLst/>
          </a:prstGeom>
        </p:spPr>
      </p:pic>
      <p:pic>
        <p:nvPicPr>
          <p:cNvPr id="4" name="Resim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263788" y="2497260"/>
            <a:ext cx="2483768" cy="4138623"/>
          </a:xfrm>
          <a:prstGeom prst="rect">
            <a:avLst/>
          </a:prstGeom>
        </p:spPr>
      </p:pic>
      <p:pic>
        <p:nvPicPr>
          <p:cNvPr id="6" name="Resim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427984" y="2483827"/>
            <a:ext cx="2483768" cy="4138623"/>
          </a:xfrm>
          <a:prstGeom prst="rect">
            <a:avLst/>
          </a:prstGeom>
        </p:spPr>
      </p:pic>
      <p:pic>
        <p:nvPicPr>
          <p:cNvPr id="7" name="Resim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595667" y="2459113"/>
            <a:ext cx="2483768" cy="4138623"/>
          </a:xfrm>
          <a:prstGeom prst="rect">
            <a:avLst/>
          </a:prstGeom>
        </p:spPr>
      </p:pic>
      <p:sp>
        <p:nvSpPr>
          <p:cNvPr id="8" name="Oval 7"/>
          <p:cNvSpPr/>
          <p:nvPr/>
        </p:nvSpPr>
        <p:spPr>
          <a:xfrm>
            <a:off x="379258" y="1728684"/>
            <a:ext cx="1940260" cy="1826534"/>
          </a:xfrm>
          <a:prstGeom prst="ellipse">
            <a:avLst/>
          </a:prstGeom>
          <a:solidFill>
            <a:srgbClr val="66FF33"/>
          </a:solidFill>
          <a:ln>
            <a:solidFill>
              <a:srgbClr val="66FF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2200" b="1" dirty="0">
              <a:solidFill>
                <a:schemeClr val="tx1"/>
              </a:solidFill>
              <a:effectLst>
                <a:outerShdw blurRad="38100" dist="38100" dir="2700000" algn="tl">
                  <a:srgbClr val="000000">
                    <a:alpha val="43137"/>
                  </a:srgbClr>
                </a:outerShdw>
              </a:effectLst>
              <a:latin typeface="Bookman Old Style" pitchFamily="18" charset="0"/>
            </a:endParaRPr>
          </a:p>
        </p:txBody>
      </p:sp>
      <p:sp>
        <p:nvSpPr>
          <p:cNvPr id="10" name="Oval 9"/>
          <p:cNvSpPr/>
          <p:nvPr/>
        </p:nvSpPr>
        <p:spPr>
          <a:xfrm>
            <a:off x="2535542" y="1728684"/>
            <a:ext cx="1940260" cy="1826534"/>
          </a:xfrm>
          <a:prstGeom prst="ellipse">
            <a:avLst/>
          </a:prstGeom>
          <a:solidFill>
            <a:srgbClr val="66FF33"/>
          </a:solidFill>
          <a:ln>
            <a:solidFill>
              <a:srgbClr val="66FF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2000" b="1" dirty="0">
              <a:solidFill>
                <a:schemeClr val="tx1"/>
              </a:solidFill>
              <a:effectLst>
                <a:outerShdw blurRad="38100" dist="38100" dir="2700000" algn="tl">
                  <a:srgbClr val="000000">
                    <a:alpha val="43137"/>
                  </a:srgbClr>
                </a:outerShdw>
              </a:effectLst>
            </a:endParaRPr>
          </a:p>
        </p:txBody>
      </p:sp>
      <p:sp>
        <p:nvSpPr>
          <p:cNvPr id="11" name="Oval 10"/>
          <p:cNvSpPr/>
          <p:nvPr/>
        </p:nvSpPr>
        <p:spPr>
          <a:xfrm>
            <a:off x="4720585" y="1728684"/>
            <a:ext cx="1940260" cy="1826534"/>
          </a:xfrm>
          <a:prstGeom prst="ellipse">
            <a:avLst/>
          </a:prstGeom>
          <a:solidFill>
            <a:srgbClr val="66FF33"/>
          </a:solidFill>
          <a:ln>
            <a:solidFill>
              <a:srgbClr val="66FF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00FF00"/>
              </a:solidFill>
            </a:endParaRPr>
          </a:p>
        </p:txBody>
      </p:sp>
      <p:sp>
        <p:nvSpPr>
          <p:cNvPr id="12" name="Oval 11"/>
          <p:cNvSpPr/>
          <p:nvPr/>
        </p:nvSpPr>
        <p:spPr>
          <a:xfrm>
            <a:off x="6867421" y="1728684"/>
            <a:ext cx="1940260" cy="1826534"/>
          </a:xfrm>
          <a:prstGeom prst="ellipse">
            <a:avLst/>
          </a:prstGeom>
          <a:solidFill>
            <a:srgbClr val="66FF33"/>
          </a:solidFill>
          <a:ln>
            <a:solidFill>
              <a:srgbClr val="66FF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00FF00"/>
              </a:solidFill>
            </a:endParaRPr>
          </a:p>
        </p:txBody>
      </p:sp>
      <p:sp>
        <p:nvSpPr>
          <p:cNvPr id="13" name="Metin kutusu 12"/>
          <p:cNvSpPr txBox="1"/>
          <p:nvPr/>
        </p:nvSpPr>
        <p:spPr>
          <a:xfrm>
            <a:off x="918501" y="1718560"/>
            <a:ext cx="2406428" cy="2564412"/>
          </a:xfrm>
          <a:prstGeom prst="rect">
            <a:avLst/>
          </a:prstGeom>
          <a:noFill/>
        </p:spPr>
        <p:txBody>
          <a:bodyPr vert="wordArtVert" wrap="none" rtlCol="0">
            <a:noAutofit/>
          </a:bodyPr>
          <a:lstStyle/>
          <a:p>
            <a:r>
              <a:rPr lang="tr-TR" sz="3600" b="1" dirty="0" smtClean="0">
                <a:effectLst>
                  <a:outerShdw blurRad="38100" dist="38100" dir="2700000" algn="tl">
                    <a:srgbClr val="000000">
                      <a:alpha val="43137"/>
                    </a:srgbClr>
                  </a:outerShdw>
                </a:effectLst>
                <a:latin typeface="Bookman Old Style" pitchFamily="18" charset="0"/>
              </a:rPr>
              <a:t>Öğrenci</a:t>
            </a:r>
            <a:endParaRPr lang="tr-TR" sz="3600" b="1" dirty="0">
              <a:effectLst>
                <a:outerShdw blurRad="38100" dist="38100" dir="2700000" algn="tl">
                  <a:srgbClr val="000000">
                    <a:alpha val="43137"/>
                  </a:srgbClr>
                </a:outerShdw>
              </a:effectLst>
              <a:latin typeface="Bookman Old Style" pitchFamily="18" charset="0"/>
            </a:endParaRPr>
          </a:p>
        </p:txBody>
      </p:sp>
      <p:sp>
        <p:nvSpPr>
          <p:cNvPr id="14" name="Metin kutusu 13"/>
          <p:cNvSpPr txBox="1"/>
          <p:nvPr/>
        </p:nvSpPr>
        <p:spPr>
          <a:xfrm>
            <a:off x="3032512" y="1718560"/>
            <a:ext cx="2406428" cy="2564412"/>
          </a:xfrm>
          <a:prstGeom prst="rect">
            <a:avLst/>
          </a:prstGeom>
          <a:noFill/>
        </p:spPr>
        <p:txBody>
          <a:bodyPr vert="wordArtVert" wrap="none" rtlCol="0">
            <a:noAutofit/>
          </a:bodyPr>
          <a:lstStyle/>
          <a:p>
            <a:r>
              <a:rPr lang="tr-TR" sz="3600" b="1" dirty="0" smtClean="0">
                <a:effectLst>
                  <a:outerShdw blurRad="38100" dist="38100" dir="2700000" algn="tl">
                    <a:srgbClr val="000000">
                      <a:alpha val="43137"/>
                    </a:srgbClr>
                  </a:outerShdw>
                </a:effectLst>
                <a:latin typeface="Bookman Old Style" pitchFamily="18" charset="0"/>
              </a:rPr>
              <a:t>Öğretmen</a:t>
            </a:r>
            <a:endParaRPr lang="tr-TR" sz="3600" b="1" dirty="0">
              <a:effectLst>
                <a:outerShdw blurRad="38100" dist="38100" dir="2700000" algn="tl">
                  <a:srgbClr val="000000">
                    <a:alpha val="43137"/>
                  </a:srgbClr>
                </a:outerShdw>
              </a:effectLst>
              <a:latin typeface="Bookman Old Style" pitchFamily="18" charset="0"/>
            </a:endParaRPr>
          </a:p>
        </p:txBody>
      </p:sp>
      <p:sp>
        <p:nvSpPr>
          <p:cNvPr id="15" name="Metin kutusu 14"/>
          <p:cNvSpPr txBox="1"/>
          <p:nvPr/>
        </p:nvSpPr>
        <p:spPr>
          <a:xfrm>
            <a:off x="5220072" y="1728684"/>
            <a:ext cx="2406428" cy="2564412"/>
          </a:xfrm>
          <a:prstGeom prst="rect">
            <a:avLst/>
          </a:prstGeom>
          <a:noFill/>
        </p:spPr>
        <p:txBody>
          <a:bodyPr vert="wordArtVert" wrap="none" rtlCol="0">
            <a:noAutofit/>
          </a:bodyPr>
          <a:lstStyle/>
          <a:p>
            <a:r>
              <a:rPr lang="tr-TR" sz="3600" b="1" dirty="0" smtClean="0">
                <a:effectLst>
                  <a:outerShdw blurRad="38100" dist="38100" dir="2700000" algn="tl">
                    <a:srgbClr val="000000">
                      <a:alpha val="43137"/>
                    </a:srgbClr>
                  </a:outerShdw>
                </a:effectLst>
                <a:latin typeface="Bookman Old Style" pitchFamily="18" charset="0"/>
              </a:rPr>
              <a:t>Aile</a:t>
            </a:r>
            <a:endParaRPr lang="tr-TR" sz="3600" b="1" dirty="0">
              <a:effectLst>
                <a:outerShdw blurRad="38100" dist="38100" dir="2700000" algn="tl">
                  <a:srgbClr val="000000">
                    <a:alpha val="43137"/>
                  </a:srgbClr>
                </a:outerShdw>
              </a:effectLst>
              <a:latin typeface="Bookman Old Style" pitchFamily="18" charset="0"/>
            </a:endParaRPr>
          </a:p>
        </p:txBody>
      </p:sp>
      <p:sp>
        <p:nvSpPr>
          <p:cNvPr id="16" name="Metin kutusu 15"/>
          <p:cNvSpPr txBox="1"/>
          <p:nvPr/>
        </p:nvSpPr>
        <p:spPr>
          <a:xfrm>
            <a:off x="7387304" y="1703401"/>
            <a:ext cx="970130" cy="2564412"/>
          </a:xfrm>
          <a:prstGeom prst="rect">
            <a:avLst/>
          </a:prstGeom>
          <a:noFill/>
        </p:spPr>
        <p:txBody>
          <a:bodyPr vert="wordArtVert" wrap="none" rtlCol="0">
            <a:noAutofit/>
          </a:bodyPr>
          <a:lstStyle/>
          <a:p>
            <a:r>
              <a:rPr lang="tr-TR" sz="3600" b="1" dirty="0" smtClean="0">
                <a:effectLst>
                  <a:outerShdw blurRad="38100" dist="38100" dir="2700000" algn="tl">
                    <a:srgbClr val="000000">
                      <a:alpha val="43137"/>
                    </a:srgbClr>
                  </a:outerShdw>
                </a:effectLst>
                <a:latin typeface="Bookman Old Style" pitchFamily="18" charset="0"/>
              </a:rPr>
              <a:t>Yönetici</a:t>
            </a:r>
            <a:endParaRPr lang="tr-TR" sz="3600" b="1" dirty="0">
              <a:effectLst>
                <a:outerShdw blurRad="38100" dist="38100" dir="2700000" algn="tl">
                  <a:srgbClr val="000000">
                    <a:alpha val="43137"/>
                  </a:srgbClr>
                </a:outerShdw>
              </a:effectLst>
              <a:latin typeface="Bookman Old Style" pitchFamily="18" charset="0"/>
            </a:endParaRPr>
          </a:p>
        </p:txBody>
      </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200">
        <p:zoom dir="in"/>
      </p:transition>
    </mc:Choice>
    <mc:Fallback>
      <p:transition spd="slow">
        <p:zoom dir="in"/>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by="(-#ppt_w*2)" calcmode="lin" valueType="num">
                                      <p:cBhvr rctx="PPT">
                                        <p:cTn id="7" dur="500" autoRev="1" fill="hold">
                                          <p:stCondLst>
                                            <p:cond delay="0"/>
                                          </p:stCondLst>
                                        </p:cTn>
                                        <p:tgtEl>
                                          <p:spTgt spid="13"/>
                                        </p:tgtEl>
                                        <p:attrNameLst>
                                          <p:attrName>ppt_w</p:attrName>
                                        </p:attrNameLst>
                                      </p:cBhvr>
                                    </p:anim>
                                    <p:anim by="(#ppt_w*0.50)" calcmode="lin" valueType="num">
                                      <p:cBhvr>
                                        <p:cTn id="8" dur="500" decel="50000" autoRev="1" fill="hold">
                                          <p:stCondLst>
                                            <p:cond delay="0"/>
                                          </p:stCondLst>
                                        </p:cTn>
                                        <p:tgtEl>
                                          <p:spTgt spid="13"/>
                                        </p:tgtEl>
                                        <p:attrNameLst>
                                          <p:attrName>ppt_x</p:attrName>
                                        </p:attrNameLst>
                                      </p:cBhvr>
                                    </p:anim>
                                    <p:anim from="(-#ppt_h/2)" to="(#ppt_y)" calcmode="lin" valueType="num">
                                      <p:cBhvr>
                                        <p:cTn id="9" dur="1000" fill="hold">
                                          <p:stCondLst>
                                            <p:cond delay="0"/>
                                          </p:stCondLst>
                                        </p:cTn>
                                        <p:tgtEl>
                                          <p:spTgt spid="13"/>
                                        </p:tgtEl>
                                        <p:attrNameLst>
                                          <p:attrName>ppt_y</p:attrName>
                                        </p:attrNameLst>
                                      </p:cBhvr>
                                    </p:anim>
                                    <p:animRot by="21600000">
                                      <p:cBhvr>
                                        <p:cTn id="10" dur="1000" fill="hold">
                                          <p:stCondLst>
                                            <p:cond delay="0"/>
                                          </p:stCondLst>
                                        </p:cTn>
                                        <p:tgtEl>
                                          <p:spTgt spid="13"/>
                                        </p:tgtEl>
                                        <p:attrNameLst>
                                          <p:attrName>r</p:attrName>
                                        </p:attrNameLst>
                                      </p:cBhvr>
                                    </p:animRot>
                                  </p:childTnLst>
                                </p:cTn>
                              </p:par>
                            </p:childTnLst>
                          </p:cTn>
                        </p:par>
                        <p:par>
                          <p:cTn id="11" fill="hold">
                            <p:stCondLst>
                              <p:cond delay="16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4"/>
                                        </p:tgtEl>
                                        <p:attrNameLst>
                                          <p:attrName>style.visibility</p:attrName>
                                        </p:attrNameLst>
                                      </p:cBhvr>
                                      <p:to>
                                        <p:strVal val="visible"/>
                                      </p:to>
                                    </p:set>
                                    <p:anim by="(-#ppt_w*2)" calcmode="lin" valueType="num">
                                      <p:cBhvr rctx="PPT">
                                        <p:cTn id="14" dur="500" autoRev="1" fill="hold">
                                          <p:stCondLst>
                                            <p:cond delay="0"/>
                                          </p:stCondLst>
                                        </p:cTn>
                                        <p:tgtEl>
                                          <p:spTgt spid="14"/>
                                        </p:tgtEl>
                                        <p:attrNameLst>
                                          <p:attrName>ppt_w</p:attrName>
                                        </p:attrNameLst>
                                      </p:cBhvr>
                                    </p:anim>
                                    <p:anim by="(#ppt_w*0.50)" calcmode="lin" valueType="num">
                                      <p:cBhvr>
                                        <p:cTn id="15" dur="500" decel="50000" autoRev="1" fill="hold">
                                          <p:stCondLst>
                                            <p:cond delay="0"/>
                                          </p:stCondLst>
                                        </p:cTn>
                                        <p:tgtEl>
                                          <p:spTgt spid="14"/>
                                        </p:tgtEl>
                                        <p:attrNameLst>
                                          <p:attrName>ppt_x</p:attrName>
                                        </p:attrNameLst>
                                      </p:cBhvr>
                                    </p:anim>
                                    <p:anim from="(-#ppt_h/2)" to="(#ppt_y)" calcmode="lin" valueType="num">
                                      <p:cBhvr>
                                        <p:cTn id="16" dur="1000" fill="hold">
                                          <p:stCondLst>
                                            <p:cond delay="0"/>
                                          </p:stCondLst>
                                        </p:cTn>
                                        <p:tgtEl>
                                          <p:spTgt spid="14"/>
                                        </p:tgtEl>
                                        <p:attrNameLst>
                                          <p:attrName>ppt_y</p:attrName>
                                        </p:attrNameLst>
                                      </p:cBhvr>
                                    </p:anim>
                                    <p:animRot by="21600000">
                                      <p:cBhvr>
                                        <p:cTn id="17" dur="1000" fill="hold">
                                          <p:stCondLst>
                                            <p:cond delay="0"/>
                                          </p:stCondLst>
                                        </p:cTn>
                                        <p:tgtEl>
                                          <p:spTgt spid="14"/>
                                        </p:tgtEl>
                                        <p:attrNameLst>
                                          <p:attrName>r</p:attrName>
                                        </p:attrNameLst>
                                      </p:cBhvr>
                                    </p:animRot>
                                  </p:childTnLst>
                                </p:cTn>
                              </p:par>
                            </p:childTnLst>
                          </p:cTn>
                        </p:par>
                        <p:par>
                          <p:cTn id="18" fill="hold">
                            <p:stCondLst>
                              <p:cond delay="33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15"/>
                                        </p:tgtEl>
                                        <p:attrNameLst>
                                          <p:attrName>style.visibility</p:attrName>
                                        </p:attrNameLst>
                                      </p:cBhvr>
                                      <p:to>
                                        <p:strVal val="visible"/>
                                      </p:to>
                                    </p:set>
                                    <p:anim by="(-#ppt_w*2)" calcmode="lin" valueType="num">
                                      <p:cBhvr rctx="PPT">
                                        <p:cTn id="21" dur="500" autoRev="1" fill="hold">
                                          <p:stCondLst>
                                            <p:cond delay="0"/>
                                          </p:stCondLst>
                                        </p:cTn>
                                        <p:tgtEl>
                                          <p:spTgt spid="15"/>
                                        </p:tgtEl>
                                        <p:attrNameLst>
                                          <p:attrName>ppt_w</p:attrName>
                                        </p:attrNameLst>
                                      </p:cBhvr>
                                    </p:anim>
                                    <p:anim by="(#ppt_w*0.50)" calcmode="lin" valueType="num">
                                      <p:cBhvr>
                                        <p:cTn id="22" dur="500" decel="50000" autoRev="1" fill="hold">
                                          <p:stCondLst>
                                            <p:cond delay="0"/>
                                          </p:stCondLst>
                                        </p:cTn>
                                        <p:tgtEl>
                                          <p:spTgt spid="15"/>
                                        </p:tgtEl>
                                        <p:attrNameLst>
                                          <p:attrName>ppt_x</p:attrName>
                                        </p:attrNameLst>
                                      </p:cBhvr>
                                    </p:anim>
                                    <p:anim from="(-#ppt_h/2)" to="(#ppt_y)" calcmode="lin" valueType="num">
                                      <p:cBhvr>
                                        <p:cTn id="23" dur="1000" fill="hold">
                                          <p:stCondLst>
                                            <p:cond delay="0"/>
                                          </p:stCondLst>
                                        </p:cTn>
                                        <p:tgtEl>
                                          <p:spTgt spid="15"/>
                                        </p:tgtEl>
                                        <p:attrNameLst>
                                          <p:attrName>ppt_y</p:attrName>
                                        </p:attrNameLst>
                                      </p:cBhvr>
                                    </p:anim>
                                    <p:animRot by="21600000">
                                      <p:cBhvr>
                                        <p:cTn id="24" dur="1000" fill="hold">
                                          <p:stCondLst>
                                            <p:cond delay="0"/>
                                          </p:stCondLst>
                                        </p:cTn>
                                        <p:tgtEl>
                                          <p:spTgt spid="15"/>
                                        </p:tgtEl>
                                        <p:attrNameLst>
                                          <p:attrName>r</p:attrName>
                                        </p:attrNameLst>
                                      </p:cBhvr>
                                    </p:animRot>
                                  </p:childTnLst>
                                </p:cTn>
                              </p:par>
                            </p:childTnLst>
                          </p:cTn>
                        </p:par>
                        <p:par>
                          <p:cTn id="25" fill="hold">
                            <p:stCondLst>
                              <p:cond delay="4600"/>
                            </p:stCondLst>
                            <p:childTnLst>
                              <p:par>
                                <p:cTn id="26" presetID="56" presetClass="entr" presetSubtype="0" fill="hold" grpId="0" nodeType="afterEffect">
                                  <p:stCondLst>
                                    <p:cond delay="0"/>
                                  </p:stCondLst>
                                  <p:iterate type="lt">
                                    <p:tmPct val="10000"/>
                                  </p:iterate>
                                  <p:childTnLst>
                                    <p:set>
                                      <p:cBhvr>
                                        <p:cTn id="27" dur="1" fill="hold">
                                          <p:stCondLst>
                                            <p:cond delay="0"/>
                                          </p:stCondLst>
                                        </p:cTn>
                                        <p:tgtEl>
                                          <p:spTgt spid="16"/>
                                        </p:tgtEl>
                                        <p:attrNameLst>
                                          <p:attrName>style.visibility</p:attrName>
                                        </p:attrNameLst>
                                      </p:cBhvr>
                                      <p:to>
                                        <p:strVal val="visible"/>
                                      </p:to>
                                    </p:set>
                                    <p:anim by="(-#ppt_w*2)" calcmode="lin" valueType="num">
                                      <p:cBhvr rctx="PPT">
                                        <p:cTn id="28" dur="500" autoRev="1" fill="hold">
                                          <p:stCondLst>
                                            <p:cond delay="0"/>
                                          </p:stCondLst>
                                        </p:cTn>
                                        <p:tgtEl>
                                          <p:spTgt spid="16"/>
                                        </p:tgtEl>
                                        <p:attrNameLst>
                                          <p:attrName>ppt_w</p:attrName>
                                        </p:attrNameLst>
                                      </p:cBhvr>
                                    </p:anim>
                                    <p:anim by="(#ppt_w*0.50)" calcmode="lin" valueType="num">
                                      <p:cBhvr>
                                        <p:cTn id="29" dur="500" decel="50000" autoRev="1" fill="hold">
                                          <p:stCondLst>
                                            <p:cond delay="0"/>
                                          </p:stCondLst>
                                        </p:cTn>
                                        <p:tgtEl>
                                          <p:spTgt spid="16"/>
                                        </p:tgtEl>
                                        <p:attrNameLst>
                                          <p:attrName>ppt_x</p:attrName>
                                        </p:attrNameLst>
                                      </p:cBhvr>
                                    </p:anim>
                                    <p:anim from="(-#ppt_h/2)" to="(#ppt_y)" calcmode="lin" valueType="num">
                                      <p:cBhvr>
                                        <p:cTn id="30" dur="1000" fill="hold">
                                          <p:stCondLst>
                                            <p:cond delay="0"/>
                                          </p:stCondLst>
                                        </p:cTn>
                                        <p:tgtEl>
                                          <p:spTgt spid="16"/>
                                        </p:tgtEl>
                                        <p:attrNameLst>
                                          <p:attrName>ppt_y</p:attrName>
                                        </p:attrNameLst>
                                      </p:cBhvr>
                                    </p:anim>
                                    <p:animRot by="21600000">
                                      <p:cBhvr>
                                        <p:cTn id="31" dur="1000"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6000" r="-6000"/>
          </a:stretch>
        </a:blipFill>
        <a:effectLst/>
      </p:bgPr>
    </p:bg>
    <p:spTree>
      <p:nvGrpSpPr>
        <p:cNvPr id="1" name=""/>
        <p:cNvGrpSpPr/>
        <p:nvPr/>
      </p:nvGrpSpPr>
      <p:grpSpPr>
        <a:xfrm>
          <a:off x="0" y="0"/>
          <a:ext cx="0" cy="0"/>
          <a:chOff x="0" y="0"/>
          <a:chExt cx="0" cy="0"/>
        </a:xfrm>
      </p:grpSpPr>
      <p:sp>
        <p:nvSpPr>
          <p:cNvPr id="2" name="Dikdörtgen 1"/>
          <p:cNvSpPr/>
          <p:nvPr/>
        </p:nvSpPr>
        <p:spPr>
          <a:xfrm>
            <a:off x="712810" y="1052736"/>
            <a:ext cx="7848872" cy="4708981"/>
          </a:xfrm>
          <a:prstGeom prst="rect">
            <a:avLst/>
          </a:prstGeom>
        </p:spPr>
        <p:txBody>
          <a:bodyPr wrap="square">
            <a:spAutoFit/>
          </a:bodyPr>
          <a:lstStyle/>
          <a:p>
            <a:pPr algn="ctr"/>
            <a:r>
              <a:rPr lang="tr-TR" sz="6000" b="1" dirty="0">
                <a:ln>
                  <a:solidFill>
                    <a:srgbClr val="FF0000"/>
                  </a:solidFill>
                </a:ln>
                <a:solidFill>
                  <a:schemeClr val="bg1"/>
                </a:solidFill>
                <a:effectLst>
                  <a:outerShdw blurRad="38100" dist="38100" dir="2700000" algn="tl">
                    <a:srgbClr val="000000">
                      <a:alpha val="43137"/>
                    </a:srgbClr>
                  </a:outerShdw>
                </a:effectLst>
                <a:latin typeface="Bookman Old Style" pitchFamily="18" charset="0"/>
              </a:rPr>
              <a:t>Gökkuşağını güzel </a:t>
            </a:r>
            <a:r>
              <a:rPr lang="tr-TR" sz="6000" b="1" dirty="0" smtClean="0">
                <a:ln>
                  <a:solidFill>
                    <a:srgbClr val="FF0000"/>
                  </a:solidFill>
                </a:ln>
                <a:solidFill>
                  <a:schemeClr val="bg1"/>
                </a:solidFill>
                <a:effectLst>
                  <a:outerShdw blurRad="38100" dist="38100" dir="2700000" algn="tl">
                    <a:srgbClr val="000000">
                      <a:alpha val="43137"/>
                    </a:srgbClr>
                  </a:outerShdw>
                </a:effectLst>
                <a:latin typeface="Bookman Old Style" pitchFamily="18" charset="0"/>
              </a:rPr>
              <a:t>kılan; </a:t>
            </a:r>
            <a:r>
              <a:rPr lang="tr-TR" sz="6000" b="1" dirty="0">
                <a:ln>
                  <a:solidFill>
                    <a:srgbClr val="FF0000"/>
                  </a:solidFill>
                </a:ln>
                <a:solidFill>
                  <a:schemeClr val="bg1"/>
                </a:solidFill>
                <a:effectLst>
                  <a:outerShdw blurRad="38100" dist="38100" dir="2700000" algn="tl">
                    <a:srgbClr val="000000">
                      <a:alpha val="43137"/>
                    </a:srgbClr>
                  </a:outerShdw>
                </a:effectLst>
                <a:latin typeface="Bookman Old Style" pitchFamily="18" charset="0"/>
              </a:rPr>
              <a:t>tek bir renk değil, tüm renklerin bir araya gelmesidir.</a:t>
            </a:r>
          </a:p>
        </p:txBody>
      </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20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Dikdörtgen 1"/>
          <p:cNvSpPr/>
          <p:nvPr/>
        </p:nvSpPr>
        <p:spPr>
          <a:xfrm>
            <a:off x="323528" y="476672"/>
            <a:ext cx="8820472" cy="1569660"/>
          </a:xfrm>
          <a:prstGeom prst="rect">
            <a:avLst/>
          </a:prstGeom>
        </p:spPr>
        <p:txBody>
          <a:bodyPr wrap="square">
            <a:spAutoFit/>
          </a:bodyPr>
          <a:lstStyle/>
          <a:p>
            <a:pPr algn="ctr"/>
            <a:r>
              <a:rPr lang="tr-TR" sz="4800" b="1" i="1" dirty="0" smtClean="0">
                <a:solidFill>
                  <a:srgbClr val="FF0000"/>
                </a:solidFill>
                <a:effectLst>
                  <a:outerShdw blurRad="38100" dist="38100" dir="2700000" algn="tl">
                    <a:srgbClr val="000000">
                      <a:alpha val="43137"/>
                    </a:srgbClr>
                  </a:outerShdw>
                </a:effectLst>
                <a:latin typeface="Bookman Old Style" pitchFamily="18" charset="0"/>
              </a:rPr>
              <a:t>Öğrenci,</a:t>
            </a:r>
            <a:r>
              <a:rPr lang="tr-TR" sz="4800" b="1" i="1" dirty="0" smtClean="0">
                <a:solidFill>
                  <a:srgbClr val="002060"/>
                </a:solidFill>
                <a:effectLst>
                  <a:outerShdw blurRad="38100" dist="38100" dir="2700000" algn="tl">
                    <a:srgbClr val="000000">
                      <a:alpha val="43137"/>
                    </a:srgbClr>
                  </a:outerShdw>
                </a:effectLst>
                <a:latin typeface="Bookman Old Style" pitchFamily="18" charset="0"/>
              </a:rPr>
              <a:t> </a:t>
            </a:r>
            <a:r>
              <a:rPr lang="tr-TR" sz="4800" b="1" dirty="0">
                <a:solidFill>
                  <a:srgbClr val="002060"/>
                </a:solidFill>
                <a:effectLst>
                  <a:outerShdw blurRad="38100" dist="38100" dir="2700000" algn="tl">
                    <a:srgbClr val="000000">
                      <a:alpha val="43137"/>
                    </a:srgbClr>
                  </a:outerShdw>
                </a:effectLst>
                <a:latin typeface="Bookman Old Style" pitchFamily="18" charset="0"/>
              </a:rPr>
              <a:t>sınıf yaşamının nesnesi değil, öznesidir</a:t>
            </a:r>
            <a:r>
              <a:rPr lang="tr-TR" sz="4800" b="1" dirty="0" smtClean="0">
                <a:solidFill>
                  <a:srgbClr val="002060"/>
                </a:solidFill>
                <a:effectLst>
                  <a:outerShdw blurRad="38100" dist="38100" dir="2700000" algn="tl">
                    <a:srgbClr val="000000">
                      <a:alpha val="43137"/>
                    </a:srgbClr>
                  </a:outerShdw>
                </a:effectLst>
                <a:latin typeface="Bookman Old Style" pitchFamily="18" charset="0"/>
              </a:rPr>
              <a:t>.</a:t>
            </a:r>
          </a:p>
        </p:txBody>
      </p:sp>
      <p:pic>
        <p:nvPicPr>
          <p:cNvPr id="3" name="Resim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664384" y="2046332"/>
            <a:ext cx="6048672" cy="4693769"/>
          </a:xfrm>
          <a:prstGeom prst="rect">
            <a:avLst/>
          </a:prstGeom>
          <a:ln>
            <a:solidFill>
              <a:schemeClr val="tx1"/>
            </a:solidFill>
          </a:ln>
        </p:spPr>
      </p:pic>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348000" b="-1348000"/>
          </a:stretch>
        </a:blipFill>
        <a:effectLst/>
      </p:bgPr>
    </p:bg>
    <p:spTree>
      <p:nvGrpSpPr>
        <p:cNvPr id="1" name=""/>
        <p:cNvGrpSpPr/>
        <p:nvPr/>
      </p:nvGrpSpPr>
      <p:grpSpPr>
        <a:xfrm>
          <a:off x="0" y="0"/>
          <a:ext cx="0" cy="0"/>
          <a:chOff x="0" y="0"/>
          <a:chExt cx="0" cy="0"/>
        </a:xfrm>
      </p:grpSpPr>
      <p:sp>
        <p:nvSpPr>
          <p:cNvPr id="6" name="Yuvarlatılmış Dikdörtgen 5"/>
          <p:cNvSpPr/>
          <p:nvPr/>
        </p:nvSpPr>
        <p:spPr>
          <a:xfrm>
            <a:off x="2211724" y="620688"/>
            <a:ext cx="4842864" cy="3096344"/>
          </a:xfrm>
          <a:prstGeom prst="roundRect">
            <a:avLst/>
          </a:prstGeom>
          <a:solidFill>
            <a:srgbClr val="FF00FF"/>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 name="Text Box 2"/>
          <p:cNvSpPr txBox="1">
            <a:spLocks noChangeArrowheads="1"/>
          </p:cNvSpPr>
          <p:nvPr/>
        </p:nvSpPr>
        <p:spPr bwMode="auto">
          <a:xfrm>
            <a:off x="2173762" y="799254"/>
            <a:ext cx="4842864" cy="273921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ctr">
              <a:spcBef>
                <a:spcPts val="300"/>
              </a:spcBef>
              <a:spcAft>
                <a:spcPts val="300"/>
              </a:spcAft>
            </a:pPr>
            <a:r>
              <a:rPr lang="tr-TR" sz="5400" b="1" dirty="0" smtClean="0">
                <a:solidFill>
                  <a:srgbClr val="002060"/>
                </a:solidFill>
                <a:effectLst>
                  <a:outerShdw blurRad="38100" dist="38100" dir="2700000" algn="tl">
                    <a:srgbClr val="000000">
                      <a:alpha val="43137"/>
                    </a:srgbClr>
                  </a:outerShdw>
                </a:effectLst>
                <a:latin typeface="Bookman Old Style" pitchFamily="18" charset="0"/>
              </a:rPr>
              <a:t>Sınıf İçinde </a:t>
            </a:r>
          </a:p>
          <a:p>
            <a:pPr algn="ctr">
              <a:spcBef>
                <a:spcPts val="300"/>
              </a:spcBef>
              <a:spcAft>
                <a:spcPts val="300"/>
              </a:spcAft>
            </a:pPr>
            <a:r>
              <a:rPr lang="tr-TR" sz="5400" b="1" dirty="0" smtClean="0">
                <a:solidFill>
                  <a:srgbClr val="002060"/>
                </a:solidFill>
                <a:effectLst>
                  <a:outerShdw blurRad="38100" dist="38100" dir="2700000" algn="tl">
                    <a:srgbClr val="000000">
                      <a:alpha val="43137"/>
                    </a:srgbClr>
                  </a:outerShdw>
                </a:effectLst>
                <a:latin typeface="Bookman Old Style" pitchFamily="18" charset="0"/>
              </a:rPr>
              <a:t>5 Zor </a:t>
            </a:r>
          </a:p>
          <a:p>
            <a:pPr algn="ctr">
              <a:spcBef>
                <a:spcPts val="300"/>
              </a:spcBef>
              <a:spcAft>
                <a:spcPts val="300"/>
              </a:spcAft>
            </a:pPr>
            <a:r>
              <a:rPr lang="tr-TR" sz="5400" b="1" dirty="0" smtClean="0">
                <a:solidFill>
                  <a:srgbClr val="002060"/>
                </a:solidFill>
                <a:effectLst>
                  <a:outerShdw blurRad="38100" dist="38100" dir="2700000" algn="tl">
                    <a:srgbClr val="000000">
                      <a:alpha val="43137"/>
                    </a:srgbClr>
                  </a:outerShdw>
                </a:effectLst>
                <a:latin typeface="Bookman Old Style" pitchFamily="18" charset="0"/>
              </a:rPr>
              <a:t>Kişilik</a:t>
            </a:r>
            <a:endParaRPr lang="tr-TR" sz="5400" b="1" dirty="0">
              <a:solidFill>
                <a:srgbClr val="002060"/>
              </a:solidFill>
              <a:effectLst>
                <a:outerShdw blurRad="38100" dist="38100" dir="2700000" algn="tl">
                  <a:srgbClr val="000000">
                    <a:alpha val="43137"/>
                  </a:srgbClr>
                </a:outerShdw>
              </a:effectLst>
              <a:latin typeface="Bookman Old Style" pitchFamily="18" charset="0"/>
            </a:endParaRPr>
          </a:p>
        </p:txBody>
      </p:sp>
      <p:sp>
        <p:nvSpPr>
          <p:cNvPr id="7" name="Çentikli Sağ Ok 6"/>
          <p:cNvSpPr/>
          <p:nvPr/>
        </p:nvSpPr>
        <p:spPr>
          <a:xfrm rot="13239465">
            <a:off x="-164155" y="480168"/>
            <a:ext cx="3167595" cy="1728192"/>
          </a:xfrm>
          <a:prstGeom prst="notchedRightArrow">
            <a:avLst/>
          </a:prstGeom>
          <a:solidFill>
            <a:srgbClr val="00FF00"/>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effectLst>
                <a:outerShdw blurRad="38100" dist="38100" dir="2700000" algn="tl">
                  <a:srgbClr val="000000">
                    <a:alpha val="43137"/>
                  </a:srgbClr>
                </a:outerShdw>
              </a:effectLst>
              <a:latin typeface="Bookman Old Style" pitchFamily="18" charset="0"/>
            </a:endParaRPr>
          </a:p>
        </p:txBody>
      </p:sp>
      <p:sp>
        <p:nvSpPr>
          <p:cNvPr id="8" name="Çentikli Sağ Ok 7"/>
          <p:cNvSpPr/>
          <p:nvPr/>
        </p:nvSpPr>
        <p:spPr>
          <a:xfrm rot="19201958">
            <a:off x="6125247" y="503492"/>
            <a:ext cx="3167595" cy="1728192"/>
          </a:xfrm>
          <a:prstGeom prst="notchedRightArrow">
            <a:avLst/>
          </a:prstGeom>
          <a:solidFill>
            <a:srgbClr val="FFFF00"/>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Çentikli Sağ Ok 8"/>
          <p:cNvSpPr/>
          <p:nvPr/>
        </p:nvSpPr>
        <p:spPr>
          <a:xfrm rot="7783483">
            <a:off x="-73345" y="3745246"/>
            <a:ext cx="3167595" cy="1728192"/>
          </a:xfrm>
          <a:prstGeom prst="notchedRightArrow">
            <a:avLst/>
          </a:prstGeom>
          <a:solidFill>
            <a:srgbClr val="FF0066"/>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Çentikli Sağ Ok 9"/>
          <p:cNvSpPr/>
          <p:nvPr/>
        </p:nvSpPr>
        <p:spPr>
          <a:xfrm rot="3046144">
            <a:off x="6139311" y="3742316"/>
            <a:ext cx="3167595" cy="1728192"/>
          </a:xfrm>
          <a:prstGeom prst="notchedRightArrow">
            <a:avLst/>
          </a:prstGeom>
          <a:solidFill>
            <a:srgbClr val="FF6600"/>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 name="Çentikli Sağ Ok 10"/>
          <p:cNvSpPr/>
          <p:nvPr/>
        </p:nvSpPr>
        <p:spPr>
          <a:xfrm rot="5400000">
            <a:off x="3011397" y="4410107"/>
            <a:ext cx="3167595" cy="1728192"/>
          </a:xfrm>
          <a:prstGeom prst="notchedRightArrow">
            <a:avLst/>
          </a:prstGeom>
          <a:solidFill>
            <a:srgbClr val="6666FF"/>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 name="Metin kutusu 11"/>
          <p:cNvSpPr txBox="1"/>
          <p:nvPr/>
        </p:nvSpPr>
        <p:spPr>
          <a:xfrm rot="2432386">
            <a:off x="351609" y="1047605"/>
            <a:ext cx="2249418" cy="584775"/>
          </a:xfrm>
          <a:prstGeom prst="rect">
            <a:avLst/>
          </a:prstGeom>
          <a:noFill/>
        </p:spPr>
        <p:txBody>
          <a:bodyPr wrap="square" rtlCol="0">
            <a:spAutoFit/>
          </a:bodyPr>
          <a:lstStyle/>
          <a:p>
            <a:r>
              <a:rPr lang="tr-TR" sz="3200" dirty="0" smtClean="0">
                <a:solidFill>
                  <a:srgbClr val="002060"/>
                </a:solidFill>
                <a:effectLst>
                  <a:outerShdw blurRad="38100" dist="38100" dir="2700000" algn="tl">
                    <a:srgbClr val="000000">
                      <a:alpha val="43137"/>
                    </a:srgbClr>
                  </a:outerShdw>
                </a:effectLst>
                <a:latin typeface="Bookman Old Style" pitchFamily="18" charset="0"/>
              </a:rPr>
              <a:t>Gevezeler</a:t>
            </a:r>
            <a:endParaRPr lang="tr-TR" sz="3200" dirty="0">
              <a:solidFill>
                <a:srgbClr val="002060"/>
              </a:solidFill>
              <a:effectLst>
                <a:outerShdw blurRad="38100" dist="38100" dir="2700000" algn="tl">
                  <a:srgbClr val="000000">
                    <a:alpha val="43137"/>
                  </a:srgbClr>
                </a:outerShdw>
              </a:effectLst>
              <a:latin typeface="Bookman Old Style" pitchFamily="18" charset="0"/>
            </a:endParaRPr>
          </a:p>
        </p:txBody>
      </p:sp>
      <p:sp>
        <p:nvSpPr>
          <p:cNvPr id="13" name="Metin kutusu 12"/>
          <p:cNvSpPr txBox="1"/>
          <p:nvPr/>
        </p:nvSpPr>
        <p:spPr>
          <a:xfrm rot="19202821">
            <a:off x="6463337" y="921855"/>
            <a:ext cx="2647263" cy="584775"/>
          </a:xfrm>
          <a:prstGeom prst="rect">
            <a:avLst/>
          </a:prstGeom>
          <a:noFill/>
        </p:spPr>
        <p:txBody>
          <a:bodyPr wrap="square" rtlCol="0">
            <a:spAutoFit/>
          </a:bodyPr>
          <a:lstStyle/>
          <a:p>
            <a:r>
              <a:rPr lang="tr-TR" sz="3200" dirty="0" smtClean="0">
                <a:solidFill>
                  <a:srgbClr val="002060"/>
                </a:solidFill>
                <a:effectLst>
                  <a:outerShdw blurRad="38100" dist="38100" dir="2700000" algn="tl">
                    <a:srgbClr val="000000">
                      <a:alpha val="43137"/>
                    </a:srgbClr>
                  </a:outerShdw>
                </a:effectLst>
                <a:latin typeface="Bookman Old Style" pitchFamily="18" charset="0"/>
              </a:rPr>
              <a:t>Yapışkanlar</a:t>
            </a:r>
            <a:endParaRPr lang="tr-TR" sz="3200" dirty="0">
              <a:solidFill>
                <a:srgbClr val="002060"/>
              </a:solidFill>
              <a:effectLst>
                <a:outerShdw blurRad="38100" dist="38100" dir="2700000" algn="tl">
                  <a:srgbClr val="000000">
                    <a:alpha val="43137"/>
                  </a:srgbClr>
                </a:outerShdw>
              </a:effectLst>
              <a:latin typeface="Bookman Old Style" pitchFamily="18" charset="0"/>
            </a:endParaRPr>
          </a:p>
        </p:txBody>
      </p:sp>
      <p:sp>
        <p:nvSpPr>
          <p:cNvPr id="14" name="Metin kutusu 13"/>
          <p:cNvSpPr txBox="1"/>
          <p:nvPr/>
        </p:nvSpPr>
        <p:spPr>
          <a:xfrm rot="18601884">
            <a:off x="106976" y="4314025"/>
            <a:ext cx="2625332" cy="584775"/>
          </a:xfrm>
          <a:prstGeom prst="rect">
            <a:avLst/>
          </a:prstGeom>
          <a:noFill/>
        </p:spPr>
        <p:txBody>
          <a:bodyPr wrap="square" rtlCol="0">
            <a:spAutoFit/>
          </a:bodyPr>
          <a:lstStyle/>
          <a:p>
            <a:r>
              <a:rPr lang="tr-TR" sz="3200" dirty="0" smtClean="0">
                <a:solidFill>
                  <a:srgbClr val="002060"/>
                </a:solidFill>
                <a:effectLst>
                  <a:outerShdw blurRad="38100" dist="38100" dir="2700000" algn="tl">
                    <a:srgbClr val="000000">
                      <a:alpha val="43137"/>
                    </a:srgbClr>
                  </a:outerShdw>
                </a:effectLst>
                <a:latin typeface="Bookman Old Style" pitchFamily="18" charset="0"/>
              </a:rPr>
              <a:t>Boykotçular</a:t>
            </a:r>
            <a:endParaRPr lang="tr-TR" sz="3200" dirty="0">
              <a:solidFill>
                <a:srgbClr val="002060"/>
              </a:solidFill>
              <a:effectLst>
                <a:outerShdw blurRad="38100" dist="38100" dir="2700000" algn="tl">
                  <a:srgbClr val="000000">
                    <a:alpha val="43137"/>
                  </a:srgbClr>
                </a:outerShdw>
              </a:effectLst>
              <a:latin typeface="Bookman Old Style" pitchFamily="18" charset="0"/>
            </a:endParaRPr>
          </a:p>
        </p:txBody>
      </p:sp>
      <p:sp>
        <p:nvSpPr>
          <p:cNvPr id="15" name="Metin kutusu 14"/>
          <p:cNvSpPr txBox="1"/>
          <p:nvPr/>
        </p:nvSpPr>
        <p:spPr>
          <a:xfrm rot="10800000">
            <a:off x="4256637" y="4038538"/>
            <a:ext cx="677108" cy="2808313"/>
          </a:xfrm>
          <a:prstGeom prst="rect">
            <a:avLst/>
          </a:prstGeom>
          <a:noFill/>
        </p:spPr>
        <p:txBody>
          <a:bodyPr vert="vert270" wrap="square" rtlCol="0">
            <a:spAutoFit/>
          </a:bodyPr>
          <a:lstStyle/>
          <a:p>
            <a:r>
              <a:rPr lang="tr-TR" sz="3200" dirty="0" smtClean="0">
                <a:solidFill>
                  <a:srgbClr val="002060"/>
                </a:solidFill>
                <a:effectLst>
                  <a:outerShdw blurRad="38100" dist="38100" dir="2700000" algn="tl">
                    <a:srgbClr val="000000">
                      <a:alpha val="43137"/>
                    </a:srgbClr>
                  </a:outerShdw>
                </a:effectLst>
                <a:latin typeface="Bookman Old Style" pitchFamily="18" charset="0"/>
              </a:rPr>
              <a:t>Tartışmacılar</a:t>
            </a:r>
            <a:endParaRPr lang="tr-TR" sz="3200" dirty="0">
              <a:solidFill>
                <a:srgbClr val="002060"/>
              </a:solidFill>
              <a:effectLst>
                <a:outerShdw blurRad="38100" dist="38100" dir="2700000" algn="tl">
                  <a:srgbClr val="000000">
                    <a:alpha val="43137"/>
                  </a:srgbClr>
                </a:outerShdw>
              </a:effectLst>
              <a:latin typeface="Bookman Old Style" pitchFamily="18" charset="0"/>
            </a:endParaRPr>
          </a:p>
        </p:txBody>
      </p:sp>
      <p:sp>
        <p:nvSpPr>
          <p:cNvPr id="16" name="Metin kutusu 15"/>
          <p:cNvSpPr txBox="1"/>
          <p:nvPr/>
        </p:nvSpPr>
        <p:spPr>
          <a:xfrm rot="3040968">
            <a:off x="6371893" y="4540313"/>
            <a:ext cx="3170803" cy="553998"/>
          </a:xfrm>
          <a:prstGeom prst="rect">
            <a:avLst/>
          </a:prstGeom>
          <a:noFill/>
        </p:spPr>
        <p:txBody>
          <a:bodyPr wrap="square" rtlCol="0">
            <a:spAutoFit/>
          </a:bodyPr>
          <a:lstStyle/>
          <a:p>
            <a:r>
              <a:rPr lang="tr-TR" sz="3000" dirty="0" smtClean="0">
                <a:solidFill>
                  <a:srgbClr val="002060"/>
                </a:solidFill>
                <a:effectLst>
                  <a:outerShdw blurRad="38100" dist="38100" dir="2700000" algn="tl">
                    <a:srgbClr val="000000">
                      <a:alpha val="43137"/>
                    </a:srgbClr>
                  </a:outerShdw>
                </a:effectLst>
                <a:latin typeface="Bookman Old Style" pitchFamily="18" charset="0"/>
              </a:rPr>
              <a:t>Somurtkanlar</a:t>
            </a:r>
            <a:endParaRPr lang="tr-TR" sz="3000" dirty="0">
              <a:solidFill>
                <a:srgbClr val="002060"/>
              </a:solidFill>
              <a:effectLst>
                <a:outerShdw blurRad="38100" dist="38100" dir="2700000" algn="tl">
                  <a:srgbClr val="000000">
                    <a:alpha val="43137"/>
                  </a:srgbClr>
                </a:outerShdw>
              </a:effectLst>
              <a:latin typeface="Bookman Old Style" pitchFamily="18" charset="0"/>
            </a:endParaRPr>
          </a:p>
        </p:txBody>
      </p:sp>
      <p:pic>
        <p:nvPicPr>
          <p:cNvPr id="17" name="Resim 1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79512" y="1886792"/>
            <a:ext cx="1053139" cy="1160403"/>
          </a:xfrm>
          <a:prstGeom prst="rect">
            <a:avLst/>
          </a:prstGeom>
          <a:ln w="57150">
            <a:solidFill>
              <a:srgbClr val="66FF33"/>
            </a:solidFill>
          </a:ln>
          <a:effectLst>
            <a:outerShdw blurRad="63500" sx="102000" sy="102000" algn="ctr" rotWithShape="0">
              <a:prstClr val="black">
                <a:alpha val="40000"/>
              </a:prstClr>
            </a:outerShdw>
          </a:effectLst>
        </p:spPr>
      </p:pic>
      <p:pic>
        <p:nvPicPr>
          <p:cNvPr id="18" name="Resim 1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7649962" y="2097369"/>
            <a:ext cx="1339425" cy="1007642"/>
          </a:xfrm>
          <a:prstGeom prst="rect">
            <a:avLst/>
          </a:prstGeom>
          <a:ln w="57150">
            <a:solidFill>
              <a:srgbClr val="FFFF00"/>
            </a:solidFill>
          </a:ln>
          <a:effectLst>
            <a:outerShdw blurRad="63500" sx="102000" sy="102000" algn="ctr" rotWithShape="0">
              <a:prstClr val="black">
                <a:alpha val="40000"/>
              </a:prstClr>
            </a:outerShdw>
          </a:effectLst>
        </p:spPr>
      </p:pic>
      <p:pic>
        <p:nvPicPr>
          <p:cNvPr id="20" name="Resim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2580471" y="4146752"/>
            <a:ext cx="1468455" cy="1101342"/>
          </a:xfrm>
          <a:prstGeom prst="rect">
            <a:avLst/>
          </a:prstGeom>
          <a:ln w="57150">
            <a:solidFill>
              <a:srgbClr val="3366FF"/>
            </a:solidFill>
          </a:ln>
          <a:effectLst>
            <a:outerShdw blurRad="63500" sx="102000" sy="102000" algn="ctr" rotWithShape="0">
              <a:prstClr val="black">
                <a:alpha val="40000"/>
              </a:prstClr>
            </a:outerShdw>
          </a:effectLst>
        </p:spPr>
      </p:pic>
      <p:pic>
        <p:nvPicPr>
          <p:cNvPr id="19" name="Resim 1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835696" y="5442694"/>
            <a:ext cx="1034943" cy="1303624"/>
          </a:xfrm>
          <a:prstGeom prst="rect">
            <a:avLst/>
          </a:prstGeom>
          <a:ln w="57150">
            <a:solidFill>
              <a:srgbClr val="FF0066"/>
            </a:solidFill>
          </a:ln>
          <a:effectLst>
            <a:outerShdw blurRad="63500" sx="102000" sy="102000" algn="ctr" rotWithShape="0">
              <a:prstClr val="black">
                <a:alpha val="40000"/>
              </a:prstClr>
            </a:outerShdw>
          </a:effectLst>
        </p:spPr>
      </p:pic>
      <p:pic>
        <p:nvPicPr>
          <p:cNvPr id="21" name="Resim 20"/>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5895677" y="4697423"/>
            <a:ext cx="1239956" cy="1239956"/>
          </a:xfrm>
          <a:prstGeom prst="rect">
            <a:avLst/>
          </a:prstGeom>
          <a:ln w="57150">
            <a:solidFill>
              <a:srgbClr val="FF6600"/>
            </a:solid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xmlns="" val="3144884061"/>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9" fill="hold" grpId="0" nodeType="clickEffect">
                                  <p:stCondLst>
                                    <p:cond delay="0"/>
                                  </p:stCondLst>
                                  <p:childTnLst>
                                    <p:anim calcmode="lin" valueType="num">
                                      <p:cBhvr additive="base">
                                        <p:cTn id="6" dur="500"/>
                                        <p:tgtEl>
                                          <p:spTgt spid="7"/>
                                        </p:tgtEl>
                                        <p:attrNameLst>
                                          <p:attrName>ppt_x</p:attrName>
                                        </p:attrNameLst>
                                      </p:cBhvr>
                                      <p:tavLst>
                                        <p:tav tm="0">
                                          <p:val>
                                            <p:strVal val="ppt_x"/>
                                          </p:val>
                                        </p:tav>
                                        <p:tav tm="100000">
                                          <p:val>
                                            <p:strVal val="0-ppt_w/2"/>
                                          </p:val>
                                        </p:tav>
                                      </p:tavLst>
                                    </p:anim>
                                    <p:anim calcmode="lin" valueType="num">
                                      <p:cBhvr additive="base">
                                        <p:cTn id="7" dur="500"/>
                                        <p:tgtEl>
                                          <p:spTgt spid="7"/>
                                        </p:tgtEl>
                                        <p:attrNameLst>
                                          <p:attrName>ppt_y</p:attrName>
                                        </p:attrNameLst>
                                      </p:cBhvr>
                                      <p:tavLst>
                                        <p:tav tm="0">
                                          <p:val>
                                            <p:strVal val="ppt_y"/>
                                          </p:val>
                                        </p:tav>
                                        <p:tav tm="100000">
                                          <p:val>
                                            <p:strVal val="0-ppt_h/2"/>
                                          </p:val>
                                        </p:tav>
                                      </p:tavLst>
                                    </p:anim>
                                    <p:set>
                                      <p:cBhvr>
                                        <p:cTn id="8" dur="1" fill="hold">
                                          <p:stCondLst>
                                            <p:cond delay="499"/>
                                          </p:stCondLst>
                                        </p:cTn>
                                        <p:tgtEl>
                                          <p:spTgt spid="7"/>
                                        </p:tgtEl>
                                        <p:attrNameLst>
                                          <p:attrName>style.visibility</p:attrName>
                                        </p:attrNameLst>
                                      </p:cBhvr>
                                      <p:to>
                                        <p:strVal val="hidden"/>
                                      </p:to>
                                    </p:set>
                                  </p:childTnLst>
                                </p:cTn>
                              </p:par>
                              <p:par>
                                <p:cTn id="9" presetID="2" presetClass="exit" presetSubtype="9" fill="hold" grpId="0" nodeType="withEffect">
                                  <p:stCondLst>
                                    <p:cond delay="0"/>
                                  </p:stCondLst>
                                  <p:childTnLst>
                                    <p:anim calcmode="lin" valueType="num">
                                      <p:cBhvr additive="base">
                                        <p:cTn id="10" dur="500"/>
                                        <p:tgtEl>
                                          <p:spTgt spid="12"/>
                                        </p:tgtEl>
                                        <p:attrNameLst>
                                          <p:attrName>ppt_x</p:attrName>
                                        </p:attrNameLst>
                                      </p:cBhvr>
                                      <p:tavLst>
                                        <p:tav tm="0">
                                          <p:val>
                                            <p:strVal val="ppt_x"/>
                                          </p:val>
                                        </p:tav>
                                        <p:tav tm="100000">
                                          <p:val>
                                            <p:strVal val="0-ppt_w/2"/>
                                          </p:val>
                                        </p:tav>
                                      </p:tavLst>
                                    </p:anim>
                                    <p:anim calcmode="lin" valueType="num">
                                      <p:cBhvr additive="base">
                                        <p:cTn id="11" dur="500"/>
                                        <p:tgtEl>
                                          <p:spTgt spid="12"/>
                                        </p:tgtEl>
                                        <p:attrNameLst>
                                          <p:attrName>ppt_y</p:attrName>
                                        </p:attrNameLst>
                                      </p:cBhvr>
                                      <p:tavLst>
                                        <p:tav tm="0">
                                          <p:val>
                                            <p:strVal val="ppt_y"/>
                                          </p:val>
                                        </p:tav>
                                        <p:tav tm="100000">
                                          <p:val>
                                            <p:strVal val="0-ppt_h/2"/>
                                          </p:val>
                                        </p:tav>
                                      </p:tavLst>
                                    </p:anim>
                                    <p:set>
                                      <p:cBhvr>
                                        <p:cTn id="12" dur="1" fill="hold">
                                          <p:stCondLst>
                                            <p:cond delay="499"/>
                                          </p:stCondLst>
                                        </p:cTn>
                                        <p:tgtEl>
                                          <p:spTgt spid="12"/>
                                        </p:tgtEl>
                                        <p:attrNameLst>
                                          <p:attrName>style.visibility</p:attrName>
                                        </p:attrNameLst>
                                      </p:cBhvr>
                                      <p:to>
                                        <p:strVal val="hidden"/>
                                      </p:to>
                                    </p:set>
                                  </p:childTnLst>
                                </p:cTn>
                              </p:par>
                              <p:par>
                                <p:cTn id="13" presetID="2" presetClass="exit" presetSubtype="9" fill="hold" nodeType="withEffect">
                                  <p:stCondLst>
                                    <p:cond delay="0"/>
                                  </p:stCondLst>
                                  <p:childTnLst>
                                    <p:anim calcmode="lin" valueType="num">
                                      <p:cBhvr additive="base">
                                        <p:cTn id="14" dur="500"/>
                                        <p:tgtEl>
                                          <p:spTgt spid="17"/>
                                        </p:tgtEl>
                                        <p:attrNameLst>
                                          <p:attrName>ppt_x</p:attrName>
                                        </p:attrNameLst>
                                      </p:cBhvr>
                                      <p:tavLst>
                                        <p:tav tm="0">
                                          <p:val>
                                            <p:strVal val="ppt_x"/>
                                          </p:val>
                                        </p:tav>
                                        <p:tav tm="100000">
                                          <p:val>
                                            <p:strVal val="0-ppt_w/2"/>
                                          </p:val>
                                        </p:tav>
                                      </p:tavLst>
                                    </p:anim>
                                    <p:anim calcmode="lin" valueType="num">
                                      <p:cBhvr additive="base">
                                        <p:cTn id="15" dur="500"/>
                                        <p:tgtEl>
                                          <p:spTgt spid="17"/>
                                        </p:tgtEl>
                                        <p:attrNameLst>
                                          <p:attrName>ppt_y</p:attrName>
                                        </p:attrNameLst>
                                      </p:cBhvr>
                                      <p:tavLst>
                                        <p:tav tm="0">
                                          <p:val>
                                            <p:strVal val="ppt_y"/>
                                          </p:val>
                                        </p:tav>
                                        <p:tav tm="100000">
                                          <p:val>
                                            <p:strVal val="0-ppt_h/2"/>
                                          </p:val>
                                        </p:tav>
                                      </p:tavLst>
                                    </p:anim>
                                    <p:set>
                                      <p:cBhvr>
                                        <p:cTn id="16" dur="1" fill="hold">
                                          <p:stCondLst>
                                            <p:cond delay="499"/>
                                          </p:stCondLst>
                                        </p:cTn>
                                        <p:tgtEl>
                                          <p:spTgt spid="17"/>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2" presetClass="exit" presetSubtype="3" fill="hold" grpId="0" nodeType="clickEffect">
                                  <p:stCondLst>
                                    <p:cond delay="0"/>
                                  </p:stCondLst>
                                  <p:childTnLst>
                                    <p:anim calcmode="lin" valueType="num">
                                      <p:cBhvr additive="base">
                                        <p:cTn id="20" dur="500"/>
                                        <p:tgtEl>
                                          <p:spTgt spid="8"/>
                                        </p:tgtEl>
                                        <p:attrNameLst>
                                          <p:attrName>ppt_x</p:attrName>
                                        </p:attrNameLst>
                                      </p:cBhvr>
                                      <p:tavLst>
                                        <p:tav tm="0">
                                          <p:val>
                                            <p:strVal val="ppt_x"/>
                                          </p:val>
                                        </p:tav>
                                        <p:tav tm="100000">
                                          <p:val>
                                            <p:strVal val="1+ppt_w/2"/>
                                          </p:val>
                                        </p:tav>
                                      </p:tavLst>
                                    </p:anim>
                                    <p:anim calcmode="lin" valueType="num">
                                      <p:cBhvr additive="base">
                                        <p:cTn id="21" dur="500"/>
                                        <p:tgtEl>
                                          <p:spTgt spid="8"/>
                                        </p:tgtEl>
                                        <p:attrNameLst>
                                          <p:attrName>ppt_y</p:attrName>
                                        </p:attrNameLst>
                                      </p:cBhvr>
                                      <p:tavLst>
                                        <p:tav tm="0">
                                          <p:val>
                                            <p:strVal val="ppt_y"/>
                                          </p:val>
                                        </p:tav>
                                        <p:tav tm="100000">
                                          <p:val>
                                            <p:strVal val="0-ppt_h/2"/>
                                          </p:val>
                                        </p:tav>
                                      </p:tavLst>
                                    </p:anim>
                                    <p:set>
                                      <p:cBhvr>
                                        <p:cTn id="22" dur="1" fill="hold">
                                          <p:stCondLst>
                                            <p:cond delay="499"/>
                                          </p:stCondLst>
                                        </p:cTn>
                                        <p:tgtEl>
                                          <p:spTgt spid="8"/>
                                        </p:tgtEl>
                                        <p:attrNameLst>
                                          <p:attrName>style.visibility</p:attrName>
                                        </p:attrNameLst>
                                      </p:cBhvr>
                                      <p:to>
                                        <p:strVal val="hidden"/>
                                      </p:to>
                                    </p:set>
                                  </p:childTnLst>
                                </p:cTn>
                              </p:par>
                              <p:par>
                                <p:cTn id="23" presetID="2" presetClass="exit" presetSubtype="3" fill="hold" grpId="0" nodeType="withEffect">
                                  <p:stCondLst>
                                    <p:cond delay="0"/>
                                  </p:stCondLst>
                                  <p:childTnLst>
                                    <p:anim calcmode="lin" valueType="num">
                                      <p:cBhvr additive="base">
                                        <p:cTn id="24" dur="500"/>
                                        <p:tgtEl>
                                          <p:spTgt spid="13"/>
                                        </p:tgtEl>
                                        <p:attrNameLst>
                                          <p:attrName>ppt_x</p:attrName>
                                        </p:attrNameLst>
                                      </p:cBhvr>
                                      <p:tavLst>
                                        <p:tav tm="0">
                                          <p:val>
                                            <p:strVal val="ppt_x"/>
                                          </p:val>
                                        </p:tav>
                                        <p:tav tm="100000">
                                          <p:val>
                                            <p:strVal val="1+ppt_w/2"/>
                                          </p:val>
                                        </p:tav>
                                      </p:tavLst>
                                    </p:anim>
                                    <p:anim calcmode="lin" valueType="num">
                                      <p:cBhvr additive="base">
                                        <p:cTn id="25" dur="500"/>
                                        <p:tgtEl>
                                          <p:spTgt spid="13"/>
                                        </p:tgtEl>
                                        <p:attrNameLst>
                                          <p:attrName>ppt_y</p:attrName>
                                        </p:attrNameLst>
                                      </p:cBhvr>
                                      <p:tavLst>
                                        <p:tav tm="0">
                                          <p:val>
                                            <p:strVal val="ppt_y"/>
                                          </p:val>
                                        </p:tav>
                                        <p:tav tm="100000">
                                          <p:val>
                                            <p:strVal val="0-ppt_h/2"/>
                                          </p:val>
                                        </p:tav>
                                      </p:tavLst>
                                    </p:anim>
                                    <p:set>
                                      <p:cBhvr>
                                        <p:cTn id="26" dur="1" fill="hold">
                                          <p:stCondLst>
                                            <p:cond delay="499"/>
                                          </p:stCondLst>
                                        </p:cTn>
                                        <p:tgtEl>
                                          <p:spTgt spid="13"/>
                                        </p:tgtEl>
                                        <p:attrNameLst>
                                          <p:attrName>style.visibility</p:attrName>
                                        </p:attrNameLst>
                                      </p:cBhvr>
                                      <p:to>
                                        <p:strVal val="hidden"/>
                                      </p:to>
                                    </p:set>
                                  </p:childTnLst>
                                </p:cTn>
                              </p:par>
                              <p:par>
                                <p:cTn id="27" presetID="2" presetClass="exit" presetSubtype="3" fill="hold" nodeType="withEffect">
                                  <p:stCondLst>
                                    <p:cond delay="0"/>
                                  </p:stCondLst>
                                  <p:childTnLst>
                                    <p:anim calcmode="lin" valueType="num">
                                      <p:cBhvr additive="base">
                                        <p:cTn id="28" dur="500"/>
                                        <p:tgtEl>
                                          <p:spTgt spid="18"/>
                                        </p:tgtEl>
                                        <p:attrNameLst>
                                          <p:attrName>ppt_x</p:attrName>
                                        </p:attrNameLst>
                                      </p:cBhvr>
                                      <p:tavLst>
                                        <p:tav tm="0">
                                          <p:val>
                                            <p:strVal val="ppt_x"/>
                                          </p:val>
                                        </p:tav>
                                        <p:tav tm="100000">
                                          <p:val>
                                            <p:strVal val="1+ppt_w/2"/>
                                          </p:val>
                                        </p:tav>
                                      </p:tavLst>
                                    </p:anim>
                                    <p:anim calcmode="lin" valueType="num">
                                      <p:cBhvr additive="base">
                                        <p:cTn id="29" dur="500"/>
                                        <p:tgtEl>
                                          <p:spTgt spid="18"/>
                                        </p:tgtEl>
                                        <p:attrNameLst>
                                          <p:attrName>ppt_y</p:attrName>
                                        </p:attrNameLst>
                                      </p:cBhvr>
                                      <p:tavLst>
                                        <p:tav tm="0">
                                          <p:val>
                                            <p:strVal val="ppt_y"/>
                                          </p:val>
                                        </p:tav>
                                        <p:tav tm="100000">
                                          <p:val>
                                            <p:strVal val="0-ppt_h/2"/>
                                          </p:val>
                                        </p:tav>
                                      </p:tavLst>
                                    </p:anim>
                                    <p:set>
                                      <p:cBhvr>
                                        <p:cTn id="30" dur="1" fill="hold">
                                          <p:stCondLst>
                                            <p:cond delay="499"/>
                                          </p:stCondLst>
                                        </p:cTn>
                                        <p:tgtEl>
                                          <p:spTgt spid="18"/>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 presetClass="exit" presetSubtype="12" fill="hold" grpId="0" nodeType="clickEffect">
                                  <p:stCondLst>
                                    <p:cond delay="0"/>
                                  </p:stCondLst>
                                  <p:childTnLst>
                                    <p:anim calcmode="lin" valueType="num">
                                      <p:cBhvr additive="base">
                                        <p:cTn id="34" dur="500"/>
                                        <p:tgtEl>
                                          <p:spTgt spid="9"/>
                                        </p:tgtEl>
                                        <p:attrNameLst>
                                          <p:attrName>ppt_x</p:attrName>
                                        </p:attrNameLst>
                                      </p:cBhvr>
                                      <p:tavLst>
                                        <p:tav tm="0">
                                          <p:val>
                                            <p:strVal val="ppt_x"/>
                                          </p:val>
                                        </p:tav>
                                        <p:tav tm="100000">
                                          <p:val>
                                            <p:strVal val="0-ppt_w/2"/>
                                          </p:val>
                                        </p:tav>
                                      </p:tavLst>
                                    </p:anim>
                                    <p:anim calcmode="lin" valueType="num">
                                      <p:cBhvr additive="base">
                                        <p:cTn id="35" dur="500"/>
                                        <p:tgtEl>
                                          <p:spTgt spid="9"/>
                                        </p:tgtEl>
                                        <p:attrNameLst>
                                          <p:attrName>ppt_y</p:attrName>
                                        </p:attrNameLst>
                                      </p:cBhvr>
                                      <p:tavLst>
                                        <p:tav tm="0">
                                          <p:val>
                                            <p:strVal val="ppt_y"/>
                                          </p:val>
                                        </p:tav>
                                        <p:tav tm="100000">
                                          <p:val>
                                            <p:strVal val="1+ppt_h/2"/>
                                          </p:val>
                                        </p:tav>
                                      </p:tavLst>
                                    </p:anim>
                                    <p:set>
                                      <p:cBhvr>
                                        <p:cTn id="36" dur="1" fill="hold">
                                          <p:stCondLst>
                                            <p:cond delay="499"/>
                                          </p:stCondLst>
                                        </p:cTn>
                                        <p:tgtEl>
                                          <p:spTgt spid="9"/>
                                        </p:tgtEl>
                                        <p:attrNameLst>
                                          <p:attrName>style.visibility</p:attrName>
                                        </p:attrNameLst>
                                      </p:cBhvr>
                                      <p:to>
                                        <p:strVal val="hidden"/>
                                      </p:to>
                                    </p:set>
                                  </p:childTnLst>
                                </p:cTn>
                              </p:par>
                              <p:par>
                                <p:cTn id="37" presetID="2" presetClass="exit" presetSubtype="12" fill="hold" grpId="0" nodeType="withEffect">
                                  <p:stCondLst>
                                    <p:cond delay="0"/>
                                  </p:stCondLst>
                                  <p:childTnLst>
                                    <p:anim calcmode="lin" valueType="num">
                                      <p:cBhvr additive="base">
                                        <p:cTn id="38" dur="500"/>
                                        <p:tgtEl>
                                          <p:spTgt spid="14"/>
                                        </p:tgtEl>
                                        <p:attrNameLst>
                                          <p:attrName>ppt_x</p:attrName>
                                        </p:attrNameLst>
                                      </p:cBhvr>
                                      <p:tavLst>
                                        <p:tav tm="0">
                                          <p:val>
                                            <p:strVal val="ppt_x"/>
                                          </p:val>
                                        </p:tav>
                                        <p:tav tm="100000">
                                          <p:val>
                                            <p:strVal val="0-ppt_w/2"/>
                                          </p:val>
                                        </p:tav>
                                      </p:tavLst>
                                    </p:anim>
                                    <p:anim calcmode="lin" valueType="num">
                                      <p:cBhvr additive="base">
                                        <p:cTn id="39" dur="500"/>
                                        <p:tgtEl>
                                          <p:spTgt spid="14"/>
                                        </p:tgtEl>
                                        <p:attrNameLst>
                                          <p:attrName>ppt_y</p:attrName>
                                        </p:attrNameLst>
                                      </p:cBhvr>
                                      <p:tavLst>
                                        <p:tav tm="0">
                                          <p:val>
                                            <p:strVal val="ppt_y"/>
                                          </p:val>
                                        </p:tav>
                                        <p:tav tm="100000">
                                          <p:val>
                                            <p:strVal val="1+ppt_h/2"/>
                                          </p:val>
                                        </p:tav>
                                      </p:tavLst>
                                    </p:anim>
                                    <p:set>
                                      <p:cBhvr>
                                        <p:cTn id="40" dur="1" fill="hold">
                                          <p:stCondLst>
                                            <p:cond delay="499"/>
                                          </p:stCondLst>
                                        </p:cTn>
                                        <p:tgtEl>
                                          <p:spTgt spid="14"/>
                                        </p:tgtEl>
                                        <p:attrNameLst>
                                          <p:attrName>style.visibility</p:attrName>
                                        </p:attrNameLst>
                                      </p:cBhvr>
                                      <p:to>
                                        <p:strVal val="hidden"/>
                                      </p:to>
                                    </p:set>
                                  </p:childTnLst>
                                </p:cTn>
                              </p:par>
                              <p:par>
                                <p:cTn id="41" presetID="2" presetClass="exit" presetSubtype="12" fill="hold" nodeType="withEffect">
                                  <p:stCondLst>
                                    <p:cond delay="0"/>
                                  </p:stCondLst>
                                  <p:childTnLst>
                                    <p:anim calcmode="lin" valueType="num">
                                      <p:cBhvr additive="base">
                                        <p:cTn id="42" dur="500"/>
                                        <p:tgtEl>
                                          <p:spTgt spid="19"/>
                                        </p:tgtEl>
                                        <p:attrNameLst>
                                          <p:attrName>ppt_x</p:attrName>
                                        </p:attrNameLst>
                                      </p:cBhvr>
                                      <p:tavLst>
                                        <p:tav tm="0">
                                          <p:val>
                                            <p:strVal val="ppt_x"/>
                                          </p:val>
                                        </p:tav>
                                        <p:tav tm="100000">
                                          <p:val>
                                            <p:strVal val="0-ppt_w/2"/>
                                          </p:val>
                                        </p:tav>
                                      </p:tavLst>
                                    </p:anim>
                                    <p:anim calcmode="lin" valueType="num">
                                      <p:cBhvr additive="base">
                                        <p:cTn id="43" dur="500"/>
                                        <p:tgtEl>
                                          <p:spTgt spid="19"/>
                                        </p:tgtEl>
                                        <p:attrNameLst>
                                          <p:attrName>ppt_y</p:attrName>
                                        </p:attrNameLst>
                                      </p:cBhvr>
                                      <p:tavLst>
                                        <p:tav tm="0">
                                          <p:val>
                                            <p:strVal val="ppt_y"/>
                                          </p:val>
                                        </p:tav>
                                        <p:tav tm="100000">
                                          <p:val>
                                            <p:strVal val="1+ppt_h/2"/>
                                          </p:val>
                                        </p:tav>
                                      </p:tavLst>
                                    </p:anim>
                                    <p:set>
                                      <p:cBhvr>
                                        <p:cTn id="44" dur="1" fill="hold">
                                          <p:stCondLst>
                                            <p:cond delay="499"/>
                                          </p:stCondLst>
                                        </p:cTn>
                                        <p:tgtEl>
                                          <p:spTgt spid="19"/>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2" presetClass="exit" presetSubtype="4" fill="hold" grpId="0" nodeType="clickEffect">
                                  <p:stCondLst>
                                    <p:cond delay="0"/>
                                  </p:stCondLst>
                                  <p:childTnLst>
                                    <p:anim calcmode="lin" valueType="num">
                                      <p:cBhvr additive="base">
                                        <p:cTn id="48" dur="500"/>
                                        <p:tgtEl>
                                          <p:spTgt spid="11"/>
                                        </p:tgtEl>
                                        <p:attrNameLst>
                                          <p:attrName>ppt_x</p:attrName>
                                        </p:attrNameLst>
                                      </p:cBhvr>
                                      <p:tavLst>
                                        <p:tav tm="0">
                                          <p:val>
                                            <p:strVal val="ppt_x"/>
                                          </p:val>
                                        </p:tav>
                                        <p:tav tm="100000">
                                          <p:val>
                                            <p:strVal val="ppt_x"/>
                                          </p:val>
                                        </p:tav>
                                      </p:tavLst>
                                    </p:anim>
                                    <p:anim calcmode="lin" valueType="num">
                                      <p:cBhvr additive="base">
                                        <p:cTn id="49" dur="500"/>
                                        <p:tgtEl>
                                          <p:spTgt spid="11"/>
                                        </p:tgtEl>
                                        <p:attrNameLst>
                                          <p:attrName>ppt_y</p:attrName>
                                        </p:attrNameLst>
                                      </p:cBhvr>
                                      <p:tavLst>
                                        <p:tav tm="0">
                                          <p:val>
                                            <p:strVal val="ppt_y"/>
                                          </p:val>
                                        </p:tav>
                                        <p:tav tm="100000">
                                          <p:val>
                                            <p:strVal val="1+ppt_h/2"/>
                                          </p:val>
                                        </p:tav>
                                      </p:tavLst>
                                    </p:anim>
                                    <p:set>
                                      <p:cBhvr>
                                        <p:cTn id="50" dur="1" fill="hold">
                                          <p:stCondLst>
                                            <p:cond delay="499"/>
                                          </p:stCondLst>
                                        </p:cTn>
                                        <p:tgtEl>
                                          <p:spTgt spid="11"/>
                                        </p:tgtEl>
                                        <p:attrNameLst>
                                          <p:attrName>style.visibility</p:attrName>
                                        </p:attrNameLst>
                                      </p:cBhvr>
                                      <p:to>
                                        <p:strVal val="hidden"/>
                                      </p:to>
                                    </p:set>
                                  </p:childTnLst>
                                </p:cTn>
                              </p:par>
                              <p:par>
                                <p:cTn id="51" presetID="2" presetClass="exit" presetSubtype="4" fill="hold" grpId="0" nodeType="withEffect">
                                  <p:stCondLst>
                                    <p:cond delay="0"/>
                                  </p:stCondLst>
                                  <p:childTnLst>
                                    <p:anim calcmode="lin" valueType="num">
                                      <p:cBhvr additive="base">
                                        <p:cTn id="52" dur="500"/>
                                        <p:tgtEl>
                                          <p:spTgt spid="15"/>
                                        </p:tgtEl>
                                        <p:attrNameLst>
                                          <p:attrName>ppt_x</p:attrName>
                                        </p:attrNameLst>
                                      </p:cBhvr>
                                      <p:tavLst>
                                        <p:tav tm="0">
                                          <p:val>
                                            <p:strVal val="ppt_x"/>
                                          </p:val>
                                        </p:tav>
                                        <p:tav tm="100000">
                                          <p:val>
                                            <p:strVal val="ppt_x"/>
                                          </p:val>
                                        </p:tav>
                                      </p:tavLst>
                                    </p:anim>
                                    <p:anim calcmode="lin" valueType="num">
                                      <p:cBhvr additive="base">
                                        <p:cTn id="53" dur="500"/>
                                        <p:tgtEl>
                                          <p:spTgt spid="15"/>
                                        </p:tgtEl>
                                        <p:attrNameLst>
                                          <p:attrName>ppt_y</p:attrName>
                                        </p:attrNameLst>
                                      </p:cBhvr>
                                      <p:tavLst>
                                        <p:tav tm="0">
                                          <p:val>
                                            <p:strVal val="ppt_y"/>
                                          </p:val>
                                        </p:tav>
                                        <p:tav tm="100000">
                                          <p:val>
                                            <p:strVal val="1+ppt_h/2"/>
                                          </p:val>
                                        </p:tav>
                                      </p:tavLst>
                                    </p:anim>
                                    <p:set>
                                      <p:cBhvr>
                                        <p:cTn id="54" dur="1" fill="hold">
                                          <p:stCondLst>
                                            <p:cond delay="499"/>
                                          </p:stCondLst>
                                        </p:cTn>
                                        <p:tgtEl>
                                          <p:spTgt spid="15"/>
                                        </p:tgtEl>
                                        <p:attrNameLst>
                                          <p:attrName>style.visibility</p:attrName>
                                        </p:attrNameLst>
                                      </p:cBhvr>
                                      <p:to>
                                        <p:strVal val="hidden"/>
                                      </p:to>
                                    </p:set>
                                  </p:childTnLst>
                                </p:cTn>
                              </p:par>
                              <p:par>
                                <p:cTn id="55" presetID="2" presetClass="exit" presetSubtype="4" fill="hold" nodeType="withEffect">
                                  <p:stCondLst>
                                    <p:cond delay="0"/>
                                  </p:stCondLst>
                                  <p:childTnLst>
                                    <p:anim calcmode="lin" valueType="num">
                                      <p:cBhvr additive="base">
                                        <p:cTn id="56" dur="500"/>
                                        <p:tgtEl>
                                          <p:spTgt spid="20"/>
                                        </p:tgtEl>
                                        <p:attrNameLst>
                                          <p:attrName>ppt_x</p:attrName>
                                        </p:attrNameLst>
                                      </p:cBhvr>
                                      <p:tavLst>
                                        <p:tav tm="0">
                                          <p:val>
                                            <p:strVal val="ppt_x"/>
                                          </p:val>
                                        </p:tav>
                                        <p:tav tm="100000">
                                          <p:val>
                                            <p:strVal val="ppt_x"/>
                                          </p:val>
                                        </p:tav>
                                      </p:tavLst>
                                    </p:anim>
                                    <p:anim calcmode="lin" valueType="num">
                                      <p:cBhvr additive="base">
                                        <p:cTn id="57" dur="500"/>
                                        <p:tgtEl>
                                          <p:spTgt spid="20"/>
                                        </p:tgtEl>
                                        <p:attrNameLst>
                                          <p:attrName>ppt_y</p:attrName>
                                        </p:attrNameLst>
                                      </p:cBhvr>
                                      <p:tavLst>
                                        <p:tav tm="0">
                                          <p:val>
                                            <p:strVal val="ppt_y"/>
                                          </p:val>
                                        </p:tav>
                                        <p:tav tm="100000">
                                          <p:val>
                                            <p:strVal val="1+ppt_h/2"/>
                                          </p:val>
                                        </p:tav>
                                      </p:tavLst>
                                    </p:anim>
                                    <p:set>
                                      <p:cBhvr>
                                        <p:cTn id="58" dur="1" fill="hold">
                                          <p:stCondLst>
                                            <p:cond delay="499"/>
                                          </p:stCondLst>
                                        </p:cTn>
                                        <p:tgtEl>
                                          <p:spTgt spid="20"/>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xit" presetSubtype="6" fill="hold" grpId="0" nodeType="clickEffect">
                                  <p:stCondLst>
                                    <p:cond delay="0"/>
                                  </p:stCondLst>
                                  <p:childTnLst>
                                    <p:anim calcmode="lin" valueType="num">
                                      <p:cBhvr additive="base">
                                        <p:cTn id="62" dur="500"/>
                                        <p:tgtEl>
                                          <p:spTgt spid="10"/>
                                        </p:tgtEl>
                                        <p:attrNameLst>
                                          <p:attrName>ppt_x</p:attrName>
                                        </p:attrNameLst>
                                      </p:cBhvr>
                                      <p:tavLst>
                                        <p:tav tm="0">
                                          <p:val>
                                            <p:strVal val="ppt_x"/>
                                          </p:val>
                                        </p:tav>
                                        <p:tav tm="100000">
                                          <p:val>
                                            <p:strVal val="1+ppt_w/2"/>
                                          </p:val>
                                        </p:tav>
                                      </p:tavLst>
                                    </p:anim>
                                    <p:anim calcmode="lin" valueType="num">
                                      <p:cBhvr additive="base">
                                        <p:cTn id="63" dur="500"/>
                                        <p:tgtEl>
                                          <p:spTgt spid="10"/>
                                        </p:tgtEl>
                                        <p:attrNameLst>
                                          <p:attrName>ppt_y</p:attrName>
                                        </p:attrNameLst>
                                      </p:cBhvr>
                                      <p:tavLst>
                                        <p:tav tm="0">
                                          <p:val>
                                            <p:strVal val="ppt_y"/>
                                          </p:val>
                                        </p:tav>
                                        <p:tav tm="100000">
                                          <p:val>
                                            <p:strVal val="1+ppt_h/2"/>
                                          </p:val>
                                        </p:tav>
                                      </p:tavLst>
                                    </p:anim>
                                    <p:set>
                                      <p:cBhvr>
                                        <p:cTn id="64" dur="1" fill="hold">
                                          <p:stCondLst>
                                            <p:cond delay="499"/>
                                          </p:stCondLst>
                                        </p:cTn>
                                        <p:tgtEl>
                                          <p:spTgt spid="10"/>
                                        </p:tgtEl>
                                        <p:attrNameLst>
                                          <p:attrName>style.visibility</p:attrName>
                                        </p:attrNameLst>
                                      </p:cBhvr>
                                      <p:to>
                                        <p:strVal val="hidden"/>
                                      </p:to>
                                    </p:set>
                                  </p:childTnLst>
                                </p:cTn>
                              </p:par>
                              <p:par>
                                <p:cTn id="65" presetID="2" presetClass="exit" presetSubtype="6" fill="hold" grpId="0" nodeType="withEffect">
                                  <p:stCondLst>
                                    <p:cond delay="0"/>
                                  </p:stCondLst>
                                  <p:childTnLst>
                                    <p:anim calcmode="lin" valueType="num">
                                      <p:cBhvr additive="base">
                                        <p:cTn id="66" dur="500"/>
                                        <p:tgtEl>
                                          <p:spTgt spid="16"/>
                                        </p:tgtEl>
                                        <p:attrNameLst>
                                          <p:attrName>ppt_x</p:attrName>
                                        </p:attrNameLst>
                                      </p:cBhvr>
                                      <p:tavLst>
                                        <p:tav tm="0">
                                          <p:val>
                                            <p:strVal val="ppt_x"/>
                                          </p:val>
                                        </p:tav>
                                        <p:tav tm="100000">
                                          <p:val>
                                            <p:strVal val="1+ppt_w/2"/>
                                          </p:val>
                                        </p:tav>
                                      </p:tavLst>
                                    </p:anim>
                                    <p:anim calcmode="lin" valueType="num">
                                      <p:cBhvr additive="base">
                                        <p:cTn id="67" dur="500"/>
                                        <p:tgtEl>
                                          <p:spTgt spid="16"/>
                                        </p:tgtEl>
                                        <p:attrNameLst>
                                          <p:attrName>ppt_y</p:attrName>
                                        </p:attrNameLst>
                                      </p:cBhvr>
                                      <p:tavLst>
                                        <p:tav tm="0">
                                          <p:val>
                                            <p:strVal val="ppt_y"/>
                                          </p:val>
                                        </p:tav>
                                        <p:tav tm="100000">
                                          <p:val>
                                            <p:strVal val="1+ppt_h/2"/>
                                          </p:val>
                                        </p:tav>
                                      </p:tavLst>
                                    </p:anim>
                                    <p:set>
                                      <p:cBhvr>
                                        <p:cTn id="68" dur="1" fill="hold">
                                          <p:stCondLst>
                                            <p:cond delay="499"/>
                                          </p:stCondLst>
                                        </p:cTn>
                                        <p:tgtEl>
                                          <p:spTgt spid="16"/>
                                        </p:tgtEl>
                                        <p:attrNameLst>
                                          <p:attrName>style.visibility</p:attrName>
                                        </p:attrNameLst>
                                      </p:cBhvr>
                                      <p:to>
                                        <p:strVal val="hidden"/>
                                      </p:to>
                                    </p:set>
                                  </p:childTnLst>
                                </p:cTn>
                              </p:par>
                              <p:par>
                                <p:cTn id="69" presetID="2" presetClass="exit" presetSubtype="6" fill="hold" nodeType="withEffect">
                                  <p:stCondLst>
                                    <p:cond delay="0"/>
                                  </p:stCondLst>
                                  <p:childTnLst>
                                    <p:anim calcmode="lin" valueType="num">
                                      <p:cBhvr additive="base">
                                        <p:cTn id="70" dur="500"/>
                                        <p:tgtEl>
                                          <p:spTgt spid="21"/>
                                        </p:tgtEl>
                                        <p:attrNameLst>
                                          <p:attrName>ppt_x</p:attrName>
                                        </p:attrNameLst>
                                      </p:cBhvr>
                                      <p:tavLst>
                                        <p:tav tm="0">
                                          <p:val>
                                            <p:strVal val="ppt_x"/>
                                          </p:val>
                                        </p:tav>
                                        <p:tav tm="100000">
                                          <p:val>
                                            <p:strVal val="1+ppt_w/2"/>
                                          </p:val>
                                        </p:tav>
                                      </p:tavLst>
                                    </p:anim>
                                    <p:anim calcmode="lin" valueType="num">
                                      <p:cBhvr additive="base">
                                        <p:cTn id="71" dur="500"/>
                                        <p:tgtEl>
                                          <p:spTgt spid="21"/>
                                        </p:tgtEl>
                                        <p:attrNameLst>
                                          <p:attrName>ppt_y</p:attrName>
                                        </p:attrNameLst>
                                      </p:cBhvr>
                                      <p:tavLst>
                                        <p:tav tm="0">
                                          <p:val>
                                            <p:strVal val="ppt_y"/>
                                          </p:val>
                                        </p:tav>
                                        <p:tav tm="100000">
                                          <p:val>
                                            <p:strVal val="1+ppt_h/2"/>
                                          </p:val>
                                        </p:tav>
                                      </p:tavLst>
                                    </p:anim>
                                    <p:set>
                                      <p:cBhvr>
                                        <p:cTn id="72" dur="1" fill="hold">
                                          <p:stCondLst>
                                            <p:cond delay="499"/>
                                          </p:stCondLst>
                                        </p:cTn>
                                        <p:tgtEl>
                                          <p:spTgt spid="21"/>
                                        </p:tgtEl>
                                        <p:attrNameLst>
                                          <p:attrName>style.visibility</p:attrName>
                                        </p:attrNameLst>
                                      </p:cBhvr>
                                      <p:to>
                                        <p:strVal val="hidden"/>
                                      </p:to>
                                    </p:set>
                                  </p:childTnLst>
                                </p:cTn>
                              </p:par>
                            </p:childTnLst>
                          </p:cTn>
                        </p:par>
                        <p:par>
                          <p:cTn id="73" fill="hold">
                            <p:stCondLst>
                              <p:cond delay="500"/>
                            </p:stCondLst>
                            <p:childTnLst>
                              <p:par>
                                <p:cTn id="74" presetID="10" presetClass="exit" presetSubtype="0" fill="hold" grpId="0" nodeType="afterEffect">
                                  <p:stCondLst>
                                    <p:cond delay="0"/>
                                  </p:stCondLst>
                                  <p:childTnLst>
                                    <p:animEffect transition="out" filter="fade">
                                      <p:cBhvr>
                                        <p:cTn id="75" dur="500"/>
                                        <p:tgtEl>
                                          <p:spTgt spid="6"/>
                                        </p:tgtEl>
                                      </p:cBhvr>
                                    </p:animEffect>
                                    <p:set>
                                      <p:cBhvr>
                                        <p:cTn id="76" dur="1" fill="hold">
                                          <p:stCondLst>
                                            <p:cond delay="499"/>
                                          </p:stCondLst>
                                        </p:cTn>
                                        <p:tgtEl>
                                          <p:spTgt spid="6"/>
                                        </p:tgtEl>
                                        <p:attrNameLst>
                                          <p:attrName>style.visibility</p:attrName>
                                        </p:attrNameLst>
                                      </p:cBhvr>
                                      <p:to>
                                        <p:strVal val="hidden"/>
                                      </p:to>
                                    </p:set>
                                  </p:childTnLst>
                                </p:cTn>
                              </p:par>
                              <p:par>
                                <p:cTn id="77" presetID="10" presetClass="exit" presetSubtype="0" fill="hold" grpId="0" nodeType="withEffect">
                                  <p:stCondLst>
                                    <p:cond delay="0"/>
                                  </p:stCondLst>
                                  <p:childTnLst>
                                    <p:animEffect transition="out" filter="fade">
                                      <p:cBhvr>
                                        <p:cTn id="78" dur="500"/>
                                        <p:tgtEl>
                                          <p:spTgt spid="3"/>
                                        </p:tgtEl>
                                      </p:cBhvr>
                                    </p:animEffect>
                                    <p:set>
                                      <p:cBhvr>
                                        <p:cTn id="79"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p:bldP spid="7" grpId="0" animBg="1"/>
      <p:bldP spid="8" grpId="0" animBg="1"/>
      <p:bldP spid="9" grpId="0" animBg="1"/>
      <p:bldP spid="10" grpId="0" animBg="1"/>
      <p:bldP spid="11" grpId="0" animBg="1"/>
      <p:bldP spid="12" grpId="0"/>
      <p:bldP spid="13" grpId="0"/>
      <p:bldP spid="14" grpId="0"/>
      <p:bldP spid="15" grpId="0"/>
      <p:bldP spid="16" grpId="0"/>
    </p:bld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Dikdörtgen 1"/>
          <p:cNvSpPr/>
          <p:nvPr/>
        </p:nvSpPr>
        <p:spPr>
          <a:xfrm>
            <a:off x="395536" y="3645024"/>
            <a:ext cx="8352928" cy="2862322"/>
          </a:xfrm>
          <a:prstGeom prst="rect">
            <a:avLst/>
          </a:prstGeom>
        </p:spPr>
        <p:txBody>
          <a:bodyPr wrap="square">
            <a:spAutoFit/>
          </a:bodyPr>
          <a:lstStyle/>
          <a:p>
            <a:pPr algn="ctr">
              <a:buFontTx/>
              <a:buNone/>
            </a:pPr>
            <a:r>
              <a:rPr lang="tr-TR" sz="6000" b="1" dirty="0">
                <a:ln>
                  <a:solidFill>
                    <a:srgbClr val="FF0000"/>
                  </a:solidFill>
                </a:ln>
                <a:solidFill>
                  <a:schemeClr val="bg1"/>
                </a:solidFill>
                <a:effectLst>
                  <a:outerShdw blurRad="38100" dist="38100" dir="2700000" algn="tl">
                    <a:srgbClr val="000000">
                      <a:alpha val="43137"/>
                    </a:srgbClr>
                  </a:outerShdw>
                </a:effectLst>
                <a:latin typeface="Bookman Old Style" pitchFamily="18" charset="0"/>
              </a:rPr>
              <a:t>Dümeni olmayan geminin yönünü rüzgar belirler.</a:t>
            </a:r>
          </a:p>
        </p:txBody>
      </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Rectangle 3"/>
          <p:cNvSpPr>
            <a:spLocks noGrp="1" noChangeArrowheads="1"/>
          </p:cNvSpPr>
          <p:nvPr/>
        </p:nvSpPr>
        <p:spPr bwMode="auto">
          <a:xfrm>
            <a:off x="539552" y="332656"/>
            <a:ext cx="8295628" cy="6192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lr>
                <a:schemeClr val="tx2"/>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lr>
                <a:schemeClr val="tx2"/>
              </a:buClr>
              <a:buChar char="•"/>
              <a:defRPr sz="2000">
                <a:solidFill>
                  <a:schemeClr val="tx1"/>
                </a:solidFill>
                <a:latin typeface="+mn-lt"/>
              </a:defRPr>
            </a:lvl5pPr>
            <a:lvl6pPr marL="2514600" indent="-228600" algn="l" rtl="0" fontAlgn="base">
              <a:spcBef>
                <a:spcPct val="20000"/>
              </a:spcBef>
              <a:spcAft>
                <a:spcPct val="0"/>
              </a:spcAft>
              <a:buClr>
                <a:schemeClr val="tx2"/>
              </a:buClr>
              <a:buChar char="•"/>
              <a:defRPr sz="2000">
                <a:solidFill>
                  <a:schemeClr val="tx1"/>
                </a:solidFill>
                <a:latin typeface="+mn-lt"/>
              </a:defRPr>
            </a:lvl6pPr>
            <a:lvl7pPr marL="2971800" indent="-228600" algn="l" rtl="0" fontAlgn="base">
              <a:spcBef>
                <a:spcPct val="20000"/>
              </a:spcBef>
              <a:spcAft>
                <a:spcPct val="0"/>
              </a:spcAft>
              <a:buClr>
                <a:schemeClr val="tx2"/>
              </a:buClr>
              <a:buChar char="•"/>
              <a:defRPr sz="2000">
                <a:solidFill>
                  <a:schemeClr val="tx1"/>
                </a:solidFill>
                <a:latin typeface="+mn-lt"/>
              </a:defRPr>
            </a:lvl7pPr>
            <a:lvl8pPr marL="3429000" indent="-228600" algn="l" rtl="0" fontAlgn="base">
              <a:spcBef>
                <a:spcPct val="20000"/>
              </a:spcBef>
              <a:spcAft>
                <a:spcPct val="0"/>
              </a:spcAft>
              <a:buClr>
                <a:schemeClr val="tx2"/>
              </a:buClr>
              <a:buChar char="•"/>
              <a:defRPr sz="2000">
                <a:solidFill>
                  <a:schemeClr val="tx1"/>
                </a:solidFill>
                <a:latin typeface="+mn-lt"/>
              </a:defRPr>
            </a:lvl8pPr>
            <a:lvl9pPr marL="3886200" indent="-228600" algn="l" rtl="0" fontAlgn="base">
              <a:spcBef>
                <a:spcPct val="20000"/>
              </a:spcBef>
              <a:spcAft>
                <a:spcPct val="0"/>
              </a:spcAft>
              <a:buClr>
                <a:schemeClr val="tx2"/>
              </a:buClr>
              <a:buChar char="•"/>
              <a:defRPr sz="2000">
                <a:solidFill>
                  <a:schemeClr val="tx1"/>
                </a:solidFill>
                <a:latin typeface="+mn-lt"/>
              </a:defRPr>
            </a:lvl9pPr>
          </a:lstStyle>
          <a:p>
            <a:pPr marL="0" indent="0" algn="ctr" eaLnBrk="1" hangingPunct="1">
              <a:spcBef>
                <a:spcPts val="0"/>
              </a:spcBef>
              <a:spcAft>
                <a:spcPts val="0"/>
              </a:spcAft>
              <a:buFontTx/>
              <a:buNone/>
            </a:pPr>
            <a:r>
              <a:rPr lang="tr-TR" sz="4800" b="1" i="1" dirty="0" smtClean="0">
                <a:solidFill>
                  <a:srgbClr val="FF0000"/>
                </a:solidFill>
                <a:effectLst>
                  <a:outerShdw blurRad="38100" dist="38100" dir="2700000" algn="tl">
                    <a:srgbClr val="000000">
                      <a:alpha val="43137"/>
                    </a:srgbClr>
                  </a:outerShdw>
                </a:effectLst>
                <a:latin typeface="Bookman Old Style" pitchFamily="18" charset="0"/>
              </a:rPr>
              <a:t>Öğretmen;</a:t>
            </a:r>
          </a:p>
          <a:p>
            <a:pPr marL="0" indent="0" algn="ctr" eaLnBrk="1" hangingPunct="1">
              <a:spcBef>
                <a:spcPts val="0"/>
              </a:spcBef>
              <a:spcAft>
                <a:spcPts val="0"/>
              </a:spcAft>
              <a:buFontTx/>
              <a:buNone/>
            </a:pPr>
            <a:endParaRPr lang="tr-TR" sz="4800" dirty="0" smtClean="0">
              <a:effectLst>
                <a:outerShdw blurRad="38100" dist="38100" dir="2700000" algn="tl">
                  <a:srgbClr val="000000">
                    <a:alpha val="43137"/>
                  </a:srgbClr>
                </a:outerShdw>
              </a:effectLst>
              <a:latin typeface="Bookman Old Style" pitchFamily="18" charset="0"/>
            </a:endParaRPr>
          </a:p>
          <a:p>
            <a:pPr marL="0" indent="0" algn="ctr" eaLnBrk="1" hangingPunct="1">
              <a:spcBef>
                <a:spcPts val="0"/>
              </a:spcBef>
              <a:spcAft>
                <a:spcPts val="0"/>
              </a:spcAft>
              <a:buFontTx/>
              <a:buNone/>
            </a:pPr>
            <a:r>
              <a:rPr lang="tr-TR" sz="4800" dirty="0" smtClean="0">
                <a:solidFill>
                  <a:srgbClr val="002060"/>
                </a:solidFill>
                <a:effectLst>
                  <a:outerShdw blurRad="38100" dist="38100" dir="2700000" algn="tl">
                    <a:srgbClr val="000000">
                      <a:alpha val="43137"/>
                    </a:srgbClr>
                  </a:outerShdw>
                </a:effectLst>
                <a:latin typeface="Bookman Old Style" pitchFamily="18" charset="0"/>
              </a:rPr>
              <a:t>Öğrenme-öğretme etkinliklerini </a:t>
            </a:r>
            <a:r>
              <a:rPr lang="tr-TR" sz="4800" dirty="0" err="1" smtClean="0">
                <a:solidFill>
                  <a:srgbClr val="002060"/>
                </a:solidFill>
                <a:effectLst>
                  <a:outerShdw blurRad="38100" dist="38100" dir="2700000" algn="tl">
                    <a:srgbClr val="000000">
                      <a:alpha val="43137"/>
                    </a:srgbClr>
                  </a:outerShdw>
                </a:effectLst>
                <a:latin typeface="Bookman Old Style" pitchFamily="18" charset="0"/>
              </a:rPr>
              <a:t>kılavuzlayan</a:t>
            </a:r>
            <a:r>
              <a:rPr lang="tr-TR" sz="4800" dirty="0" smtClean="0">
                <a:solidFill>
                  <a:srgbClr val="002060"/>
                </a:solidFill>
                <a:effectLst>
                  <a:outerShdw blurRad="38100" dist="38100" dir="2700000" algn="tl">
                    <a:srgbClr val="000000">
                      <a:alpha val="43137"/>
                    </a:srgbClr>
                  </a:outerShdw>
                </a:effectLst>
                <a:latin typeface="Bookman Old Style" pitchFamily="18" charset="0"/>
              </a:rPr>
              <a:t> kişidir.</a:t>
            </a:r>
          </a:p>
          <a:p>
            <a:pPr marL="0" indent="0" algn="ctr" eaLnBrk="1" hangingPunct="1">
              <a:spcBef>
                <a:spcPts val="0"/>
              </a:spcBef>
              <a:spcAft>
                <a:spcPts val="0"/>
              </a:spcAft>
              <a:buFontTx/>
              <a:buNone/>
            </a:pPr>
            <a:r>
              <a:rPr lang="tr-TR" sz="4800" dirty="0" smtClean="0">
                <a:solidFill>
                  <a:srgbClr val="002060"/>
                </a:solidFill>
                <a:effectLst>
                  <a:outerShdw blurRad="38100" dist="38100" dir="2700000" algn="tl">
                    <a:srgbClr val="000000">
                      <a:alpha val="43137"/>
                    </a:srgbClr>
                  </a:outerShdw>
                </a:effectLst>
                <a:latin typeface="Bookman Old Style" pitchFamily="18" charset="0"/>
              </a:rPr>
              <a:t>	</a:t>
            </a:r>
          </a:p>
          <a:p>
            <a:pPr marL="0" indent="0" algn="ctr" eaLnBrk="1" hangingPunct="1">
              <a:spcBef>
                <a:spcPts val="0"/>
              </a:spcBef>
              <a:spcAft>
                <a:spcPts val="0"/>
              </a:spcAft>
              <a:buFontTx/>
              <a:buNone/>
            </a:pPr>
            <a:r>
              <a:rPr lang="tr-TR" sz="4800" dirty="0" smtClean="0">
                <a:solidFill>
                  <a:srgbClr val="002060"/>
                </a:solidFill>
                <a:effectLst>
                  <a:outerShdw blurRad="38100" dist="38100" dir="2700000" algn="tl">
                    <a:srgbClr val="000000">
                      <a:alpha val="43137"/>
                    </a:srgbClr>
                  </a:outerShdw>
                </a:effectLst>
                <a:latin typeface="Bookman Old Style" pitchFamily="18" charset="0"/>
              </a:rPr>
              <a:t>Eğitim öğretim sürecinin vazgeçilmez öğesidir.</a:t>
            </a:r>
          </a:p>
        </p:txBody>
      </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Text Box 4"/>
          <p:cNvSpPr txBox="1">
            <a:spLocks noChangeArrowheads="1"/>
          </p:cNvSpPr>
          <p:nvPr/>
        </p:nvSpPr>
        <p:spPr bwMode="auto">
          <a:xfrm>
            <a:off x="778315" y="692696"/>
            <a:ext cx="7992889" cy="132343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marL="0" lvl="2" algn="ctr"/>
            <a:r>
              <a:rPr kumimoji="0" lang="tr-TR" sz="4000" i="1" dirty="0" smtClean="0">
                <a:solidFill>
                  <a:srgbClr val="002060"/>
                </a:solidFill>
                <a:effectLst>
                  <a:outerShdw blurRad="38100" dist="38100" dir="2700000" algn="tl">
                    <a:srgbClr val="000000">
                      <a:alpha val="43137"/>
                    </a:srgbClr>
                  </a:outerShdw>
                </a:effectLst>
                <a:latin typeface="Bookman Old Style" pitchFamily="18" charset="0"/>
              </a:rPr>
              <a:t>Öğrenci </a:t>
            </a:r>
            <a:r>
              <a:rPr kumimoji="0" lang="tr-TR" sz="4000" i="1" dirty="0">
                <a:solidFill>
                  <a:srgbClr val="002060"/>
                </a:solidFill>
                <a:effectLst>
                  <a:outerShdw blurRad="38100" dist="38100" dir="2700000" algn="tl">
                    <a:srgbClr val="000000">
                      <a:alpha val="43137"/>
                    </a:srgbClr>
                  </a:outerShdw>
                </a:effectLst>
                <a:latin typeface="Bookman Old Style" pitchFamily="18" charset="0"/>
              </a:rPr>
              <a:t>sevmediği öğretmenden hiç bir şey öğrenemez</a:t>
            </a:r>
            <a:r>
              <a:rPr kumimoji="0" lang="tr-TR" sz="4000" i="1" dirty="0" smtClean="0">
                <a:solidFill>
                  <a:srgbClr val="002060"/>
                </a:solidFill>
                <a:effectLst>
                  <a:outerShdw blurRad="38100" dist="38100" dir="2700000" algn="tl">
                    <a:srgbClr val="000000">
                      <a:alpha val="43137"/>
                    </a:srgbClr>
                  </a:outerShdw>
                </a:effectLst>
                <a:latin typeface="Bookman Old Style" pitchFamily="18" charset="0"/>
              </a:rPr>
              <a:t>.</a:t>
            </a:r>
            <a:endParaRPr kumimoji="0" lang="tr-TR" sz="4000" i="1" dirty="0">
              <a:solidFill>
                <a:srgbClr val="002060"/>
              </a:solidFill>
              <a:effectLst>
                <a:outerShdw blurRad="38100" dist="38100" dir="2700000" algn="tl">
                  <a:srgbClr val="000000">
                    <a:alpha val="43137"/>
                  </a:srgbClr>
                </a:outerShdw>
              </a:effectLst>
              <a:latin typeface="Bookman Old Style" pitchFamily="18" charset="0"/>
            </a:endParaRPr>
          </a:p>
        </p:txBody>
      </p:sp>
      <p:sp>
        <p:nvSpPr>
          <p:cNvPr id="3" name="Text Box 5"/>
          <p:cNvSpPr txBox="1">
            <a:spLocks noChangeArrowheads="1"/>
          </p:cNvSpPr>
          <p:nvPr/>
        </p:nvSpPr>
        <p:spPr bwMode="auto">
          <a:xfrm>
            <a:off x="778317" y="2276872"/>
            <a:ext cx="7992888" cy="2800767"/>
          </a:xfrm>
          <a:prstGeom prst="rect">
            <a:avLst/>
          </a:prstGeom>
          <a:ln/>
        </p:spPr>
        <p:style>
          <a:lnRef idx="1">
            <a:schemeClr val="accent5"/>
          </a:lnRef>
          <a:fillRef idx="2">
            <a:schemeClr val="accent5"/>
          </a:fillRef>
          <a:effectRef idx="1">
            <a:schemeClr val="accent5"/>
          </a:effectRef>
          <a:fontRef idx="minor">
            <a:schemeClr val="dk1"/>
          </a:fontRef>
        </p:style>
        <p:txBody>
          <a:bodyPr wrap="square">
            <a:spAutoFit/>
          </a:bodyPr>
          <a:lstStyle/>
          <a:p>
            <a:pPr algn="just"/>
            <a:r>
              <a:rPr kumimoji="0" lang="tr-TR" sz="2200" dirty="0">
                <a:effectLst>
                  <a:outerShdw blurRad="38100" dist="38100" dir="2700000" algn="tl">
                    <a:srgbClr val="000000">
                      <a:alpha val="43137"/>
                    </a:srgbClr>
                  </a:outerShdw>
                </a:effectLst>
                <a:latin typeface="Bookman Old Style" pitchFamily="18" charset="0"/>
              </a:rPr>
              <a:t>330 öğrenciye, </a:t>
            </a:r>
          </a:p>
          <a:p>
            <a:pPr algn="just"/>
            <a:r>
              <a:rPr kumimoji="0" lang="tr-TR" sz="2200" dirty="0">
                <a:solidFill>
                  <a:srgbClr val="FF0000"/>
                </a:solidFill>
                <a:effectLst>
                  <a:outerShdw blurRad="38100" dist="38100" dir="2700000" algn="tl">
                    <a:srgbClr val="000000">
                      <a:alpha val="43137"/>
                    </a:srgbClr>
                  </a:outerShdw>
                </a:effectLst>
                <a:latin typeface="Bookman Old Style" pitchFamily="18" charset="0"/>
              </a:rPr>
              <a:t>“En çok başarısız olduğu </a:t>
            </a:r>
            <a:r>
              <a:rPr kumimoji="0" lang="tr-TR" sz="2200" dirty="0" smtClean="0">
                <a:solidFill>
                  <a:srgbClr val="FF0000"/>
                </a:solidFill>
                <a:effectLst>
                  <a:outerShdw blurRad="38100" dist="38100" dir="2700000" algn="tl">
                    <a:srgbClr val="000000">
                      <a:alpha val="43137"/>
                    </a:srgbClr>
                  </a:outerShdw>
                </a:effectLst>
                <a:latin typeface="Bookman Old Style" pitchFamily="18" charset="0"/>
              </a:rPr>
              <a:t>derste</a:t>
            </a:r>
            <a:r>
              <a:rPr kumimoji="0" lang="tr-TR" sz="2200" dirty="0">
                <a:solidFill>
                  <a:srgbClr val="FF0000"/>
                </a:solidFill>
                <a:effectLst>
                  <a:outerShdw blurRad="38100" dist="38100" dir="2700000" algn="tl">
                    <a:srgbClr val="000000">
                      <a:alpha val="43137"/>
                    </a:srgbClr>
                  </a:outerShdw>
                </a:effectLst>
                <a:latin typeface="Bookman Old Style" pitchFamily="18" charset="0"/>
              </a:rPr>
              <a:t>, bunun </a:t>
            </a:r>
            <a:r>
              <a:rPr kumimoji="0" lang="tr-TR" sz="2200" dirty="0" smtClean="0">
                <a:solidFill>
                  <a:srgbClr val="FF0000"/>
                </a:solidFill>
                <a:effectLst>
                  <a:outerShdw blurRad="38100" dist="38100" dir="2700000" algn="tl">
                    <a:srgbClr val="000000">
                      <a:alpha val="43137"/>
                    </a:srgbClr>
                  </a:outerShdw>
                </a:effectLst>
                <a:latin typeface="Bookman Old Style" pitchFamily="18" charset="0"/>
              </a:rPr>
              <a:t>nedeni nedir?” </a:t>
            </a:r>
            <a:r>
              <a:rPr kumimoji="0" lang="tr-TR" sz="2200" dirty="0" smtClean="0">
                <a:effectLst>
                  <a:outerShdw blurRad="38100" dist="38100" dir="2700000" algn="tl">
                    <a:srgbClr val="000000">
                      <a:alpha val="43137"/>
                    </a:srgbClr>
                  </a:outerShdw>
                </a:effectLst>
                <a:latin typeface="Bookman Old Style" pitchFamily="18" charset="0"/>
              </a:rPr>
              <a:t>diye sorulduğunda; </a:t>
            </a:r>
            <a:r>
              <a:rPr kumimoji="0" lang="tr-TR" sz="2200" dirty="0">
                <a:effectLst>
                  <a:outerShdw blurRad="38100" dist="38100" dir="2700000" algn="tl">
                    <a:srgbClr val="000000">
                      <a:alpha val="43137"/>
                    </a:srgbClr>
                  </a:outerShdw>
                </a:effectLst>
                <a:latin typeface="Bookman Old Style" pitchFamily="18" charset="0"/>
              </a:rPr>
              <a:t>71 </a:t>
            </a:r>
            <a:r>
              <a:rPr kumimoji="0" lang="tr-TR" sz="2200" dirty="0" smtClean="0">
                <a:effectLst>
                  <a:outerShdw blurRad="38100" dist="38100" dir="2700000" algn="tl">
                    <a:srgbClr val="000000">
                      <a:alpha val="43137"/>
                    </a:srgbClr>
                  </a:outerShdw>
                </a:effectLst>
                <a:latin typeface="Bookman Old Style" pitchFamily="18" charset="0"/>
              </a:rPr>
              <a:t>öğrenci (% 21.5) </a:t>
            </a:r>
            <a:endParaRPr kumimoji="0" lang="tr-TR" sz="2200" dirty="0">
              <a:effectLst>
                <a:outerShdw blurRad="38100" dist="38100" dir="2700000" algn="tl">
                  <a:srgbClr val="000000">
                    <a:alpha val="43137"/>
                  </a:srgbClr>
                </a:outerShdw>
              </a:effectLst>
              <a:latin typeface="Bookman Old Style" pitchFamily="18" charset="0"/>
            </a:endParaRPr>
          </a:p>
          <a:p>
            <a:pPr algn="just"/>
            <a:r>
              <a:rPr kumimoji="0" lang="tr-TR" sz="2200" dirty="0">
                <a:solidFill>
                  <a:srgbClr val="000099"/>
                </a:solidFill>
                <a:effectLst>
                  <a:outerShdw blurRad="38100" dist="38100" dir="2700000" algn="tl">
                    <a:srgbClr val="000000">
                      <a:alpha val="43137"/>
                    </a:srgbClr>
                  </a:outerShdw>
                </a:effectLst>
                <a:latin typeface="Bookman Old Style" pitchFamily="18" charset="0"/>
              </a:rPr>
              <a:t>“Dersi ve öğretmeni </a:t>
            </a:r>
            <a:r>
              <a:rPr kumimoji="0" lang="tr-TR" sz="2200" dirty="0" smtClean="0">
                <a:solidFill>
                  <a:srgbClr val="000099"/>
                </a:solidFill>
                <a:effectLst>
                  <a:outerShdw blurRad="38100" dist="38100" dir="2700000" algn="tl">
                    <a:srgbClr val="000000">
                      <a:alpha val="43137"/>
                    </a:srgbClr>
                  </a:outerShdw>
                </a:effectLst>
                <a:latin typeface="Bookman Old Style" pitchFamily="18" charset="0"/>
              </a:rPr>
              <a:t>sevmiyorum.</a:t>
            </a:r>
            <a:r>
              <a:rPr lang="tr-TR" sz="2200" dirty="0" smtClean="0">
                <a:solidFill>
                  <a:srgbClr val="000099"/>
                </a:solidFill>
                <a:effectLst>
                  <a:outerShdw blurRad="38100" dist="38100" dir="2700000" algn="tl">
                    <a:srgbClr val="000000">
                      <a:alpha val="43137"/>
                    </a:srgbClr>
                  </a:outerShdw>
                </a:effectLst>
                <a:latin typeface="Bookman Old Style" pitchFamily="18" charset="0"/>
              </a:rPr>
              <a:t>”</a:t>
            </a:r>
          </a:p>
          <a:p>
            <a:pPr algn="just"/>
            <a:endParaRPr kumimoji="0" lang="tr-TR" sz="2200" dirty="0">
              <a:solidFill>
                <a:srgbClr val="000099"/>
              </a:solidFill>
              <a:effectLst>
                <a:outerShdw blurRad="38100" dist="38100" dir="2700000" algn="tl">
                  <a:srgbClr val="000000">
                    <a:alpha val="43137"/>
                  </a:srgbClr>
                </a:outerShdw>
              </a:effectLst>
              <a:latin typeface="Bookman Old Style" pitchFamily="18" charset="0"/>
            </a:endParaRPr>
          </a:p>
          <a:p>
            <a:pPr algn="just"/>
            <a:r>
              <a:rPr kumimoji="0" lang="tr-TR" sz="2200" dirty="0">
                <a:solidFill>
                  <a:srgbClr val="FF0000"/>
                </a:solidFill>
                <a:effectLst>
                  <a:outerShdw blurRad="38100" dist="38100" dir="2700000" algn="tl">
                    <a:srgbClr val="000000">
                      <a:alpha val="43137"/>
                    </a:srgbClr>
                  </a:outerShdw>
                </a:effectLst>
                <a:latin typeface="Bookman Old Style" pitchFamily="18" charset="0"/>
              </a:rPr>
              <a:t>“Başarılı olduğun derslerde en çok neyin </a:t>
            </a:r>
            <a:r>
              <a:rPr kumimoji="0" lang="tr-TR" sz="2200" dirty="0" smtClean="0">
                <a:solidFill>
                  <a:srgbClr val="FF0000"/>
                </a:solidFill>
                <a:effectLst>
                  <a:outerShdw blurRad="38100" dist="38100" dir="2700000" algn="tl">
                    <a:srgbClr val="000000">
                      <a:alpha val="43137"/>
                    </a:srgbClr>
                  </a:outerShdw>
                </a:effectLst>
                <a:latin typeface="Bookman Old Style" pitchFamily="18" charset="0"/>
              </a:rPr>
              <a:t>etkisi </a:t>
            </a:r>
            <a:r>
              <a:rPr lang="tr-TR" sz="2200" dirty="0" smtClean="0">
                <a:solidFill>
                  <a:srgbClr val="FF0000"/>
                </a:solidFill>
                <a:effectLst>
                  <a:outerShdw blurRad="38100" dist="38100" dir="2700000" algn="tl">
                    <a:srgbClr val="000000">
                      <a:alpha val="43137"/>
                    </a:srgbClr>
                  </a:outerShdw>
                </a:effectLst>
                <a:latin typeface="Bookman Old Style" pitchFamily="18" charset="0"/>
              </a:rPr>
              <a:t>var?</a:t>
            </a:r>
            <a:r>
              <a:rPr kumimoji="0" lang="tr-TR" sz="2200" dirty="0" smtClean="0">
                <a:solidFill>
                  <a:srgbClr val="FF0000"/>
                </a:solidFill>
                <a:effectLst>
                  <a:outerShdw blurRad="38100" dist="38100" dir="2700000" algn="tl">
                    <a:srgbClr val="000000">
                      <a:alpha val="43137"/>
                    </a:srgbClr>
                  </a:outerShdw>
                </a:effectLst>
                <a:latin typeface="Bookman Old Style" pitchFamily="18" charset="0"/>
              </a:rPr>
              <a:t>” </a:t>
            </a:r>
            <a:endParaRPr kumimoji="0" lang="tr-TR" sz="2200" dirty="0">
              <a:solidFill>
                <a:srgbClr val="FF0000"/>
              </a:solidFill>
              <a:effectLst>
                <a:outerShdw blurRad="38100" dist="38100" dir="2700000" algn="tl">
                  <a:srgbClr val="000000">
                    <a:alpha val="43137"/>
                  </a:srgbClr>
                </a:outerShdw>
              </a:effectLst>
              <a:latin typeface="Bookman Old Style" pitchFamily="18" charset="0"/>
            </a:endParaRPr>
          </a:p>
          <a:p>
            <a:pPr algn="just"/>
            <a:r>
              <a:rPr kumimoji="0" lang="tr-TR" sz="2200" dirty="0" smtClean="0">
                <a:effectLst>
                  <a:outerShdw blurRad="38100" dist="38100" dir="2700000" algn="tl">
                    <a:srgbClr val="000000">
                      <a:alpha val="43137"/>
                    </a:srgbClr>
                  </a:outerShdw>
                </a:effectLst>
                <a:latin typeface="Bookman Old Style" pitchFamily="18" charset="0"/>
              </a:rPr>
              <a:t>diye </a:t>
            </a:r>
            <a:r>
              <a:rPr kumimoji="0" lang="tr-TR" sz="2200" dirty="0">
                <a:effectLst>
                  <a:outerShdw blurRad="38100" dist="38100" dir="2700000" algn="tl">
                    <a:srgbClr val="000000">
                      <a:alpha val="43137"/>
                    </a:srgbClr>
                  </a:outerShdw>
                </a:effectLst>
                <a:latin typeface="Bookman Old Style" pitchFamily="18" charset="0"/>
              </a:rPr>
              <a:t>sorulduğunda 133 </a:t>
            </a:r>
            <a:r>
              <a:rPr kumimoji="0" lang="tr-TR" sz="2200" dirty="0" smtClean="0">
                <a:effectLst>
                  <a:outerShdw blurRad="38100" dist="38100" dir="2700000" algn="tl">
                    <a:srgbClr val="000000">
                      <a:alpha val="43137"/>
                    </a:srgbClr>
                  </a:outerShdw>
                </a:effectLst>
                <a:latin typeface="Bookman Old Style" pitchFamily="18" charset="0"/>
              </a:rPr>
              <a:t>öğrenci (%40.3)</a:t>
            </a:r>
            <a:endParaRPr kumimoji="0" lang="tr-TR" sz="2200" dirty="0">
              <a:effectLst>
                <a:outerShdw blurRad="38100" dist="38100" dir="2700000" algn="tl">
                  <a:srgbClr val="000000">
                    <a:alpha val="43137"/>
                  </a:srgbClr>
                </a:outerShdw>
              </a:effectLst>
              <a:latin typeface="Bookman Old Style" pitchFamily="18" charset="0"/>
            </a:endParaRPr>
          </a:p>
          <a:p>
            <a:pPr algn="just"/>
            <a:r>
              <a:rPr lang="tr-TR" sz="2200" dirty="0" smtClean="0">
                <a:solidFill>
                  <a:srgbClr val="000099"/>
                </a:solidFill>
                <a:effectLst>
                  <a:outerShdw blurRad="38100" dist="38100" dir="2700000" algn="tl">
                    <a:srgbClr val="000000">
                      <a:alpha val="43137"/>
                    </a:srgbClr>
                  </a:outerShdw>
                </a:effectLst>
                <a:latin typeface="Bookman Old Style" pitchFamily="18" charset="0"/>
              </a:rPr>
              <a:t>“D</a:t>
            </a:r>
            <a:r>
              <a:rPr kumimoji="0" lang="tr-TR" sz="2200" dirty="0" smtClean="0">
                <a:solidFill>
                  <a:srgbClr val="000099"/>
                </a:solidFill>
                <a:effectLst>
                  <a:outerShdw blurRad="38100" dist="38100" dir="2700000" algn="tl">
                    <a:srgbClr val="000000">
                      <a:alpha val="43137"/>
                    </a:srgbClr>
                  </a:outerShdw>
                </a:effectLst>
                <a:latin typeface="Bookman Old Style" pitchFamily="18" charset="0"/>
              </a:rPr>
              <a:t>ersin </a:t>
            </a:r>
            <a:r>
              <a:rPr kumimoji="0" lang="tr-TR" sz="2200" dirty="0">
                <a:solidFill>
                  <a:srgbClr val="000099"/>
                </a:solidFill>
                <a:effectLst>
                  <a:outerShdw blurRad="38100" dist="38100" dir="2700000" algn="tl">
                    <a:srgbClr val="000000">
                      <a:alpha val="43137"/>
                    </a:srgbClr>
                  </a:outerShdw>
                </a:effectLst>
                <a:latin typeface="Bookman Old Style" pitchFamily="18" charset="0"/>
              </a:rPr>
              <a:t>öğretmenini çok </a:t>
            </a:r>
            <a:r>
              <a:rPr kumimoji="0" lang="tr-TR" sz="2200" dirty="0" smtClean="0">
                <a:solidFill>
                  <a:srgbClr val="000099"/>
                </a:solidFill>
                <a:effectLst>
                  <a:outerShdw blurRad="38100" dist="38100" dir="2700000" algn="tl">
                    <a:srgbClr val="000000">
                      <a:alpha val="43137"/>
                    </a:srgbClr>
                  </a:outerShdw>
                </a:effectLst>
                <a:latin typeface="Bookman Old Style" pitchFamily="18" charset="0"/>
              </a:rPr>
              <a:t>seviyorum.”</a:t>
            </a:r>
            <a:r>
              <a:rPr kumimoji="0" lang="tr-TR" sz="2200" dirty="0" smtClean="0">
                <a:effectLst>
                  <a:outerShdw blurRad="38100" dist="38100" dir="2700000" algn="tl">
                    <a:srgbClr val="000000">
                      <a:alpha val="43137"/>
                    </a:srgbClr>
                  </a:outerShdw>
                </a:effectLst>
                <a:latin typeface="Bookman Old Style" pitchFamily="18" charset="0"/>
              </a:rPr>
              <a:t> </a:t>
            </a:r>
            <a:r>
              <a:rPr kumimoji="0" lang="tr-TR" sz="2200" dirty="0">
                <a:effectLst>
                  <a:outerShdw blurRad="38100" dist="38100" dir="2700000" algn="tl">
                    <a:srgbClr val="000000">
                      <a:alpha val="43137"/>
                    </a:srgbClr>
                  </a:outerShdw>
                </a:effectLst>
                <a:latin typeface="Bookman Old Style" pitchFamily="18" charset="0"/>
              </a:rPr>
              <a:t>cevabını </a:t>
            </a:r>
            <a:r>
              <a:rPr kumimoji="0" lang="tr-TR" sz="2200" dirty="0" smtClean="0">
                <a:effectLst>
                  <a:outerShdw blurRad="38100" dist="38100" dir="2700000" algn="tl">
                    <a:srgbClr val="000000">
                      <a:alpha val="43137"/>
                    </a:srgbClr>
                  </a:outerShdw>
                </a:effectLst>
                <a:latin typeface="Bookman Old Style" pitchFamily="18" charset="0"/>
              </a:rPr>
              <a:t>vermiştir.</a:t>
            </a:r>
            <a:endParaRPr kumimoji="0" lang="tr-TR" sz="2200" dirty="0">
              <a:effectLst>
                <a:outerShdw blurRad="38100" dist="38100" dir="2700000" algn="tl">
                  <a:srgbClr val="000000">
                    <a:alpha val="43137"/>
                  </a:srgbClr>
                </a:outerShdw>
              </a:effectLst>
              <a:latin typeface="Bookman Old Style" pitchFamily="18" charset="0"/>
            </a:endParaRPr>
          </a:p>
        </p:txBody>
      </p:sp>
      <p:sp>
        <p:nvSpPr>
          <p:cNvPr id="4" name="Text Box 3"/>
          <p:cNvSpPr txBox="1">
            <a:spLocks noChangeArrowheads="1"/>
          </p:cNvSpPr>
          <p:nvPr/>
        </p:nvSpPr>
        <p:spPr bwMode="auto">
          <a:xfrm>
            <a:off x="778317" y="4941846"/>
            <a:ext cx="7992889" cy="132343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marL="0" lvl="2" algn="ctr"/>
            <a:r>
              <a:rPr kumimoji="0" lang="tr-TR" sz="4000" i="1" dirty="0" smtClean="0">
                <a:solidFill>
                  <a:srgbClr val="002060"/>
                </a:solidFill>
                <a:effectLst>
                  <a:outerShdw blurRad="38100" dist="38100" dir="2700000" algn="tl">
                    <a:srgbClr val="000000">
                      <a:alpha val="43137"/>
                    </a:srgbClr>
                  </a:outerShdw>
                </a:effectLst>
                <a:latin typeface="Bookman Old Style" pitchFamily="18" charset="0"/>
              </a:rPr>
              <a:t>Seven </a:t>
            </a:r>
            <a:r>
              <a:rPr kumimoji="0" lang="tr-TR" sz="4000" i="1" dirty="0">
                <a:solidFill>
                  <a:srgbClr val="002060"/>
                </a:solidFill>
                <a:effectLst>
                  <a:outerShdw blurRad="38100" dist="38100" dir="2700000" algn="tl">
                    <a:srgbClr val="000000">
                      <a:alpha val="43137"/>
                    </a:srgbClr>
                  </a:outerShdw>
                </a:effectLst>
                <a:latin typeface="Bookman Old Style" pitchFamily="18" charset="0"/>
              </a:rPr>
              <a:t>öğretmen, sevilen öğretmen demektir</a:t>
            </a:r>
            <a:r>
              <a:rPr kumimoji="0" lang="tr-TR" sz="4000" i="1" dirty="0" smtClean="0">
                <a:solidFill>
                  <a:srgbClr val="002060"/>
                </a:solidFill>
                <a:effectLst>
                  <a:outerShdw blurRad="38100" dist="38100" dir="2700000" algn="tl">
                    <a:srgbClr val="000000">
                      <a:alpha val="43137"/>
                    </a:srgbClr>
                  </a:outerShdw>
                </a:effectLst>
                <a:latin typeface="Bookman Old Style" pitchFamily="18" charset="0"/>
              </a:rPr>
              <a:t>.</a:t>
            </a:r>
            <a:endParaRPr kumimoji="0" lang="en-US" sz="4000" i="1" dirty="0">
              <a:solidFill>
                <a:srgbClr val="002060"/>
              </a:solidFill>
              <a:effectLst>
                <a:outerShdw blurRad="38100" dist="38100" dir="2700000" algn="tl">
                  <a:srgbClr val="000000">
                    <a:alpha val="43137"/>
                  </a:srgbClr>
                </a:outerShdw>
              </a:effectLst>
              <a:latin typeface="Bookman Old Style" pitchFamily="18" charset="0"/>
            </a:endParaRPr>
          </a:p>
        </p:txBody>
      </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Rectangle 3"/>
          <p:cNvSpPr txBox="1">
            <a:spLocks noChangeArrowheads="1"/>
          </p:cNvSpPr>
          <p:nvPr/>
        </p:nvSpPr>
        <p:spPr>
          <a:xfrm>
            <a:off x="467544" y="620688"/>
            <a:ext cx="8424936" cy="5688632"/>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lvl="1">
              <a:spcBef>
                <a:spcPts val="300"/>
              </a:spcBef>
              <a:spcAft>
                <a:spcPts val="300"/>
              </a:spcAft>
              <a:buFont typeface="Wingdings" pitchFamily="2" charset="2"/>
              <a:buNone/>
            </a:pPr>
            <a:r>
              <a:rPr lang="tr-TR" sz="5000" dirty="0" smtClean="0">
                <a:solidFill>
                  <a:srgbClr val="002060"/>
                </a:solidFill>
                <a:effectLst>
                  <a:outerShdw blurRad="38100" dist="38100" dir="2700000" algn="tl">
                    <a:srgbClr val="000000">
                      <a:alpha val="43137"/>
                    </a:srgbClr>
                  </a:outerShdw>
                </a:effectLst>
                <a:latin typeface="Bookman Old Style" pitchFamily="18" charset="0"/>
              </a:rPr>
              <a:t>Öğretmenliğin;</a:t>
            </a:r>
          </a:p>
          <a:p>
            <a:pPr marL="0" lvl="2" algn="l">
              <a:spcBef>
                <a:spcPts val="300"/>
              </a:spcBef>
              <a:spcAft>
                <a:spcPts val="300"/>
              </a:spcAft>
              <a:buClr>
                <a:srgbClr val="FF0000"/>
              </a:buClr>
              <a:buFont typeface="Wingdings" pitchFamily="2" charset="2"/>
              <a:buChar char="Ø"/>
            </a:pPr>
            <a:r>
              <a:rPr lang="tr-TR" sz="5000" dirty="0" smtClean="0">
                <a:solidFill>
                  <a:srgbClr val="002060"/>
                </a:solidFill>
                <a:effectLst>
                  <a:outerShdw blurRad="38100" dist="38100" dir="2700000" algn="tl">
                    <a:srgbClr val="000000">
                      <a:alpha val="43137"/>
                    </a:srgbClr>
                  </a:outerShdw>
                </a:effectLst>
                <a:latin typeface="Bookman Old Style" pitchFamily="18" charset="0"/>
              </a:rPr>
              <a:t>Konu alanı bilgisi</a:t>
            </a:r>
          </a:p>
          <a:p>
            <a:pPr marL="0" lvl="2" algn="l">
              <a:spcBef>
                <a:spcPts val="300"/>
              </a:spcBef>
              <a:spcAft>
                <a:spcPts val="300"/>
              </a:spcAft>
              <a:buClr>
                <a:srgbClr val="FF0000"/>
              </a:buClr>
              <a:buFont typeface="Wingdings" pitchFamily="2" charset="2"/>
              <a:buChar char="Ø"/>
            </a:pPr>
            <a:r>
              <a:rPr lang="tr-TR" sz="5000" dirty="0" smtClean="0">
                <a:solidFill>
                  <a:srgbClr val="002060"/>
                </a:solidFill>
                <a:effectLst>
                  <a:outerShdw blurRad="38100" dist="38100" dir="2700000" algn="tl">
                    <a:srgbClr val="000000">
                      <a:alpha val="43137"/>
                    </a:srgbClr>
                  </a:outerShdw>
                </a:effectLst>
                <a:latin typeface="Bookman Old Style" pitchFamily="18" charset="0"/>
              </a:rPr>
              <a:t>Öğretmenlik meslek </a:t>
            </a:r>
          </a:p>
          <a:p>
            <a:pPr marL="0" lvl="2" algn="l">
              <a:spcBef>
                <a:spcPts val="300"/>
              </a:spcBef>
              <a:spcAft>
                <a:spcPts val="300"/>
              </a:spcAft>
              <a:buClr>
                <a:srgbClr val="FF0000"/>
              </a:buClr>
            </a:pPr>
            <a:r>
              <a:rPr lang="tr-TR" sz="5000" dirty="0">
                <a:solidFill>
                  <a:srgbClr val="002060"/>
                </a:solidFill>
                <a:effectLst>
                  <a:outerShdw blurRad="38100" dist="38100" dir="2700000" algn="tl">
                    <a:srgbClr val="000000">
                      <a:alpha val="43137"/>
                    </a:srgbClr>
                  </a:outerShdw>
                </a:effectLst>
                <a:latin typeface="Bookman Old Style" pitchFamily="18" charset="0"/>
              </a:rPr>
              <a:t> </a:t>
            </a:r>
            <a:r>
              <a:rPr lang="tr-TR" sz="5000" dirty="0" smtClean="0">
                <a:solidFill>
                  <a:srgbClr val="002060"/>
                </a:solidFill>
                <a:effectLst>
                  <a:outerShdw blurRad="38100" dist="38100" dir="2700000" algn="tl">
                    <a:srgbClr val="000000">
                      <a:alpha val="43137"/>
                    </a:srgbClr>
                  </a:outerShdw>
                </a:effectLst>
                <a:latin typeface="Bookman Old Style" pitchFamily="18" charset="0"/>
              </a:rPr>
              <a:t>  bilgisi</a:t>
            </a:r>
          </a:p>
          <a:p>
            <a:pPr marL="0" lvl="2" algn="l">
              <a:spcBef>
                <a:spcPts val="300"/>
              </a:spcBef>
              <a:spcAft>
                <a:spcPts val="300"/>
              </a:spcAft>
              <a:buClr>
                <a:srgbClr val="FF0000"/>
              </a:buClr>
              <a:buFont typeface="Wingdings" pitchFamily="2" charset="2"/>
              <a:buChar char="Ø"/>
            </a:pPr>
            <a:r>
              <a:rPr lang="tr-TR" sz="5000" dirty="0" smtClean="0">
                <a:solidFill>
                  <a:srgbClr val="002060"/>
                </a:solidFill>
                <a:effectLst>
                  <a:outerShdw blurRad="38100" dist="38100" dir="2700000" algn="tl">
                    <a:srgbClr val="000000">
                      <a:alpha val="43137"/>
                    </a:srgbClr>
                  </a:outerShdw>
                </a:effectLst>
                <a:latin typeface="Bookman Old Style" pitchFamily="18" charset="0"/>
              </a:rPr>
              <a:t>Genel kültür</a:t>
            </a:r>
          </a:p>
          <a:p>
            <a:pPr marL="0" lvl="1" algn="l">
              <a:spcBef>
                <a:spcPts val="300"/>
              </a:spcBef>
              <a:spcAft>
                <a:spcPts val="300"/>
              </a:spcAft>
              <a:buFont typeface="Wingdings" pitchFamily="2" charset="2"/>
              <a:buNone/>
            </a:pPr>
            <a:r>
              <a:rPr lang="tr-TR" sz="5000" dirty="0" smtClean="0">
                <a:solidFill>
                  <a:srgbClr val="002060"/>
                </a:solidFill>
                <a:effectLst>
                  <a:outerShdw blurRad="38100" dist="38100" dir="2700000" algn="tl">
                    <a:srgbClr val="000000">
                      <a:alpha val="43137"/>
                    </a:srgbClr>
                  </a:outerShdw>
                </a:effectLst>
                <a:latin typeface="Bookman Old Style" pitchFamily="18" charset="0"/>
              </a:rPr>
              <a:t>olmak üzere üç yeterlik alanı vardır.</a:t>
            </a:r>
          </a:p>
          <a:p>
            <a:pPr>
              <a:buFontTx/>
              <a:buNone/>
            </a:pPr>
            <a:endParaRPr lang="tr-TR" sz="5000" dirty="0" smtClean="0">
              <a:solidFill>
                <a:srgbClr val="002060"/>
              </a:solidFill>
              <a:effectLst>
                <a:outerShdw blurRad="38100" dist="38100" dir="2700000" algn="tl">
                  <a:srgbClr val="000000">
                    <a:alpha val="43137"/>
                  </a:srgbClr>
                </a:outerShdw>
              </a:effectLst>
              <a:latin typeface="Bookman Old Style" pitchFamily="18" charset="0"/>
            </a:endParaRPr>
          </a:p>
        </p:txBody>
      </p:sp>
    </p:spTree>
    <p:extLst>
      <p:ext uri="{BB962C8B-B14F-4D97-AF65-F5344CB8AC3E}">
        <p14:creationId xmlns:p14="http://schemas.microsoft.com/office/powerpoint/2010/main" xmlns="" val="2217160682"/>
      </p:ext>
    </p:extLst>
  </p:cSld>
  <p:clrMapOvr>
    <a:masterClrMapping/>
  </p:clrMapOvr>
  <p:transition spd="slow">
    <p:push/>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pic>
        <p:nvPicPr>
          <p:cNvPr id="4" name="Resim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775699" y="2657308"/>
            <a:ext cx="4204161" cy="4204161"/>
          </a:xfrm>
          <a:prstGeom prst="rect">
            <a:avLst/>
          </a:prstGeom>
        </p:spPr>
      </p:pic>
      <p:sp>
        <p:nvSpPr>
          <p:cNvPr id="3" name="Metin kutusu 2"/>
          <p:cNvSpPr txBox="1"/>
          <p:nvPr/>
        </p:nvSpPr>
        <p:spPr>
          <a:xfrm>
            <a:off x="611560" y="548680"/>
            <a:ext cx="8532440" cy="2554545"/>
          </a:xfrm>
          <a:prstGeom prst="rect">
            <a:avLst/>
          </a:prstGeom>
          <a:noFill/>
        </p:spPr>
        <p:txBody>
          <a:bodyPr wrap="square" rtlCol="0">
            <a:spAutoFit/>
          </a:bodyPr>
          <a:lstStyle/>
          <a:p>
            <a:pPr algn="ctr"/>
            <a:r>
              <a:rPr lang="tr-TR" sz="8000" b="1" i="1" dirty="0" smtClean="0">
                <a:solidFill>
                  <a:srgbClr val="FF0000"/>
                </a:solidFill>
                <a:effectLst>
                  <a:outerShdw blurRad="38100" dist="38100" dir="2700000" algn="tl">
                    <a:srgbClr val="000000">
                      <a:alpha val="43137"/>
                    </a:srgbClr>
                  </a:outerShdw>
                </a:effectLst>
                <a:latin typeface="Bookman Old Style" pitchFamily="18" charset="0"/>
              </a:rPr>
              <a:t>Etkili bir öğretmen,</a:t>
            </a:r>
            <a:endParaRPr lang="tr-TR" sz="8000" b="1" i="1" dirty="0">
              <a:solidFill>
                <a:srgbClr val="FF0000"/>
              </a:solidFill>
              <a:effectLst>
                <a:outerShdw blurRad="38100" dist="38100" dir="2700000" algn="tl">
                  <a:srgbClr val="000000">
                    <a:alpha val="43137"/>
                  </a:srgbClr>
                </a:outerShdw>
              </a:effectLst>
              <a:latin typeface="Bookman Old Style" pitchFamily="18" charset="0"/>
            </a:endParaRPr>
          </a:p>
        </p:txBody>
      </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200">
        <p14:prism dir="d"/>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8000"/>
        </a:solidFill>
        <a:effectLst/>
      </p:bgPr>
    </p:bg>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360940" y="3164694"/>
            <a:ext cx="1783060" cy="3615649"/>
          </a:xfrm>
          <a:prstGeom prst="rect">
            <a:avLst/>
          </a:prstGeom>
        </p:spPr>
      </p:pic>
      <p:pic>
        <p:nvPicPr>
          <p:cNvPr id="5" name="Resim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16559"/>
            <a:ext cx="7360940" cy="5961321"/>
          </a:xfrm>
          <a:prstGeom prst="rect">
            <a:avLst/>
          </a:prstGeom>
        </p:spPr>
      </p:pic>
      <p:sp>
        <p:nvSpPr>
          <p:cNvPr id="6" name="Dikdörtgen 5"/>
          <p:cNvSpPr/>
          <p:nvPr/>
        </p:nvSpPr>
        <p:spPr>
          <a:xfrm>
            <a:off x="224086" y="620688"/>
            <a:ext cx="6912768" cy="3785652"/>
          </a:xfrm>
          <a:prstGeom prst="rect">
            <a:avLst/>
          </a:prstGeom>
        </p:spPr>
        <p:txBody>
          <a:bodyPr wrap="square">
            <a:spAutoFit/>
          </a:bodyPr>
          <a:lstStyle/>
          <a:p>
            <a:pPr algn="ctr"/>
            <a:r>
              <a:rPr lang="en-US" sz="8000" b="1" dirty="0" smtClean="0">
                <a:effectLst>
                  <a:outerShdw blurRad="38100" dist="38100" dir="2700000" algn="tl">
                    <a:srgbClr val="000000">
                      <a:alpha val="43137"/>
                    </a:srgbClr>
                  </a:outerShdw>
                </a:effectLst>
                <a:latin typeface="Bookman Old Style" pitchFamily="18" charset="0"/>
              </a:rPr>
              <a:t>H</a:t>
            </a:r>
            <a:r>
              <a:rPr lang="tr-TR" sz="8000" b="1" dirty="0" smtClean="0">
                <a:effectLst>
                  <a:outerShdw blurRad="38100" dist="38100" dir="2700000" algn="tl">
                    <a:srgbClr val="000000">
                      <a:alpha val="43137"/>
                    </a:srgbClr>
                  </a:outerShdw>
                </a:effectLst>
                <a:latin typeface="Bookman Old Style" pitchFamily="18" charset="0"/>
              </a:rPr>
              <a:t>iç düşündünüz mü</a:t>
            </a:r>
            <a:r>
              <a:rPr lang="en-US" sz="8000" b="1" dirty="0" smtClean="0">
                <a:effectLst>
                  <a:outerShdw blurRad="38100" dist="38100" dir="2700000" algn="tl">
                    <a:srgbClr val="000000">
                      <a:alpha val="43137"/>
                    </a:srgbClr>
                  </a:outerShdw>
                </a:effectLst>
                <a:latin typeface="Bookman Old Style" pitchFamily="18" charset="0"/>
              </a:rPr>
              <a:t>?</a:t>
            </a:r>
            <a:endParaRPr lang="tr-TR" sz="8000" dirty="0">
              <a:effectLst>
                <a:outerShdw blurRad="38100" dist="38100" dir="2700000" algn="tl">
                  <a:srgbClr val="000000">
                    <a:alpha val="43137"/>
                  </a:srgbClr>
                </a:outerShdw>
              </a:effectLst>
              <a:latin typeface="Bookman Old Style" pitchFamily="18" charset="0"/>
            </a:endParaRPr>
          </a:p>
        </p:txBody>
      </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1"/>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1750" y="0"/>
            <a:ext cx="9145588"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Dikdörtgen 3"/>
          <p:cNvSpPr/>
          <p:nvPr/>
        </p:nvSpPr>
        <p:spPr>
          <a:xfrm rot="21432783">
            <a:off x="679405" y="568236"/>
            <a:ext cx="5480140" cy="3400931"/>
          </a:xfrm>
          <a:prstGeom prst="rect">
            <a:avLst/>
          </a:prstGeom>
        </p:spPr>
        <p:txBody>
          <a:bodyPr wrap="square">
            <a:spAutoFit/>
          </a:bodyPr>
          <a:lstStyle/>
          <a:p>
            <a:pPr algn="ctr">
              <a:spcBef>
                <a:spcPts val="300"/>
              </a:spcBef>
              <a:spcAft>
                <a:spcPts val="300"/>
              </a:spcAft>
              <a:defRPr/>
            </a:pPr>
            <a:r>
              <a:rPr lang="tr-TR" sz="4000" dirty="0" smtClean="0">
                <a:solidFill>
                  <a:srgbClr val="800080"/>
                </a:solidFill>
                <a:effectLst>
                  <a:outerShdw blurRad="38100" dist="38100" dir="2700000" algn="tl">
                    <a:srgbClr val="000000">
                      <a:alpha val="43137"/>
                    </a:srgbClr>
                  </a:outerShdw>
                </a:effectLst>
                <a:latin typeface="Bookman Old Style" pitchFamily="18" charset="0"/>
              </a:rPr>
              <a:t>☺Mesleğini seven,</a:t>
            </a:r>
            <a:endParaRPr lang="tr-TR" sz="4000" dirty="0">
              <a:solidFill>
                <a:srgbClr val="800080"/>
              </a:solidFill>
              <a:effectLst>
                <a:outerShdw blurRad="38100" dist="38100" dir="2700000" algn="tl">
                  <a:srgbClr val="000000">
                    <a:alpha val="43137"/>
                  </a:srgbClr>
                </a:outerShdw>
              </a:effectLst>
              <a:latin typeface="Bookman Old Style" pitchFamily="18" charset="0"/>
            </a:endParaRPr>
          </a:p>
          <a:p>
            <a:pPr algn="ctr">
              <a:spcBef>
                <a:spcPts val="300"/>
              </a:spcBef>
              <a:spcAft>
                <a:spcPts val="300"/>
              </a:spcAft>
              <a:defRPr/>
            </a:pPr>
            <a:r>
              <a:rPr lang="tr-TR" sz="4000" dirty="0" smtClean="0">
                <a:solidFill>
                  <a:srgbClr val="800080"/>
                </a:solidFill>
                <a:effectLst>
                  <a:outerShdw blurRad="38100" dist="38100" dir="2700000" algn="tl">
                    <a:srgbClr val="000000">
                      <a:alpha val="43137"/>
                    </a:srgbClr>
                  </a:outerShdw>
                </a:effectLst>
                <a:latin typeface="Bookman Old Style" pitchFamily="18" charset="0"/>
              </a:rPr>
              <a:t>☺İletişim becerilerine sahip,</a:t>
            </a:r>
          </a:p>
          <a:p>
            <a:pPr algn="ctr">
              <a:spcBef>
                <a:spcPts val="300"/>
              </a:spcBef>
              <a:spcAft>
                <a:spcPts val="300"/>
              </a:spcAft>
              <a:defRPr/>
            </a:pPr>
            <a:r>
              <a:rPr lang="tr-TR" sz="4000" dirty="0" smtClean="0">
                <a:solidFill>
                  <a:srgbClr val="800080"/>
                </a:solidFill>
                <a:effectLst>
                  <a:outerShdw blurRad="38100" dist="38100" dir="2700000" algn="tl">
                    <a:srgbClr val="000000">
                      <a:alpha val="43137"/>
                    </a:srgbClr>
                  </a:outerShdw>
                </a:effectLst>
                <a:latin typeface="Bookman Old Style" pitchFamily="18" charset="0"/>
              </a:rPr>
              <a:t>☺Ön yargısız,</a:t>
            </a:r>
          </a:p>
          <a:p>
            <a:pPr algn="ctr">
              <a:spcBef>
                <a:spcPts val="300"/>
              </a:spcBef>
              <a:spcAft>
                <a:spcPts val="300"/>
              </a:spcAft>
              <a:defRPr/>
            </a:pPr>
            <a:r>
              <a:rPr lang="tr-TR" sz="4000" dirty="0" smtClean="0">
                <a:solidFill>
                  <a:srgbClr val="800080"/>
                </a:solidFill>
                <a:effectLst>
                  <a:outerShdw blurRad="38100" dist="38100" dir="2700000" algn="tl">
                    <a:srgbClr val="000000">
                      <a:alpha val="43137"/>
                    </a:srgbClr>
                  </a:outerShdw>
                </a:effectLst>
                <a:latin typeface="Bookman Old Style" pitchFamily="18" charset="0"/>
              </a:rPr>
              <a:t>☺Hoşgörülü,</a:t>
            </a:r>
            <a:endParaRPr lang="tr-TR" sz="4000" dirty="0">
              <a:solidFill>
                <a:srgbClr val="800080"/>
              </a:solidFill>
              <a:effectLst>
                <a:outerShdw blurRad="38100" dist="38100" dir="2700000" algn="tl">
                  <a:srgbClr val="000000">
                    <a:alpha val="43137"/>
                  </a:srgbClr>
                </a:outerShdw>
              </a:effectLst>
              <a:latin typeface="Bookman Old Style" pitchFamily="18" charset="0"/>
            </a:endParaRPr>
          </a:p>
        </p:txBody>
      </p:sp>
      <p:sp>
        <p:nvSpPr>
          <p:cNvPr id="5" name="Dikdörtgen 4"/>
          <p:cNvSpPr/>
          <p:nvPr/>
        </p:nvSpPr>
        <p:spPr>
          <a:xfrm rot="179140">
            <a:off x="942188" y="4732762"/>
            <a:ext cx="3091937" cy="1323439"/>
          </a:xfrm>
          <a:prstGeom prst="rect">
            <a:avLst/>
          </a:prstGeom>
        </p:spPr>
        <p:txBody>
          <a:bodyPr wrap="square">
            <a:spAutoFit/>
          </a:bodyPr>
          <a:lstStyle/>
          <a:p>
            <a:pPr algn="ctr">
              <a:defRPr/>
            </a:pPr>
            <a:r>
              <a:rPr lang="tr-TR" sz="4000" dirty="0" smtClean="0">
                <a:solidFill>
                  <a:srgbClr val="800080"/>
                </a:solidFill>
                <a:effectLst>
                  <a:outerShdw blurRad="38100" dist="38100" dir="2700000" algn="tl">
                    <a:srgbClr val="000000">
                      <a:alpha val="43137"/>
                    </a:srgbClr>
                  </a:outerShdw>
                </a:effectLst>
                <a:latin typeface="Bookman Old Style" pitchFamily="18" charset="0"/>
              </a:rPr>
              <a:t>☺ Değerleri güçlü,</a:t>
            </a:r>
            <a:endParaRPr lang="tr-TR" sz="4000" dirty="0">
              <a:solidFill>
                <a:srgbClr val="800080"/>
              </a:solidFill>
              <a:effectLst>
                <a:outerShdw blurRad="38100" dist="38100" dir="2700000" algn="tl">
                  <a:srgbClr val="000000">
                    <a:alpha val="43137"/>
                  </a:srgbClr>
                </a:outerShdw>
              </a:effectLst>
              <a:latin typeface="Bookman Old Style" pitchFamily="18" charset="0"/>
            </a:endParaRPr>
          </a:p>
        </p:txBody>
      </p:sp>
      <p:sp>
        <p:nvSpPr>
          <p:cNvPr id="6" name="Dikdörtgen 5"/>
          <p:cNvSpPr/>
          <p:nvPr/>
        </p:nvSpPr>
        <p:spPr>
          <a:xfrm rot="154048">
            <a:off x="4211638" y="4092630"/>
            <a:ext cx="4105275" cy="1938992"/>
          </a:xfrm>
          <a:prstGeom prst="rect">
            <a:avLst/>
          </a:prstGeom>
        </p:spPr>
        <p:txBody>
          <a:bodyPr>
            <a:spAutoFit/>
          </a:bodyPr>
          <a:lstStyle/>
          <a:p>
            <a:pPr algn="ctr">
              <a:spcBef>
                <a:spcPts val="300"/>
              </a:spcBef>
              <a:spcAft>
                <a:spcPts val="300"/>
              </a:spcAft>
              <a:defRPr/>
            </a:pPr>
            <a:r>
              <a:rPr lang="tr-TR" sz="4000" dirty="0">
                <a:solidFill>
                  <a:srgbClr val="800080"/>
                </a:solidFill>
                <a:effectLst>
                  <a:outerShdw blurRad="38100" dist="38100" dir="2700000" algn="tl">
                    <a:srgbClr val="000000">
                      <a:alpha val="43137"/>
                    </a:srgbClr>
                  </a:outerShdw>
                </a:effectLst>
                <a:latin typeface="Bookman Old Style" pitchFamily="18" charset="0"/>
              </a:rPr>
              <a:t>☺ </a:t>
            </a:r>
            <a:r>
              <a:rPr lang="tr-TR" sz="4000" dirty="0" smtClean="0">
                <a:solidFill>
                  <a:srgbClr val="800080"/>
                </a:solidFill>
                <a:effectLst>
                  <a:outerShdw blurRad="38100" dist="38100" dir="2700000" algn="tl">
                    <a:srgbClr val="000000">
                      <a:alpha val="43137"/>
                    </a:srgbClr>
                  </a:outerShdw>
                </a:effectLst>
                <a:latin typeface="Bookman Old Style" pitchFamily="18" charset="0"/>
              </a:rPr>
              <a:t>Bireysel ve ekiple çalışabilen,</a:t>
            </a:r>
          </a:p>
        </p:txBody>
      </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1750" y="0"/>
            <a:ext cx="9145588"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Dikdörtgen 2"/>
          <p:cNvSpPr/>
          <p:nvPr/>
        </p:nvSpPr>
        <p:spPr>
          <a:xfrm>
            <a:off x="902967" y="872239"/>
            <a:ext cx="5188064" cy="2785378"/>
          </a:xfrm>
          <a:prstGeom prst="rect">
            <a:avLst/>
          </a:prstGeom>
        </p:spPr>
        <p:txBody>
          <a:bodyPr wrap="square">
            <a:spAutoFit/>
          </a:bodyPr>
          <a:lstStyle/>
          <a:p>
            <a:pPr algn="ctr">
              <a:spcBef>
                <a:spcPts val="300"/>
              </a:spcBef>
              <a:spcAft>
                <a:spcPts val="300"/>
              </a:spcAft>
              <a:defRPr/>
            </a:pPr>
            <a:r>
              <a:rPr lang="tr-TR" sz="4000" dirty="0">
                <a:solidFill>
                  <a:srgbClr val="800080"/>
                </a:solidFill>
                <a:effectLst>
                  <a:outerShdw blurRad="38100" dist="38100" dir="2700000" algn="tl">
                    <a:srgbClr val="000000">
                      <a:alpha val="43137"/>
                    </a:srgbClr>
                  </a:outerShdw>
                </a:effectLst>
                <a:latin typeface="Bookman Old Style" pitchFamily="18" charset="0"/>
              </a:rPr>
              <a:t>☺ Esprili ve şakacı,</a:t>
            </a:r>
          </a:p>
          <a:p>
            <a:pPr algn="ctr">
              <a:spcBef>
                <a:spcPts val="300"/>
              </a:spcBef>
              <a:spcAft>
                <a:spcPts val="300"/>
              </a:spcAft>
              <a:defRPr/>
            </a:pPr>
            <a:r>
              <a:rPr lang="tr-TR" sz="4000" dirty="0" smtClean="0">
                <a:solidFill>
                  <a:srgbClr val="800080"/>
                </a:solidFill>
                <a:effectLst>
                  <a:outerShdw blurRad="38100" dist="38100" dir="2700000" algn="tl">
                    <a:srgbClr val="000000">
                      <a:alpha val="43137"/>
                    </a:srgbClr>
                  </a:outerShdw>
                </a:effectLst>
                <a:latin typeface="Bookman Old Style" pitchFamily="18" charset="0"/>
              </a:rPr>
              <a:t>☺Demokratik,</a:t>
            </a:r>
          </a:p>
          <a:p>
            <a:pPr algn="ctr">
              <a:spcBef>
                <a:spcPts val="300"/>
              </a:spcBef>
              <a:spcAft>
                <a:spcPts val="300"/>
              </a:spcAft>
              <a:defRPr/>
            </a:pPr>
            <a:r>
              <a:rPr lang="tr-TR" sz="4000" dirty="0" smtClean="0">
                <a:solidFill>
                  <a:srgbClr val="800080"/>
                </a:solidFill>
                <a:effectLst>
                  <a:outerShdw blurRad="38100" dist="38100" dir="2700000" algn="tl">
                    <a:srgbClr val="000000">
                      <a:alpha val="43137"/>
                    </a:srgbClr>
                  </a:outerShdw>
                </a:effectLst>
                <a:latin typeface="Bookman Old Style" pitchFamily="18" charset="0"/>
              </a:rPr>
              <a:t>☺Güven verici,</a:t>
            </a:r>
          </a:p>
          <a:p>
            <a:pPr algn="ctr">
              <a:spcBef>
                <a:spcPts val="300"/>
              </a:spcBef>
              <a:spcAft>
                <a:spcPts val="300"/>
              </a:spcAft>
              <a:defRPr/>
            </a:pPr>
            <a:r>
              <a:rPr lang="tr-TR" sz="4000" dirty="0">
                <a:solidFill>
                  <a:srgbClr val="800080"/>
                </a:solidFill>
                <a:effectLst>
                  <a:outerShdw blurRad="38100" dist="38100" dir="2700000" algn="tl">
                    <a:srgbClr val="000000">
                      <a:alpha val="43137"/>
                    </a:srgbClr>
                  </a:outerShdw>
                </a:effectLst>
                <a:latin typeface="Bookman Old Style" pitchFamily="18" charset="0"/>
              </a:rPr>
              <a:t>☺Gelişmeye açık</a:t>
            </a:r>
            <a:r>
              <a:rPr lang="tr-TR" sz="4000" dirty="0" smtClean="0">
                <a:solidFill>
                  <a:srgbClr val="800080"/>
                </a:solidFill>
                <a:effectLst>
                  <a:outerShdw blurRad="38100" dist="38100" dir="2700000" algn="tl">
                    <a:srgbClr val="000000">
                      <a:alpha val="43137"/>
                    </a:srgbClr>
                  </a:outerShdw>
                </a:effectLst>
                <a:latin typeface="Bookman Old Style" pitchFamily="18" charset="0"/>
              </a:rPr>
              <a:t>,</a:t>
            </a:r>
            <a:endParaRPr lang="tr-TR" sz="4000" dirty="0">
              <a:solidFill>
                <a:srgbClr val="800080"/>
              </a:solidFill>
              <a:effectLst>
                <a:outerShdw blurRad="38100" dist="38100" dir="2700000" algn="tl">
                  <a:srgbClr val="000000">
                    <a:alpha val="43137"/>
                  </a:srgbClr>
                </a:outerShdw>
              </a:effectLst>
              <a:latin typeface="Bookman Old Style" pitchFamily="18" charset="0"/>
            </a:endParaRPr>
          </a:p>
        </p:txBody>
      </p:sp>
      <p:sp>
        <p:nvSpPr>
          <p:cNvPr id="5" name="Dikdörtgen 4"/>
          <p:cNvSpPr/>
          <p:nvPr/>
        </p:nvSpPr>
        <p:spPr>
          <a:xfrm rot="201704">
            <a:off x="4319238" y="4333863"/>
            <a:ext cx="4105275" cy="1323439"/>
          </a:xfrm>
          <a:prstGeom prst="rect">
            <a:avLst/>
          </a:prstGeom>
        </p:spPr>
        <p:txBody>
          <a:bodyPr>
            <a:spAutoFit/>
          </a:bodyPr>
          <a:lstStyle/>
          <a:p>
            <a:pPr algn="ctr">
              <a:spcBef>
                <a:spcPts val="300"/>
              </a:spcBef>
              <a:spcAft>
                <a:spcPts val="300"/>
              </a:spcAft>
              <a:defRPr/>
            </a:pPr>
            <a:r>
              <a:rPr lang="tr-TR" sz="4000" dirty="0">
                <a:solidFill>
                  <a:srgbClr val="800080"/>
                </a:solidFill>
                <a:effectLst>
                  <a:outerShdw blurRad="38100" dist="38100" dir="2700000" algn="tl">
                    <a:srgbClr val="000000">
                      <a:alpha val="43137"/>
                    </a:srgbClr>
                  </a:outerShdw>
                </a:effectLst>
                <a:latin typeface="Bookman Old Style" pitchFamily="18" charset="0"/>
              </a:rPr>
              <a:t>☺Rehber ve </a:t>
            </a:r>
            <a:r>
              <a:rPr lang="tr-TR" sz="4000" dirty="0" smtClean="0">
                <a:solidFill>
                  <a:srgbClr val="800080"/>
                </a:solidFill>
                <a:effectLst>
                  <a:outerShdw blurRad="38100" dist="38100" dir="2700000" algn="tl">
                    <a:srgbClr val="000000">
                      <a:alpha val="43137"/>
                    </a:srgbClr>
                  </a:outerShdw>
                </a:effectLst>
                <a:latin typeface="Bookman Old Style" pitchFamily="18" charset="0"/>
              </a:rPr>
              <a:t>yönlendiricidir.</a:t>
            </a:r>
            <a:endParaRPr lang="tr-TR" sz="4000" dirty="0">
              <a:solidFill>
                <a:srgbClr val="800080"/>
              </a:solidFill>
              <a:effectLst>
                <a:outerShdw blurRad="38100" dist="38100" dir="2700000" algn="tl">
                  <a:srgbClr val="000000">
                    <a:alpha val="43137"/>
                  </a:srgbClr>
                </a:outerShdw>
              </a:effectLst>
              <a:latin typeface="Bookman Old Style" pitchFamily="18" charset="0"/>
            </a:endParaRPr>
          </a:p>
        </p:txBody>
      </p:sp>
      <p:sp>
        <p:nvSpPr>
          <p:cNvPr id="7" name="Dikdörtgen 6"/>
          <p:cNvSpPr/>
          <p:nvPr/>
        </p:nvSpPr>
        <p:spPr>
          <a:xfrm rot="190155">
            <a:off x="767175" y="4944439"/>
            <a:ext cx="3398080" cy="707886"/>
          </a:xfrm>
          <a:prstGeom prst="rect">
            <a:avLst/>
          </a:prstGeom>
        </p:spPr>
        <p:txBody>
          <a:bodyPr wrap="square">
            <a:spAutoFit/>
          </a:bodyPr>
          <a:lstStyle/>
          <a:p>
            <a:pPr algn="ctr">
              <a:spcBef>
                <a:spcPts val="300"/>
              </a:spcBef>
              <a:spcAft>
                <a:spcPts val="300"/>
              </a:spcAft>
              <a:defRPr/>
            </a:pPr>
            <a:r>
              <a:rPr lang="tr-TR" sz="4000" dirty="0">
                <a:solidFill>
                  <a:srgbClr val="800080"/>
                </a:solidFill>
                <a:effectLst>
                  <a:outerShdw blurRad="38100" dist="38100" dir="2700000" algn="tl">
                    <a:srgbClr val="000000">
                      <a:alpha val="43137"/>
                    </a:srgbClr>
                  </a:outerShdw>
                </a:effectLst>
                <a:latin typeface="Bookman Old Style" pitchFamily="18" charset="0"/>
              </a:rPr>
              <a:t>☺Sabırlı</a:t>
            </a:r>
            <a:r>
              <a:rPr lang="tr-TR" sz="4000" dirty="0" smtClean="0">
                <a:solidFill>
                  <a:srgbClr val="800080"/>
                </a:solidFill>
                <a:effectLst>
                  <a:outerShdw blurRad="38100" dist="38100" dir="2700000" algn="tl">
                    <a:srgbClr val="000000">
                      <a:alpha val="43137"/>
                    </a:srgbClr>
                  </a:outerShdw>
                </a:effectLst>
                <a:latin typeface="Bookman Old Style" pitchFamily="18" charset="0"/>
              </a:rPr>
              <a:t>,</a:t>
            </a:r>
          </a:p>
        </p:txBody>
      </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128003" name="Rectangle 3"/>
          <p:cNvSpPr>
            <a:spLocks noGrp="1" noChangeArrowheads="1"/>
          </p:cNvSpPr>
          <p:nvPr>
            <p:ph type="title"/>
          </p:nvPr>
        </p:nvSpPr>
        <p:spPr>
          <a:xfrm>
            <a:off x="410245" y="476672"/>
            <a:ext cx="8404223" cy="1031875"/>
          </a:xfrm>
          <a:gradFill rotWithShape="1">
            <a:gsLst>
              <a:gs pos="0">
                <a:srgbClr val="99FF33">
                  <a:gamma/>
                  <a:shade val="46275"/>
                  <a:invGamma/>
                </a:srgbClr>
              </a:gs>
              <a:gs pos="50000">
                <a:srgbClr val="99FF33"/>
              </a:gs>
              <a:gs pos="100000">
                <a:srgbClr val="99FF33">
                  <a:gamma/>
                  <a:shade val="46275"/>
                  <a:invGamma/>
                </a:srgbClr>
              </a:gs>
            </a:gsLst>
            <a:lin ang="5400000" scaled="1"/>
          </a:gradFill>
          <a:ln cap="flat" algn="ctr">
            <a:solidFill>
              <a:schemeClr val="tx1"/>
            </a:solidFill>
            <a:miter lim="800000"/>
            <a:headEnd/>
            <a:tailEnd/>
          </a:ln>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noAutofit/>
          </a:bodyPr>
          <a:lstStyle/>
          <a:p>
            <a:r>
              <a:rPr lang="tr-TR" sz="6000" i="1" dirty="0">
                <a:solidFill>
                  <a:schemeClr val="tx1"/>
                </a:solidFill>
                <a:effectLst>
                  <a:outerShdw blurRad="38100" dist="38100" dir="2700000" algn="tl">
                    <a:srgbClr val="000000">
                      <a:alpha val="43137"/>
                    </a:srgbClr>
                  </a:outerShdw>
                </a:effectLst>
                <a:latin typeface="Bookman Old Style" pitchFamily="18" charset="0"/>
              </a:rPr>
              <a:t>Öğretmen </a:t>
            </a:r>
            <a:r>
              <a:rPr lang="tr-TR" sz="6000" i="1" dirty="0" smtClean="0">
                <a:solidFill>
                  <a:schemeClr val="tx1"/>
                </a:solidFill>
                <a:effectLst>
                  <a:outerShdw blurRad="38100" dist="38100" dir="2700000" algn="tl">
                    <a:srgbClr val="000000">
                      <a:alpha val="43137"/>
                    </a:srgbClr>
                  </a:outerShdw>
                </a:effectLst>
                <a:latin typeface="Bookman Old Style" pitchFamily="18" charset="0"/>
              </a:rPr>
              <a:t>Tipleri		1</a:t>
            </a:r>
            <a:endParaRPr lang="tr-TR" sz="6000" i="1" dirty="0">
              <a:solidFill>
                <a:schemeClr val="tx1"/>
              </a:solidFill>
              <a:effectLst>
                <a:outerShdw blurRad="38100" dist="38100" dir="2700000" algn="tl">
                  <a:srgbClr val="000000">
                    <a:alpha val="43137"/>
                  </a:srgbClr>
                </a:outerShdw>
              </a:effectLst>
              <a:latin typeface="Bookman Old Style" pitchFamily="18" charset="0"/>
            </a:endParaRPr>
          </a:p>
        </p:txBody>
      </p:sp>
      <p:sp>
        <p:nvSpPr>
          <p:cNvPr id="128004" name="Rectangle 4"/>
          <p:cNvSpPr>
            <a:spLocks noGrp="1" noChangeArrowheads="1"/>
          </p:cNvSpPr>
          <p:nvPr>
            <p:ph type="body" idx="1"/>
          </p:nvPr>
        </p:nvSpPr>
        <p:spPr>
          <a:xfrm>
            <a:off x="442242" y="2060848"/>
            <a:ext cx="8397181" cy="4253586"/>
          </a:xfrm>
          <a:noFill/>
          <a:ln/>
          <a:extLst>
            <a:ext uri="{91240B29-F687-4F45-9708-019B960494DF}">
              <a14:hiddenLine xmlns:a14="http://schemas.microsoft.com/office/drawing/2010/main" xmlns="" w="9525" cap="flat" cmpd="sng" algn="ctr">
                <a:solidFill>
                  <a:schemeClr val="tx1"/>
                </a:solidFill>
                <a:prstDash val="solid"/>
                <a:miter lim="800000"/>
                <a:headEnd/>
                <a:tailEnd/>
              </a14:hiddenLine>
            </a:ext>
          </a:extLst>
        </p:spPr>
        <p:txBody>
          <a:bodyPr lIns="92075" tIns="46037" rIns="92075" bIns="46037">
            <a:noAutofit/>
          </a:bodyPr>
          <a:lstStyle/>
          <a:p>
            <a:pPr marL="0" indent="-355600">
              <a:spcBef>
                <a:spcPts val="300"/>
              </a:spcBef>
              <a:spcAft>
                <a:spcPts val="300"/>
              </a:spcAft>
              <a:buClr>
                <a:srgbClr val="00FF00"/>
              </a:buClr>
              <a:buFont typeface="+mj-lt"/>
              <a:buAutoNum type="arabicPeriod"/>
            </a:pPr>
            <a:r>
              <a:rPr lang="tr-TR" sz="2800" i="1" dirty="0" smtClean="0">
                <a:solidFill>
                  <a:srgbClr val="002060"/>
                </a:solidFill>
                <a:effectLst>
                  <a:outerShdw blurRad="38100" dist="38100" dir="2700000" algn="tl">
                    <a:srgbClr val="000000">
                      <a:alpha val="43137"/>
                    </a:srgbClr>
                  </a:outerShdw>
                </a:effectLst>
                <a:latin typeface="Bookman Old Style" pitchFamily="18" charset="0"/>
              </a:rPr>
              <a:t>Öğrenciden ziyade, kendi motifleri öne çıkar. </a:t>
            </a:r>
          </a:p>
          <a:p>
            <a:pPr marL="0" indent="-355600">
              <a:spcBef>
                <a:spcPts val="300"/>
              </a:spcBef>
              <a:spcAft>
                <a:spcPts val="300"/>
              </a:spcAft>
              <a:buClr>
                <a:srgbClr val="00FF00"/>
              </a:buClr>
              <a:buFont typeface="+mj-lt"/>
              <a:buAutoNum type="arabicPeriod"/>
            </a:pPr>
            <a:r>
              <a:rPr lang="tr-TR" sz="2800" i="1" dirty="0" smtClean="0">
                <a:solidFill>
                  <a:srgbClr val="002060"/>
                </a:solidFill>
                <a:effectLst>
                  <a:outerShdw blurRad="38100" dist="38100" dir="2700000" algn="tl">
                    <a:srgbClr val="000000">
                      <a:alpha val="43137"/>
                    </a:srgbClr>
                  </a:outerShdw>
                </a:effectLst>
                <a:latin typeface="Bookman Old Style" pitchFamily="18" charset="0"/>
              </a:rPr>
              <a:t>Hal dili; diyaloglar “bana bak da öğren!” tipidir.</a:t>
            </a:r>
          </a:p>
          <a:p>
            <a:pPr marL="0" indent="-355600">
              <a:spcBef>
                <a:spcPts val="300"/>
              </a:spcBef>
              <a:spcAft>
                <a:spcPts val="300"/>
              </a:spcAft>
              <a:buClr>
                <a:srgbClr val="00FF00"/>
              </a:buClr>
              <a:buFont typeface="+mj-lt"/>
              <a:buAutoNum type="arabicPeriod"/>
            </a:pPr>
            <a:r>
              <a:rPr lang="tr-TR" sz="2800" i="1" dirty="0" smtClean="0">
                <a:solidFill>
                  <a:srgbClr val="002060"/>
                </a:solidFill>
                <a:effectLst>
                  <a:outerShdw blurRad="38100" dist="38100" dir="2700000" algn="tl">
                    <a:srgbClr val="000000">
                      <a:alpha val="43137"/>
                    </a:srgbClr>
                  </a:outerShdw>
                </a:effectLst>
                <a:latin typeface="Bookman Old Style" pitchFamily="18" charset="0"/>
              </a:rPr>
              <a:t>Sınıftaki her ayrıntıdan sorumludur.</a:t>
            </a:r>
          </a:p>
          <a:p>
            <a:pPr marL="0" indent="-355600">
              <a:spcBef>
                <a:spcPts val="300"/>
              </a:spcBef>
              <a:spcAft>
                <a:spcPts val="300"/>
              </a:spcAft>
              <a:buClr>
                <a:srgbClr val="00FF00"/>
              </a:buClr>
              <a:buFont typeface="+mj-lt"/>
              <a:buAutoNum type="arabicPeriod"/>
            </a:pPr>
            <a:r>
              <a:rPr lang="tr-TR" sz="2800" i="1" dirty="0" smtClean="0">
                <a:solidFill>
                  <a:srgbClr val="002060"/>
                </a:solidFill>
                <a:effectLst>
                  <a:outerShdw blurRad="38100" dist="38100" dir="2700000" algn="tl">
                    <a:srgbClr val="000000">
                      <a:alpha val="43137"/>
                    </a:srgbClr>
                  </a:outerShdw>
                </a:effectLst>
                <a:latin typeface="Bookman Old Style" pitchFamily="18" charset="0"/>
              </a:rPr>
              <a:t>Düzeltilecek mutlaka bir şeyler vardır.</a:t>
            </a:r>
          </a:p>
          <a:p>
            <a:pPr marL="0" indent="-355600">
              <a:spcBef>
                <a:spcPts val="300"/>
              </a:spcBef>
              <a:spcAft>
                <a:spcPts val="300"/>
              </a:spcAft>
              <a:buClr>
                <a:srgbClr val="00FF00"/>
              </a:buClr>
              <a:buFont typeface="+mj-lt"/>
              <a:buAutoNum type="arabicPeriod"/>
            </a:pPr>
            <a:r>
              <a:rPr lang="tr-TR" sz="2800" i="1" dirty="0" smtClean="0">
                <a:solidFill>
                  <a:srgbClr val="002060"/>
                </a:solidFill>
                <a:effectLst>
                  <a:outerShdw blurRad="38100" dist="38100" dir="2700000" algn="tl">
                    <a:srgbClr val="000000">
                      <a:alpha val="43137"/>
                    </a:srgbClr>
                  </a:outerShdw>
                </a:effectLst>
                <a:latin typeface="Bookman Old Style" pitchFamily="18" charset="0"/>
              </a:rPr>
              <a:t>Siyah ve beyaz vardır; gri tonlar israftır.</a:t>
            </a:r>
          </a:p>
          <a:p>
            <a:pPr marL="0" indent="-355600">
              <a:spcBef>
                <a:spcPts val="300"/>
              </a:spcBef>
              <a:spcAft>
                <a:spcPts val="300"/>
              </a:spcAft>
              <a:buClr>
                <a:srgbClr val="00FF00"/>
              </a:buClr>
              <a:buFont typeface="+mj-lt"/>
              <a:buAutoNum type="arabicPeriod"/>
            </a:pPr>
            <a:r>
              <a:rPr lang="tr-TR" sz="2800" i="1" dirty="0" smtClean="0">
                <a:solidFill>
                  <a:srgbClr val="002060"/>
                </a:solidFill>
                <a:effectLst>
                  <a:outerShdw blurRad="38100" dist="38100" dir="2700000" algn="tl">
                    <a:srgbClr val="000000">
                      <a:alpha val="43137"/>
                    </a:srgbClr>
                  </a:outerShdw>
                </a:effectLst>
                <a:latin typeface="Bookman Old Style" pitchFamily="18" charset="0"/>
              </a:rPr>
              <a:t>Mevzuata uyar.</a:t>
            </a:r>
          </a:p>
          <a:p>
            <a:pPr marL="0" indent="-355600">
              <a:spcBef>
                <a:spcPts val="300"/>
              </a:spcBef>
              <a:spcAft>
                <a:spcPts val="300"/>
              </a:spcAft>
              <a:buClr>
                <a:srgbClr val="00FF00"/>
              </a:buClr>
              <a:buFont typeface="+mj-lt"/>
              <a:buAutoNum type="arabicPeriod"/>
            </a:pPr>
            <a:r>
              <a:rPr lang="tr-TR" sz="2800" i="1" dirty="0" smtClean="0">
                <a:solidFill>
                  <a:srgbClr val="002060"/>
                </a:solidFill>
                <a:effectLst>
                  <a:outerShdw blurRad="38100" dist="38100" dir="2700000" algn="tl">
                    <a:srgbClr val="000000">
                      <a:alpha val="43137"/>
                    </a:srgbClr>
                  </a:outerShdw>
                </a:effectLst>
                <a:latin typeface="Bookman Old Style" pitchFamily="18" charset="0"/>
              </a:rPr>
              <a:t>Notu baştan verir</a:t>
            </a:r>
            <a:r>
              <a:rPr lang="tr-TR" sz="2800" i="1" dirty="0">
                <a:solidFill>
                  <a:srgbClr val="002060"/>
                </a:solidFill>
                <a:effectLst>
                  <a:outerShdw blurRad="38100" dist="38100" dir="2700000" algn="tl">
                    <a:srgbClr val="000000">
                      <a:alpha val="43137"/>
                    </a:srgbClr>
                  </a:outerShdw>
                </a:effectLst>
                <a:latin typeface="Bookman Old Style" pitchFamily="18" charset="0"/>
              </a:rPr>
              <a:t>.</a:t>
            </a:r>
            <a:endParaRPr lang="tr-TR" sz="2800" i="1" dirty="0" smtClean="0">
              <a:solidFill>
                <a:srgbClr val="002060"/>
              </a:solidFill>
              <a:effectLst>
                <a:outerShdw blurRad="38100" dist="38100" dir="2700000" algn="tl">
                  <a:srgbClr val="000000">
                    <a:alpha val="43137"/>
                  </a:srgbClr>
                </a:outerShdw>
              </a:effectLst>
              <a:latin typeface="Bookman Old Style" pitchFamily="18" charset="0"/>
            </a:endParaRPr>
          </a:p>
        </p:txBody>
      </p:sp>
      <p:pic>
        <p:nvPicPr>
          <p:cNvPr id="128005" name="Picture 5" descr="TEACHERJ"/>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164288" y="2828405"/>
            <a:ext cx="1694355" cy="2573354"/>
          </a:xfrm>
          <a:prstGeom prst="rect">
            <a:avLst/>
          </a:prstGeom>
          <a:noFill/>
          <a:extLst>
            <a:ext uri="{909E8E84-426E-40DD-AFC4-6F175D3DCCD1}">
              <a14:hiddenFill xmlns:a14="http://schemas.microsoft.com/office/drawing/2010/main" xmlns="">
                <a:solidFill>
                  <a:srgbClr val="FFFFFF"/>
                </a:solidFill>
              </a14:hiddenFill>
            </a:ext>
          </a:extLst>
        </p:spPr>
      </p:pic>
      <p:sp>
        <p:nvSpPr>
          <p:cNvPr id="2" name="Slayt Numarası Yer Tutucusu 1"/>
          <p:cNvSpPr>
            <a:spLocks noGrp="1"/>
          </p:cNvSpPr>
          <p:nvPr>
            <p:ph type="sldNum" sz="quarter" idx="12"/>
          </p:nvPr>
        </p:nvSpPr>
        <p:spPr/>
        <p:txBody>
          <a:bodyPr/>
          <a:lstStyle/>
          <a:p>
            <a:fld id="{B7AD5FD4-431C-431A-AD2A-A1CF236CE1A4}" type="slidenum">
              <a:rPr lang="tr-TR" smtClean="0"/>
              <a:pPr/>
              <a:t>52</a:t>
            </a:fld>
            <a:endParaRPr lang="tr-TR"/>
          </a:p>
        </p:txBody>
      </p:sp>
    </p:spTree>
    <p:extLst>
      <p:ext uri="{BB962C8B-B14F-4D97-AF65-F5344CB8AC3E}">
        <p14:creationId xmlns:p14="http://schemas.microsoft.com/office/powerpoint/2010/main" xmlns="" val="581322504"/>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tile tx="0" ty="0" sx="100000" sy="100000" flip="none" algn="tl"/>
        </a:blipFill>
        <a:effectLst/>
      </p:bgPr>
    </p:bg>
    <p:spTree>
      <p:nvGrpSpPr>
        <p:cNvPr id="1" name=""/>
        <p:cNvGrpSpPr/>
        <p:nvPr/>
      </p:nvGrpSpPr>
      <p:grpSpPr>
        <a:xfrm>
          <a:off x="0" y="0"/>
          <a:ext cx="0" cy="0"/>
          <a:chOff x="0" y="0"/>
          <a:chExt cx="0" cy="0"/>
        </a:xfrm>
      </p:grpSpPr>
      <p:pic>
        <p:nvPicPr>
          <p:cNvPr id="129027" name="Picture 3" descr="LIBRARJ"/>
          <p:cNvPicPr>
            <a:picLocks noGrp="1" noChangeAspect="1" noChangeArrowheads="1"/>
          </p:cNvPicPr>
          <p:nvPr>
            <p:ph type="body" idx="1"/>
          </p:nvPr>
        </p:nvPicPr>
        <p:blipFill>
          <a:blip r:embed="rId4" cstate="print">
            <a:extLst>
              <a:ext uri="{28A0092B-C50C-407E-A947-70E740481C1C}">
                <a14:useLocalDpi xmlns:a14="http://schemas.microsoft.com/office/drawing/2010/main" xmlns="" val="0"/>
              </a:ext>
            </a:extLst>
          </a:blip>
          <a:srcRect/>
          <a:stretch>
            <a:fillRect/>
          </a:stretch>
        </p:blipFill>
        <p:spPr>
          <a:xfrm>
            <a:off x="1" y="2338298"/>
            <a:ext cx="1187623" cy="3510791"/>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129028" name="Rectangle 4"/>
          <p:cNvSpPr>
            <a:spLocks noChangeArrowheads="1"/>
          </p:cNvSpPr>
          <p:nvPr/>
        </p:nvSpPr>
        <p:spPr bwMode="auto">
          <a:xfrm>
            <a:off x="971600" y="1916832"/>
            <a:ext cx="7992888" cy="43204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2075" tIns="46037" rIns="92075" bIns="46037"/>
          <a:lstStyle/>
          <a:p>
            <a:pPr indent="-355600">
              <a:spcBef>
                <a:spcPts val="300"/>
              </a:spcBef>
              <a:spcAft>
                <a:spcPts val="300"/>
              </a:spcAft>
              <a:buClr>
                <a:srgbClr val="66FF33"/>
              </a:buClr>
              <a:buSzPct val="100000"/>
              <a:buFont typeface="+mj-lt"/>
              <a:buAutoNum type="arabicPeriod"/>
            </a:pPr>
            <a:r>
              <a:rPr kumimoji="0" lang="tr-TR" sz="2700" i="1" dirty="0" smtClean="0">
                <a:solidFill>
                  <a:srgbClr val="002060"/>
                </a:solidFill>
                <a:effectLst>
                  <a:outerShdw blurRad="38100" dist="38100" dir="2700000" algn="tl">
                    <a:srgbClr val="000000">
                      <a:alpha val="43137"/>
                    </a:srgbClr>
                  </a:outerShdw>
                </a:effectLst>
                <a:latin typeface="Bookman Old Style" pitchFamily="18" charset="0"/>
              </a:rPr>
              <a:t>Diyaloglar </a:t>
            </a:r>
            <a:r>
              <a:rPr kumimoji="0" lang="tr-TR" sz="2700" i="1" dirty="0">
                <a:solidFill>
                  <a:srgbClr val="002060"/>
                </a:solidFill>
                <a:effectLst>
                  <a:outerShdw blurRad="38100" dist="38100" dir="2700000" algn="tl">
                    <a:srgbClr val="000000">
                      <a:alpha val="43137"/>
                    </a:srgbClr>
                  </a:outerShdw>
                </a:effectLst>
                <a:latin typeface="Bookman Old Style" pitchFamily="18" charset="0"/>
              </a:rPr>
              <a:t>empati taşır.</a:t>
            </a:r>
          </a:p>
          <a:p>
            <a:pPr indent="-355600">
              <a:spcBef>
                <a:spcPts val="300"/>
              </a:spcBef>
              <a:spcAft>
                <a:spcPts val="300"/>
              </a:spcAft>
              <a:buClr>
                <a:srgbClr val="66FF33"/>
              </a:buClr>
              <a:buSzPct val="100000"/>
              <a:buFont typeface="+mj-lt"/>
              <a:buAutoNum type="arabicPeriod"/>
            </a:pPr>
            <a:r>
              <a:rPr kumimoji="0" lang="tr-TR" sz="2700" i="1" dirty="0">
                <a:solidFill>
                  <a:srgbClr val="002060"/>
                </a:solidFill>
                <a:effectLst>
                  <a:outerShdw blurRad="38100" dist="38100" dir="2700000" algn="tl">
                    <a:srgbClr val="000000">
                      <a:alpha val="43137"/>
                    </a:srgbClr>
                  </a:outerShdw>
                </a:effectLst>
                <a:latin typeface="Bookman Old Style" pitchFamily="18" charset="0"/>
              </a:rPr>
              <a:t>“Ben” ve “yapamam” demeyi </a:t>
            </a:r>
            <a:r>
              <a:rPr kumimoji="0" lang="tr-TR" sz="2700" i="1" dirty="0" smtClean="0">
                <a:solidFill>
                  <a:srgbClr val="002060"/>
                </a:solidFill>
                <a:effectLst>
                  <a:outerShdw blurRad="38100" dist="38100" dir="2700000" algn="tl">
                    <a:srgbClr val="000000">
                      <a:alpha val="43137"/>
                    </a:srgbClr>
                  </a:outerShdw>
                </a:effectLst>
                <a:latin typeface="Bookman Old Style" pitchFamily="18" charset="0"/>
              </a:rPr>
              <a:t>beceremezler.</a:t>
            </a:r>
            <a:endParaRPr kumimoji="0" lang="tr-TR" sz="2700" i="1" dirty="0">
              <a:solidFill>
                <a:srgbClr val="002060"/>
              </a:solidFill>
              <a:effectLst>
                <a:outerShdw blurRad="38100" dist="38100" dir="2700000" algn="tl">
                  <a:srgbClr val="000000">
                    <a:alpha val="43137"/>
                  </a:srgbClr>
                </a:outerShdw>
              </a:effectLst>
              <a:latin typeface="Bookman Old Style" pitchFamily="18" charset="0"/>
            </a:endParaRPr>
          </a:p>
          <a:p>
            <a:pPr indent="-355600">
              <a:spcBef>
                <a:spcPts val="300"/>
              </a:spcBef>
              <a:spcAft>
                <a:spcPts val="300"/>
              </a:spcAft>
              <a:buClr>
                <a:srgbClr val="66FF33"/>
              </a:buClr>
              <a:buSzPct val="100000"/>
              <a:buFont typeface="+mj-lt"/>
              <a:buAutoNum type="arabicPeriod"/>
            </a:pPr>
            <a:r>
              <a:rPr kumimoji="0" lang="tr-TR" sz="2700" i="1" dirty="0">
                <a:solidFill>
                  <a:srgbClr val="002060"/>
                </a:solidFill>
                <a:effectLst>
                  <a:outerShdw blurRad="38100" dist="38100" dir="2700000" algn="tl">
                    <a:srgbClr val="000000">
                      <a:alpha val="43137"/>
                    </a:srgbClr>
                  </a:outerShdw>
                </a:effectLst>
                <a:latin typeface="Bookman Old Style" pitchFamily="18" charset="0"/>
              </a:rPr>
              <a:t>Duygu ve </a:t>
            </a:r>
            <a:r>
              <a:rPr kumimoji="0" lang="tr-TR" sz="2700" i="1" dirty="0" smtClean="0">
                <a:solidFill>
                  <a:srgbClr val="002060"/>
                </a:solidFill>
                <a:effectLst>
                  <a:outerShdw blurRad="38100" dist="38100" dir="2700000" algn="tl">
                    <a:srgbClr val="000000">
                      <a:alpha val="43137"/>
                    </a:srgbClr>
                  </a:outerShdw>
                </a:effectLst>
                <a:latin typeface="Bookman Old Style" pitchFamily="18" charset="0"/>
              </a:rPr>
              <a:t>öğrenci </a:t>
            </a:r>
            <a:r>
              <a:rPr kumimoji="0" lang="tr-TR" sz="2700" i="1" dirty="0">
                <a:solidFill>
                  <a:srgbClr val="002060"/>
                </a:solidFill>
                <a:effectLst>
                  <a:outerShdw blurRad="38100" dist="38100" dir="2700000" algn="tl">
                    <a:srgbClr val="000000">
                      <a:alpha val="43137"/>
                    </a:srgbClr>
                  </a:outerShdw>
                </a:effectLst>
                <a:latin typeface="Bookman Old Style" pitchFamily="18" charset="0"/>
              </a:rPr>
              <a:t>merkezli motifler öne çıkar.</a:t>
            </a:r>
          </a:p>
          <a:p>
            <a:pPr indent="-355600">
              <a:spcBef>
                <a:spcPts val="300"/>
              </a:spcBef>
              <a:spcAft>
                <a:spcPts val="300"/>
              </a:spcAft>
              <a:buClr>
                <a:srgbClr val="66FF33"/>
              </a:buClr>
              <a:buSzPct val="100000"/>
              <a:buFont typeface="+mj-lt"/>
              <a:buAutoNum type="arabicPeriod"/>
            </a:pPr>
            <a:r>
              <a:rPr kumimoji="0" lang="tr-TR" sz="2700" i="1" dirty="0">
                <a:solidFill>
                  <a:srgbClr val="002060"/>
                </a:solidFill>
                <a:effectLst>
                  <a:outerShdw blurRad="38100" dist="38100" dir="2700000" algn="tl">
                    <a:srgbClr val="000000">
                      <a:alpha val="43137"/>
                    </a:srgbClr>
                  </a:outerShdw>
                </a:effectLst>
                <a:latin typeface="Bookman Old Style" pitchFamily="18" charset="0"/>
              </a:rPr>
              <a:t>Aşırı korumacı anne-baba rolü oynayabilirler.</a:t>
            </a:r>
          </a:p>
          <a:p>
            <a:pPr indent="-355600">
              <a:spcBef>
                <a:spcPts val="300"/>
              </a:spcBef>
              <a:spcAft>
                <a:spcPts val="300"/>
              </a:spcAft>
              <a:buClr>
                <a:srgbClr val="66FF33"/>
              </a:buClr>
              <a:buSzPct val="100000"/>
              <a:buFont typeface="+mj-lt"/>
              <a:buAutoNum type="arabicPeriod"/>
            </a:pPr>
            <a:r>
              <a:rPr kumimoji="0" lang="tr-TR" sz="2700" i="1" dirty="0">
                <a:solidFill>
                  <a:srgbClr val="002060"/>
                </a:solidFill>
                <a:effectLst>
                  <a:outerShdw blurRad="38100" dist="38100" dir="2700000" algn="tl">
                    <a:srgbClr val="000000">
                      <a:alpha val="43137"/>
                    </a:srgbClr>
                  </a:outerShdw>
                </a:effectLst>
                <a:latin typeface="Bookman Old Style" pitchFamily="18" charset="0"/>
              </a:rPr>
              <a:t>Sevilme, övülme, </a:t>
            </a:r>
            <a:r>
              <a:rPr kumimoji="0" lang="tr-TR" sz="2700" i="1" dirty="0" smtClean="0">
                <a:solidFill>
                  <a:srgbClr val="002060"/>
                </a:solidFill>
                <a:effectLst>
                  <a:outerShdw blurRad="38100" dist="38100" dir="2700000" algn="tl">
                    <a:srgbClr val="000000">
                      <a:alpha val="43137"/>
                    </a:srgbClr>
                  </a:outerShdw>
                </a:effectLst>
                <a:latin typeface="Bookman Old Style" pitchFamily="18" charset="0"/>
              </a:rPr>
              <a:t>popüler </a:t>
            </a:r>
            <a:r>
              <a:rPr kumimoji="0" lang="tr-TR" sz="2700" i="1" dirty="0">
                <a:solidFill>
                  <a:srgbClr val="002060"/>
                </a:solidFill>
                <a:effectLst>
                  <a:outerShdw blurRad="38100" dist="38100" dir="2700000" algn="tl">
                    <a:srgbClr val="000000">
                      <a:alpha val="43137"/>
                    </a:srgbClr>
                  </a:outerShdw>
                </a:effectLst>
                <a:latin typeface="Bookman Old Style" pitchFamily="18" charset="0"/>
              </a:rPr>
              <a:t>olma beklentisi </a:t>
            </a:r>
            <a:r>
              <a:rPr kumimoji="0" lang="tr-TR" sz="2700" i="1" dirty="0" smtClean="0">
                <a:solidFill>
                  <a:srgbClr val="002060"/>
                </a:solidFill>
                <a:effectLst>
                  <a:outerShdw blurRad="38100" dist="38100" dir="2700000" algn="tl">
                    <a:srgbClr val="000000">
                      <a:alpha val="43137"/>
                    </a:srgbClr>
                  </a:outerShdw>
                </a:effectLst>
                <a:latin typeface="Bookman Old Style" pitchFamily="18" charset="0"/>
              </a:rPr>
              <a:t>vardır.</a:t>
            </a:r>
          </a:p>
          <a:p>
            <a:pPr indent="-355600">
              <a:spcBef>
                <a:spcPts val="300"/>
              </a:spcBef>
              <a:spcAft>
                <a:spcPts val="300"/>
              </a:spcAft>
              <a:buClr>
                <a:srgbClr val="66FF33"/>
              </a:buClr>
              <a:buSzPct val="100000"/>
              <a:buFont typeface="+mj-lt"/>
              <a:buAutoNum type="arabicPeriod"/>
            </a:pPr>
            <a:r>
              <a:rPr kumimoji="0" lang="tr-TR" sz="2700" i="1" dirty="0" smtClean="0">
                <a:solidFill>
                  <a:srgbClr val="002060"/>
                </a:solidFill>
                <a:effectLst>
                  <a:outerShdw blurRad="38100" dist="38100" dir="2700000" algn="tl">
                    <a:srgbClr val="000000">
                      <a:alpha val="43137"/>
                    </a:srgbClr>
                  </a:outerShdw>
                </a:effectLst>
                <a:latin typeface="Bookman Old Style" pitchFamily="18" charset="0"/>
              </a:rPr>
              <a:t>Duygusal </a:t>
            </a:r>
            <a:r>
              <a:rPr kumimoji="0" lang="tr-TR" sz="2700" i="1" dirty="0">
                <a:solidFill>
                  <a:srgbClr val="002060"/>
                </a:solidFill>
                <a:effectLst>
                  <a:outerShdw blurRad="38100" dist="38100" dir="2700000" algn="tl">
                    <a:srgbClr val="000000">
                      <a:alpha val="43137"/>
                    </a:srgbClr>
                  </a:outerShdw>
                </a:effectLst>
                <a:latin typeface="Bookman Old Style" pitchFamily="18" charset="0"/>
              </a:rPr>
              <a:t>şantajı kullanabilir</a:t>
            </a:r>
            <a:r>
              <a:rPr kumimoji="0" lang="tr-TR" sz="2700" i="1" dirty="0" smtClean="0">
                <a:solidFill>
                  <a:srgbClr val="002060"/>
                </a:solidFill>
                <a:effectLst>
                  <a:outerShdw blurRad="38100" dist="38100" dir="2700000" algn="tl">
                    <a:srgbClr val="000000">
                      <a:alpha val="43137"/>
                    </a:srgbClr>
                  </a:outerShdw>
                </a:effectLst>
                <a:latin typeface="Bookman Old Style" pitchFamily="18" charset="0"/>
              </a:rPr>
              <a:t>.</a:t>
            </a:r>
          </a:p>
          <a:p>
            <a:pPr indent="-355600">
              <a:spcBef>
                <a:spcPts val="300"/>
              </a:spcBef>
              <a:spcAft>
                <a:spcPts val="300"/>
              </a:spcAft>
              <a:buClr>
                <a:srgbClr val="66FF33"/>
              </a:buClr>
              <a:buSzPct val="100000"/>
              <a:buFont typeface="+mj-lt"/>
              <a:buAutoNum type="arabicPeriod"/>
            </a:pPr>
            <a:r>
              <a:rPr kumimoji="0" lang="tr-TR" sz="2700" i="1" dirty="0" smtClean="0">
                <a:solidFill>
                  <a:srgbClr val="002060"/>
                </a:solidFill>
                <a:effectLst>
                  <a:outerShdw blurRad="38100" dist="38100" dir="2700000" algn="tl">
                    <a:srgbClr val="000000">
                      <a:alpha val="43137"/>
                    </a:srgbClr>
                  </a:outerShdw>
                </a:effectLst>
                <a:latin typeface="Bookman Old Style" pitchFamily="18" charset="0"/>
              </a:rPr>
              <a:t>Doğal </a:t>
            </a:r>
            <a:r>
              <a:rPr kumimoji="0" lang="tr-TR" sz="2700" i="1" dirty="0">
                <a:solidFill>
                  <a:srgbClr val="002060"/>
                </a:solidFill>
                <a:effectLst>
                  <a:outerShdw blurRad="38100" dist="38100" dir="2700000" algn="tl">
                    <a:srgbClr val="000000">
                      <a:alpha val="43137"/>
                    </a:srgbClr>
                  </a:outerShdw>
                </a:effectLst>
                <a:latin typeface="Bookman Old Style" pitchFamily="18" charset="0"/>
              </a:rPr>
              <a:t>rehberdirler</a:t>
            </a:r>
            <a:r>
              <a:rPr kumimoji="0" lang="tr-TR" sz="2700" i="1" dirty="0" smtClean="0">
                <a:solidFill>
                  <a:srgbClr val="002060"/>
                </a:solidFill>
                <a:effectLst>
                  <a:outerShdw blurRad="38100" dist="38100" dir="2700000" algn="tl">
                    <a:srgbClr val="000000">
                      <a:alpha val="43137"/>
                    </a:srgbClr>
                  </a:outerShdw>
                </a:effectLst>
                <a:latin typeface="Bookman Old Style" pitchFamily="18" charset="0"/>
              </a:rPr>
              <a:t>.</a:t>
            </a:r>
          </a:p>
        </p:txBody>
      </p:sp>
      <p:sp>
        <p:nvSpPr>
          <p:cNvPr id="6" name="Rectangle 3"/>
          <p:cNvSpPr>
            <a:spLocks noGrp="1" noChangeArrowheads="1"/>
          </p:cNvSpPr>
          <p:nvPr>
            <p:ph type="title"/>
          </p:nvPr>
        </p:nvSpPr>
        <p:spPr>
          <a:xfrm>
            <a:off x="410245" y="476672"/>
            <a:ext cx="8404223" cy="1031875"/>
          </a:xfrm>
          <a:gradFill rotWithShape="1">
            <a:gsLst>
              <a:gs pos="0">
                <a:srgbClr val="99FF33">
                  <a:gamma/>
                  <a:shade val="46275"/>
                  <a:invGamma/>
                </a:srgbClr>
              </a:gs>
              <a:gs pos="50000">
                <a:srgbClr val="99FF33"/>
              </a:gs>
              <a:gs pos="100000">
                <a:srgbClr val="99FF33">
                  <a:gamma/>
                  <a:shade val="46275"/>
                  <a:invGamma/>
                </a:srgbClr>
              </a:gs>
            </a:gsLst>
            <a:lin ang="5400000" scaled="1"/>
          </a:gradFill>
          <a:ln cap="flat" algn="ctr">
            <a:solidFill>
              <a:schemeClr val="tx1"/>
            </a:solidFill>
            <a:miter lim="800000"/>
            <a:headEnd/>
            <a:tailEnd/>
          </a:ln>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noAutofit/>
          </a:bodyPr>
          <a:lstStyle/>
          <a:p>
            <a:r>
              <a:rPr lang="tr-TR" sz="6000" i="1" dirty="0">
                <a:solidFill>
                  <a:schemeClr val="tx1"/>
                </a:solidFill>
                <a:effectLst>
                  <a:outerShdw blurRad="38100" dist="38100" dir="2700000" algn="tl">
                    <a:srgbClr val="000000">
                      <a:alpha val="43137"/>
                    </a:srgbClr>
                  </a:outerShdw>
                </a:effectLst>
                <a:latin typeface="Bookman Old Style" pitchFamily="18" charset="0"/>
              </a:rPr>
              <a:t>Öğretmen </a:t>
            </a:r>
            <a:r>
              <a:rPr lang="tr-TR" sz="6000" i="1" dirty="0" smtClean="0">
                <a:solidFill>
                  <a:schemeClr val="tx1"/>
                </a:solidFill>
                <a:effectLst>
                  <a:outerShdw blurRad="38100" dist="38100" dir="2700000" algn="tl">
                    <a:srgbClr val="000000">
                      <a:alpha val="43137"/>
                    </a:srgbClr>
                  </a:outerShdw>
                </a:effectLst>
                <a:latin typeface="Bookman Old Style" pitchFamily="18" charset="0"/>
              </a:rPr>
              <a:t>Tipleri		2</a:t>
            </a:r>
            <a:endParaRPr lang="tr-TR" sz="6000" i="1" dirty="0">
              <a:solidFill>
                <a:schemeClr val="tx1"/>
              </a:solidFill>
              <a:effectLst>
                <a:outerShdw blurRad="38100" dist="38100" dir="2700000" algn="tl">
                  <a:srgbClr val="000000">
                    <a:alpha val="43137"/>
                  </a:srgbClr>
                </a:outerShdw>
              </a:effectLst>
              <a:latin typeface="Bookman Old Style" pitchFamily="18" charset="0"/>
            </a:endParaRPr>
          </a:p>
        </p:txBody>
      </p:sp>
      <p:sp>
        <p:nvSpPr>
          <p:cNvPr id="2" name="Slayt Numarası Yer Tutucusu 1"/>
          <p:cNvSpPr>
            <a:spLocks noGrp="1"/>
          </p:cNvSpPr>
          <p:nvPr>
            <p:ph type="sldNum" sz="quarter" idx="12"/>
          </p:nvPr>
        </p:nvSpPr>
        <p:spPr/>
        <p:txBody>
          <a:bodyPr/>
          <a:lstStyle/>
          <a:p>
            <a:fld id="{B7AD5FD4-431C-431A-AD2A-A1CF236CE1A4}" type="slidenum">
              <a:rPr lang="tr-TR" smtClean="0"/>
              <a:pPr/>
              <a:t>53</a:t>
            </a:fld>
            <a:endParaRPr lang="tr-TR"/>
          </a:p>
        </p:txBody>
      </p:sp>
    </p:spTree>
    <p:extLst>
      <p:ext uri="{BB962C8B-B14F-4D97-AF65-F5344CB8AC3E}">
        <p14:creationId xmlns:p14="http://schemas.microsoft.com/office/powerpoint/2010/main" xmlns="" val="2521288003"/>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pic>
        <p:nvPicPr>
          <p:cNvPr id="130051" name="Picture 3" descr="BUSI103D"/>
          <p:cNvPicPr>
            <a:picLocks noGrp="1" noChangeAspect="1" noChangeArrowheads="1"/>
          </p:cNvPicPr>
          <p:nvPr>
            <p:ph type="body" idx="1"/>
          </p:nvPr>
        </p:nvPicPr>
        <p:blipFill>
          <a:blip r:embed="rId3" cstate="print">
            <a:extLst>
              <a:ext uri="{28A0092B-C50C-407E-A947-70E740481C1C}">
                <a14:useLocalDpi xmlns:a14="http://schemas.microsoft.com/office/drawing/2010/main" xmlns="" val="0"/>
              </a:ext>
            </a:extLst>
          </a:blip>
          <a:srcRect/>
          <a:stretch>
            <a:fillRect/>
          </a:stretch>
        </p:blipFill>
        <p:spPr>
          <a:xfrm>
            <a:off x="7254818" y="2780928"/>
            <a:ext cx="1548486" cy="126014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130052" name="Rectangle 4"/>
          <p:cNvSpPr>
            <a:spLocks noChangeArrowheads="1"/>
          </p:cNvSpPr>
          <p:nvPr/>
        </p:nvSpPr>
        <p:spPr bwMode="auto">
          <a:xfrm>
            <a:off x="467544" y="1700808"/>
            <a:ext cx="8280920" cy="453650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2075" tIns="46037" rIns="92075" bIns="46037"/>
          <a:lstStyle/>
          <a:p>
            <a:pPr indent="-457200">
              <a:spcBef>
                <a:spcPts val="300"/>
              </a:spcBef>
              <a:spcAft>
                <a:spcPts val="300"/>
              </a:spcAft>
              <a:buClr>
                <a:srgbClr val="00FF00"/>
              </a:buClr>
              <a:buSzPct val="100000"/>
              <a:buFont typeface="+mj-lt"/>
              <a:buAutoNum type="arabicPeriod"/>
            </a:pPr>
            <a:r>
              <a:rPr kumimoji="0" lang="tr-TR" sz="2800" i="1" dirty="0" smtClean="0">
                <a:solidFill>
                  <a:srgbClr val="002060"/>
                </a:solidFill>
                <a:effectLst>
                  <a:outerShdw blurRad="38100" dist="38100" dir="2700000" algn="tl">
                    <a:srgbClr val="000000">
                      <a:alpha val="43137"/>
                    </a:srgbClr>
                  </a:outerShdw>
                </a:effectLst>
                <a:latin typeface="Bookman Old Style" pitchFamily="18" charset="0"/>
              </a:rPr>
              <a:t>Değerli </a:t>
            </a:r>
            <a:r>
              <a:rPr kumimoji="0" lang="tr-TR" sz="2800" i="1" dirty="0">
                <a:solidFill>
                  <a:srgbClr val="002060"/>
                </a:solidFill>
                <a:effectLst>
                  <a:outerShdw blurRad="38100" dist="38100" dir="2700000" algn="tl">
                    <a:srgbClr val="000000">
                      <a:alpha val="43137"/>
                    </a:srgbClr>
                  </a:outerShdw>
                </a:effectLst>
                <a:latin typeface="Bookman Old Style" pitchFamily="18" charset="0"/>
              </a:rPr>
              <a:t>olmak başarılı olmaya </a:t>
            </a:r>
            <a:r>
              <a:rPr kumimoji="0" lang="tr-TR" sz="2800" i="1" dirty="0" smtClean="0">
                <a:solidFill>
                  <a:srgbClr val="002060"/>
                </a:solidFill>
                <a:effectLst>
                  <a:outerShdw blurRad="38100" dist="38100" dir="2700000" algn="tl">
                    <a:srgbClr val="000000">
                      <a:alpha val="43137"/>
                    </a:srgbClr>
                  </a:outerShdw>
                </a:effectLst>
                <a:latin typeface="Bookman Old Style" pitchFamily="18" charset="0"/>
              </a:rPr>
              <a:t>bağlıdır.</a:t>
            </a:r>
            <a:endParaRPr kumimoji="0" lang="tr-TR" sz="2800" i="1" dirty="0">
              <a:solidFill>
                <a:srgbClr val="002060"/>
              </a:solidFill>
              <a:effectLst>
                <a:outerShdw blurRad="38100" dist="38100" dir="2700000" algn="tl">
                  <a:srgbClr val="000000">
                    <a:alpha val="43137"/>
                  </a:srgbClr>
                </a:outerShdw>
              </a:effectLst>
              <a:latin typeface="Bookman Old Style" pitchFamily="18" charset="0"/>
            </a:endParaRPr>
          </a:p>
          <a:p>
            <a:pPr indent="-457200">
              <a:spcBef>
                <a:spcPts val="300"/>
              </a:spcBef>
              <a:spcAft>
                <a:spcPts val="300"/>
              </a:spcAft>
              <a:buClr>
                <a:srgbClr val="00FF00"/>
              </a:buClr>
              <a:buSzPct val="100000"/>
              <a:buFont typeface="+mj-lt"/>
              <a:buAutoNum type="arabicPeriod"/>
            </a:pPr>
            <a:r>
              <a:rPr kumimoji="0" lang="tr-TR" sz="2800" i="1" dirty="0">
                <a:solidFill>
                  <a:srgbClr val="002060"/>
                </a:solidFill>
                <a:effectLst>
                  <a:outerShdw blurRad="38100" dist="38100" dir="2700000" algn="tl">
                    <a:srgbClr val="000000">
                      <a:alpha val="43137"/>
                    </a:srgbClr>
                  </a:outerShdw>
                </a:effectLst>
                <a:latin typeface="Bookman Old Style" pitchFamily="18" charset="0"/>
              </a:rPr>
              <a:t>Yapılacak iş ve elde edilecek </a:t>
            </a:r>
            <a:r>
              <a:rPr kumimoji="0" lang="tr-TR" sz="2800" i="1" dirty="0" smtClean="0">
                <a:solidFill>
                  <a:srgbClr val="002060"/>
                </a:solidFill>
                <a:effectLst>
                  <a:outerShdw blurRad="38100" dist="38100" dir="2700000" algn="tl">
                    <a:srgbClr val="000000">
                      <a:alpha val="43137"/>
                    </a:srgbClr>
                  </a:outerShdw>
                </a:effectLst>
                <a:latin typeface="Bookman Old Style" pitchFamily="18" charset="0"/>
              </a:rPr>
              <a:t>kâr önemlidir.</a:t>
            </a:r>
            <a:endParaRPr kumimoji="0" lang="tr-TR" sz="2800" i="1" dirty="0">
              <a:solidFill>
                <a:srgbClr val="002060"/>
              </a:solidFill>
              <a:effectLst>
                <a:outerShdw blurRad="38100" dist="38100" dir="2700000" algn="tl">
                  <a:srgbClr val="000000">
                    <a:alpha val="43137"/>
                  </a:srgbClr>
                </a:outerShdw>
              </a:effectLst>
              <a:latin typeface="Bookman Old Style" pitchFamily="18" charset="0"/>
            </a:endParaRPr>
          </a:p>
          <a:p>
            <a:pPr indent="-457200">
              <a:spcBef>
                <a:spcPts val="300"/>
              </a:spcBef>
              <a:spcAft>
                <a:spcPts val="300"/>
              </a:spcAft>
              <a:buClr>
                <a:srgbClr val="00FF00"/>
              </a:buClr>
              <a:buSzPct val="100000"/>
              <a:buFont typeface="+mj-lt"/>
              <a:buAutoNum type="arabicPeriod"/>
            </a:pPr>
            <a:r>
              <a:rPr kumimoji="0" lang="tr-TR" sz="2800" i="1" dirty="0">
                <a:solidFill>
                  <a:srgbClr val="002060"/>
                </a:solidFill>
                <a:effectLst>
                  <a:outerShdw blurRad="38100" dist="38100" dir="2700000" algn="tl">
                    <a:srgbClr val="000000">
                      <a:alpha val="43137"/>
                    </a:srgbClr>
                  </a:outerShdw>
                </a:effectLst>
                <a:latin typeface="Bookman Old Style" pitchFamily="18" charset="0"/>
              </a:rPr>
              <a:t>Duygular </a:t>
            </a:r>
            <a:r>
              <a:rPr kumimoji="0" lang="tr-TR" sz="2800" i="1" dirty="0" smtClean="0">
                <a:solidFill>
                  <a:srgbClr val="002060"/>
                </a:solidFill>
                <a:effectLst>
                  <a:outerShdw blurRad="38100" dist="38100" dir="2700000" algn="tl">
                    <a:srgbClr val="000000">
                      <a:alpha val="43137"/>
                    </a:srgbClr>
                  </a:outerShdw>
                </a:effectLst>
                <a:latin typeface="Bookman Old Style" pitchFamily="18" charset="0"/>
              </a:rPr>
              <a:t>ertelenebilir.</a:t>
            </a:r>
            <a:endParaRPr kumimoji="0" lang="tr-TR" sz="2800" i="1" dirty="0">
              <a:solidFill>
                <a:srgbClr val="002060"/>
              </a:solidFill>
              <a:effectLst>
                <a:outerShdw blurRad="38100" dist="38100" dir="2700000" algn="tl">
                  <a:srgbClr val="000000">
                    <a:alpha val="43137"/>
                  </a:srgbClr>
                </a:outerShdw>
              </a:effectLst>
              <a:latin typeface="Bookman Old Style" pitchFamily="18" charset="0"/>
            </a:endParaRPr>
          </a:p>
          <a:p>
            <a:pPr indent="-457200">
              <a:spcBef>
                <a:spcPts val="300"/>
              </a:spcBef>
              <a:spcAft>
                <a:spcPts val="300"/>
              </a:spcAft>
              <a:buClr>
                <a:srgbClr val="00FF00"/>
              </a:buClr>
              <a:buSzPct val="100000"/>
              <a:buFont typeface="+mj-lt"/>
              <a:buAutoNum type="arabicPeriod"/>
            </a:pPr>
            <a:r>
              <a:rPr kumimoji="0" lang="tr-TR" sz="2800" i="1" dirty="0" smtClean="0">
                <a:solidFill>
                  <a:srgbClr val="002060"/>
                </a:solidFill>
                <a:effectLst>
                  <a:outerShdw blurRad="38100" dist="38100" dir="2700000" algn="tl">
                    <a:srgbClr val="000000">
                      <a:alpha val="43137"/>
                    </a:srgbClr>
                  </a:outerShdw>
                </a:effectLst>
                <a:latin typeface="Bookman Old Style" pitchFamily="18" charset="0"/>
              </a:rPr>
              <a:t>“Ödev</a:t>
            </a:r>
            <a:r>
              <a:rPr kumimoji="0" lang="tr-TR" sz="2800" i="1" dirty="0">
                <a:solidFill>
                  <a:srgbClr val="002060"/>
                </a:solidFill>
                <a:effectLst>
                  <a:outerShdw blurRad="38100" dist="38100" dir="2700000" algn="tl">
                    <a:srgbClr val="000000">
                      <a:alpha val="43137"/>
                    </a:srgbClr>
                  </a:outerShdw>
                </a:effectLst>
                <a:latin typeface="Bookman Old Style" pitchFamily="18" charset="0"/>
              </a:rPr>
              <a:t>, proje, derece, </a:t>
            </a:r>
            <a:r>
              <a:rPr kumimoji="0" lang="tr-TR" sz="2800" i="1" dirty="0" smtClean="0">
                <a:solidFill>
                  <a:srgbClr val="002060"/>
                </a:solidFill>
                <a:effectLst>
                  <a:outerShdw blurRad="38100" dist="38100" dir="2700000" algn="tl">
                    <a:srgbClr val="000000">
                      <a:alpha val="43137"/>
                    </a:srgbClr>
                  </a:outerShdw>
                </a:effectLst>
                <a:latin typeface="Bookman Old Style" pitchFamily="18" charset="0"/>
              </a:rPr>
              <a:t>başarı...” </a:t>
            </a:r>
            <a:endParaRPr kumimoji="0" lang="tr-TR" sz="2800" i="1" dirty="0">
              <a:solidFill>
                <a:srgbClr val="002060"/>
              </a:solidFill>
              <a:effectLst>
                <a:outerShdw blurRad="38100" dist="38100" dir="2700000" algn="tl">
                  <a:srgbClr val="000000">
                    <a:alpha val="43137"/>
                  </a:srgbClr>
                </a:outerShdw>
              </a:effectLst>
              <a:latin typeface="Bookman Old Style" pitchFamily="18" charset="0"/>
            </a:endParaRPr>
          </a:p>
          <a:p>
            <a:pPr indent="-457200">
              <a:spcBef>
                <a:spcPts val="300"/>
              </a:spcBef>
              <a:spcAft>
                <a:spcPts val="300"/>
              </a:spcAft>
              <a:buClr>
                <a:srgbClr val="00FF00"/>
              </a:buClr>
              <a:buSzPct val="100000"/>
              <a:buFont typeface="+mj-lt"/>
              <a:buAutoNum type="arabicPeriod"/>
            </a:pPr>
            <a:r>
              <a:rPr kumimoji="0" lang="tr-TR" sz="2800" i="1" dirty="0">
                <a:solidFill>
                  <a:srgbClr val="002060"/>
                </a:solidFill>
                <a:effectLst>
                  <a:outerShdw blurRad="38100" dist="38100" dir="2700000" algn="tl">
                    <a:srgbClr val="000000">
                      <a:alpha val="43137"/>
                    </a:srgbClr>
                  </a:outerShdw>
                </a:effectLst>
                <a:latin typeface="Bookman Old Style" pitchFamily="18" charset="0"/>
              </a:rPr>
              <a:t>Yönlendirici ve harekete geçirici etkileri </a:t>
            </a:r>
            <a:r>
              <a:rPr kumimoji="0" lang="tr-TR" sz="2800" i="1" dirty="0" smtClean="0">
                <a:solidFill>
                  <a:srgbClr val="002060"/>
                </a:solidFill>
                <a:effectLst>
                  <a:outerShdw blurRad="38100" dist="38100" dir="2700000" algn="tl">
                    <a:srgbClr val="000000">
                      <a:alpha val="43137"/>
                    </a:srgbClr>
                  </a:outerShdw>
                </a:effectLst>
                <a:latin typeface="Bookman Old Style" pitchFamily="18" charset="0"/>
              </a:rPr>
              <a:t>vardır.</a:t>
            </a:r>
          </a:p>
          <a:p>
            <a:pPr indent="-457200">
              <a:spcBef>
                <a:spcPts val="300"/>
              </a:spcBef>
              <a:spcAft>
                <a:spcPts val="300"/>
              </a:spcAft>
              <a:buClr>
                <a:srgbClr val="00FF00"/>
              </a:buClr>
              <a:buSzPct val="100000"/>
              <a:buFont typeface="+mj-lt"/>
              <a:buAutoNum type="arabicPeriod"/>
            </a:pPr>
            <a:r>
              <a:rPr kumimoji="0" lang="tr-TR" sz="2800" i="1" dirty="0" smtClean="0">
                <a:solidFill>
                  <a:srgbClr val="002060"/>
                </a:solidFill>
                <a:effectLst>
                  <a:outerShdw blurRad="38100" dist="38100" dir="2700000" algn="tl">
                    <a:srgbClr val="000000">
                      <a:alpha val="43137"/>
                    </a:srgbClr>
                  </a:outerShdw>
                </a:effectLst>
                <a:latin typeface="Bookman Old Style" pitchFamily="18" charset="0"/>
              </a:rPr>
              <a:t>Fikirden </a:t>
            </a:r>
            <a:r>
              <a:rPr kumimoji="0" lang="tr-TR" sz="2800" i="1" dirty="0">
                <a:solidFill>
                  <a:srgbClr val="002060"/>
                </a:solidFill>
                <a:effectLst>
                  <a:outerShdw blurRad="38100" dist="38100" dir="2700000" algn="tl">
                    <a:srgbClr val="000000">
                      <a:alpha val="43137"/>
                    </a:srgbClr>
                  </a:outerShdw>
                </a:effectLst>
                <a:latin typeface="Bookman Old Style" pitchFamily="18" charset="0"/>
              </a:rPr>
              <a:t>aksiyona geçerler, analiz pek yoktur.</a:t>
            </a:r>
          </a:p>
          <a:p>
            <a:pPr indent="-457200">
              <a:spcBef>
                <a:spcPts val="300"/>
              </a:spcBef>
              <a:spcAft>
                <a:spcPts val="300"/>
              </a:spcAft>
              <a:buClr>
                <a:srgbClr val="00FF00"/>
              </a:buClr>
              <a:buSzPct val="100000"/>
              <a:buFont typeface="+mj-lt"/>
              <a:buAutoNum type="arabicPeriod"/>
            </a:pPr>
            <a:r>
              <a:rPr kumimoji="0" lang="tr-TR" sz="2800" i="1" dirty="0">
                <a:solidFill>
                  <a:srgbClr val="002060"/>
                </a:solidFill>
                <a:effectLst>
                  <a:outerShdw blurRad="38100" dist="38100" dir="2700000" algn="tl">
                    <a:srgbClr val="000000">
                      <a:alpha val="43137"/>
                    </a:srgbClr>
                  </a:outerShdw>
                </a:effectLst>
                <a:latin typeface="Bookman Old Style" pitchFamily="18" charset="0"/>
              </a:rPr>
              <a:t>Bilgi sırdır </a:t>
            </a:r>
            <a:r>
              <a:rPr kumimoji="0" lang="tr-TR" sz="2800" i="1" dirty="0" smtClean="0">
                <a:solidFill>
                  <a:srgbClr val="002060"/>
                </a:solidFill>
                <a:effectLst>
                  <a:outerShdw blurRad="38100" dist="38100" dir="2700000" algn="tl">
                    <a:srgbClr val="000000">
                      <a:alpha val="43137"/>
                    </a:srgbClr>
                  </a:outerShdw>
                </a:effectLst>
                <a:latin typeface="Bookman Old Style" pitchFamily="18" charset="0"/>
              </a:rPr>
              <a:t>paylaşılmaz.</a:t>
            </a:r>
            <a:endParaRPr kumimoji="0" lang="tr-TR" sz="2800" i="1" dirty="0">
              <a:solidFill>
                <a:srgbClr val="002060"/>
              </a:solidFill>
              <a:effectLst>
                <a:outerShdw blurRad="38100" dist="38100" dir="2700000" algn="tl">
                  <a:srgbClr val="000000">
                    <a:alpha val="43137"/>
                  </a:srgbClr>
                </a:outerShdw>
              </a:effectLst>
              <a:latin typeface="Bookman Old Style" pitchFamily="18" charset="0"/>
            </a:endParaRPr>
          </a:p>
          <a:p>
            <a:pPr indent="-374650">
              <a:spcBef>
                <a:spcPts val="300"/>
              </a:spcBef>
              <a:spcAft>
                <a:spcPts val="300"/>
              </a:spcAft>
              <a:buClr>
                <a:srgbClr val="00FF00"/>
              </a:buClr>
              <a:buSzPct val="75000"/>
              <a:buFont typeface="Marlett" pitchFamily="2" charset="2"/>
              <a:buChar char="4"/>
            </a:pPr>
            <a:endParaRPr kumimoji="0" lang="tr-TR" sz="2800" i="1" dirty="0">
              <a:solidFill>
                <a:srgbClr val="002060"/>
              </a:solidFill>
              <a:effectLst>
                <a:outerShdw blurRad="38100" dist="38100" dir="2700000" algn="tl">
                  <a:srgbClr val="000000">
                    <a:alpha val="43137"/>
                  </a:srgbClr>
                </a:outerShdw>
              </a:effectLst>
              <a:latin typeface="Bookman Old Style" pitchFamily="18" charset="0"/>
            </a:endParaRPr>
          </a:p>
        </p:txBody>
      </p:sp>
      <p:sp>
        <p:nvSpPr>
          <p:cNvPr id="6" name="Rectangle 3"/>
          <p:cNvSpPr>
            <a:spLocks noGrp="1" noChangeArrowheads="1"/>
          </p:cNvSpPr>
          <p:nvPr>
            <p:ph type="title"/>
          </p:nvPr>
        </p:nvSpPr>
        <p:spPr>
          <a:xfrm>
            <a:off x="410245" y="476672"/>
            <a:ext cx="8404223" cy="1031875"/>
          </a:xfrm>
          <a:gradFill rotWithShape="1">
            <a:gsLst>
              <a:gs pos="0">
                <a:srgbClr val="99FF33">
                  <a:gamma/>
                  <a:shade val="46275"/>
                  <a:invGamma/>
                </a:srgbClr>
              </a:gs>
              <a:gs pos="50000">
                <a:srgbClr val="99FF33"/>
              </a:gs>
              <a:gs pos="100000">
                <a:srgbClr val="99FF33">
                  <a:gamma/>
                  <a:shade val="46275"/>
                  <a:invGamma/>
                </a:srgbClr>
              </a:gs>
            </a:gsLst>
            <a:lin ang="5400000" scaled="1"/>
          </a:gradFill>
          <a:ln cap="flat" algn="ctr">
            <a:solidFill>
              <a:schemeClr val="tx1"/>
            </a:solidFill>
            <a:miter lim="800000"/>
            <a:headEnd/>
            <a:tailEnd/>
          </a:ln>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noAutofit/>
          </a:bodyPr>
          <a:lstStyle/>
          <a:p>
            <a:r>
              <a:rPr lang="tr-TR" sz="6000" i="1" dirty="0">
                <a:solidFill>
                  <a:schemeClr val="tx1"/>
                </a:solidFill>
                <a:effectLst>
                  <a:outerShdw blurRad="38100" dist="38100" dir="2700000" algn="tl">
                    <a:srgbClr val="000000">
                      <a:alpha val="43137"/>
                    </a:srgbClr>
                  </a:outerShdw>
                </a:effectLst>
                <a:latin typeface="Bookman Old Style" pitchFamily="18" charset="0"/>
              </a:rPr>
              <a:t>Öğretmen </a:t>
            </a:r>
            <a:r>
              <a:rPr lang="tr-TR" sz="6000" i="1" dirty="0" smtClean="0">
                <a:solidFill>
                  <a:schemeClr val="tx1"/>
                </a:solidFill>
                <a:effectLst>
                  <a:outerShdw blurRad="38100" dist="38100" dir="2700000" algn="tl">
                    <a:srgbClr val="000000">
                      <a:alpha val="43137"/>
                    </a:srgbClr>
                  </a:outerShdw>
                </a:effectLst>
                <a:latin typeface="Bookman Old Style" pitchFamily="18" charset="0"/>
              </a:rPr>
              <a:t>Tipleri		3</a:t>
            </a:r>
            <a:endParaRPr lang="tr-TR" sz="6000" i="1" dirty="0">
              <a:solidFill>
                <a:schemeClr val="tx1"/>
              </a:solidFill>
              <a:effectLst>
                <a:outerShdw blurRad="38100" dist="38100" dir="2700000" algn="tl">
                  <a:srgbClr val="000000">
                    <a:alpha val="43137"/>
                  </a:srgbClr>
                </a:outerShdw>
              </a:effectLst>
              <a:latin typeface="Bookman Old Style" pitchFamily="18" charset="0"/>
            </a:endParaRPr>
          </a:p>
        </p:txBody>
      </p:sp>
      <p:sp>
        <p:nvSpPr>
          <p:cNvPr id="2" name="Slayt Numarası Yer Tutucusu 1"/>
          <p:cNvSpPr>
            <a:spLocks noGrp="1"/>
          </p:cNvSpPr>
          <p:nvPr>
            <p:ph type="sldNum" sz="quarter" idx="12"/>
          </p:nvPr>
        </p:nvSpPr>
        <p:spPr/>
        <p:txBody>
          <a:bodyPr/>
          <a:lstStyle/>
          <a:p>
            <a:fld id="{B7AD5FD4-431C-431A-AD2A-A1CF236CE1A4}" type="slidenum">
              <a:rPr lang="tr-TR" smtClean="0"/>
              <a:pPr/>
              <a:t>54</a:t>
            </a:fld>
            <a:endParaRPr lang="tr-TR"/>
          </a:p>
        </p:txBody>
      </p:sp>
    </p:spTree>
    <p:extLst>
      <p:ext uri="{BB962C8B-B14F-4D97-AF65-F5344CB8AC3E}">
        <p14:creationId xmlns:p14="http://schemas.microsoft.com/office/powerpoint/2010/main" xmlns="" val="1806604606"/>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pic>
        <p:nvPicPr>
          <p:cNvPr id="131076" name="Picture 4" descr="GALLEJ"/>
          <p:cNvPicPr>
            <a:picLocks noGrp="1" noChangeAspect="1" noChangeArrowheads="1"/>
          </p:cNvPicPr>
          <p:nvPr>
            <p:ph type="body" idx="1"/>
          </p:nvPr>
        </p:nvPicPr>
        <p:blipFill>
          <a:blip r:embed="rId3" cstate="print">
            <a:extLst>
              <a:ext uri="{28A0092B-C50C-407E-A947-70E740481C1C}">
                <a14:useLocalDpi xmlns:a14="http://schemas.microsoft.com/office/drawing/2010/main" xmlns="" val="0"/>
              </a:ext>
            </a:extLst>
          </a:blip>
          <a:srcRect/>
          <a:stretch>
            <a:fillRect/>
          </a:stretch>
        </p:blipFill>
        <p:spPr>
          <a:xfrm>
            <a:off x="6948264" y="1700808"/>
            <a:ext cx="2009775" cy="2160588"/>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131077" name="Rectangle 5"/>
          <p:cNvSpPr>
            <a:spLocks noChangeArrowheads="1"/>
          </p:cNvSpPr>
          <p:nvPr/>
        </p:nvSpPr>
        <p:spPr bwMode="auto">
          <a:xfrm>
            <a:off x="395536" y="2060848"/>
            <a:ext cx="8424936" cy="426194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2075" tIns="46037" rIns="92075" bIns="46037"/>
          <a:lstStyle/>
          <a:p>
            <a:pPr indent="-457200">
              <a:spcBef>
                <a:spcPts val="300"/>
              </a:spcBef>
              <a:spcAft>
                <a:spcPts val="300"/>
              </a:spcAft>
              <a:buClr>
                <a:srgbClr val="00FF00"/>
              </a:buClr>
              <a:buSzPct val="100000"/>
              <a:buFont typeface="+mj-lt"/>
              <a:buAutoNum type="arabicPeriod"/>
            </a:pPr>
            <a:r>
              <a:rPr kumimoji="0" lang="tr-TR" sz="2800" i="1" dirty="0" smtClean="0">
                <a:solidFill>
                  <a:srgbClr val="002060"/>
                </a:solidFill>
                <a:effectLst>
                  <a:outerShdw blurRad="38100" dist="38100" dir="2700000" algn="tl">
                    <a:srgbClr val="000000">
                      <a:alpha val="43137"/>
                    </a:srgbClr>
                  </a:outerShdw>
                </a:effectLst>
                <a:latin typeface="Bookman Old Style" pitchFamily="18" charset="0"/>
              </a:rPr>
              <a:t>Duyguları </a:t>
            </a:r>
            <a:r>
              <a:rPr kumimoji="0" lang="tr-TR" sz="2800" i="1" dirty="0">
                <a:solidFill>
                  <a:srgbClr val="002060"/>
                </a:solidFill>
                <a:effectLst>
                  <a:outerShdw blurRad="38100" dist="38100" dir="2700000" algn="tl">
                    <a:srgbClr val="000000">
                      <a:alpha val="43137"/>
                    </a:srgbClr>
                  </a:outerShdw>
                </a:effectLst>
                <a:latin typeface="Bookman Old Style" pitchFamily="18" charset="0"/>
              </a:rPr>
              <a:t>aşırı uçlarda </a:t>
            </a:r>
            <a:r>
              <a:rPr kumimoji="0" lang="tr-TR" sz="2800" i="1" dirty="0" smtClean="0">
                <a:solidFill>
                  <a:srgbClr val="002060"/>
                </a:solidFill>
                <a:effectLst>
                  <a:outerShdw blurRad="38100" dist="38100" dir="2700000" algn="tl">
                    <a:srgbClr val="000000">
                      <a:alpha val="43137"/>
                    </a:srgbClr>
                  </a:outerShdw>
                </a:effectLst>
                <a:latin typeface="Bookman Old Style" pitchFamily="18" charset="0"/>
              </a:rPr>
              <a:t>yaşarlar.</a:t>
            </a:r>
            <a:endParaRPr kumimoji="0" lang="tr-TR" sz="2800" i="1" dirty="0">
              <a:solidFill>
                <a:srgbClr val="002060"/>
              </a:solidFill>
              <a:effectLst>
                <a:outerShdw blurRad="38100" dist="38100" dir="2700000" algn="tl">
                  <a:srgbClr val="000000">
                    <a:alpha val="43137"/>
                  </a:srgbClr>
                </a:outerShdw>
              </a:effectLst>
              <a:latin typeface="Bookman Old Style" pitchFamily="18" charset="0"/>
            </a:endParaRPr>
          </a:p>
          <a:p>
            <a:pPr indent="-457200">
              <a:spcBef>
                <a:spcPts val="300"/>
              </a:spcBef>
              <a:spcAft>
                <a:spcPts val="300"/>
              </a:spcAft>
              <a:buClr>
                <a:srgbClr val="00FF00"/>
              </a:buClr>
              <a:buSzPct val="100000"/>
              <a:buFont typeface="+mj-lt"/>
              <a:buAutoNum type="arabicPeriod"/>
            </a:pPr>
            <a:r>
              <a:rPr kumimoji="0" lang="tr-TR" sz="2800" i="1" dirty="0">
                <a:solidFill>
                  <a:srgbClr val="002060"/>
                </a:solidFill>
                <a:effectLst>
                  <a:outerShdw blurRad="38100" dist="38100" dir="2700000" algn="tl">
                    <a:srgbClr val="000000">
                      <a:alpha val="43137"/>
                    </a:srgbClr>
                  </a:outerShdw>
                </a:effectLst>
                <a:latin typeface="Bookman Old Style" pitchFamily="18" charset="0"/>
              </a:rPr>
              <a:t>Bardağın hep boş kısmını </a:t>
            </a:r>
            <a:r>
              <a:rPr kumimoji="0" lang="tr-TR" sz="2800" i="1" dirty="0" smtClean="0">
                <a:solidFill>
                  <a:srgbClr val="002060"/>
                </a:solidFill>
                <a:effectLst>
                  <a:outerShdw blurRad="38100" dist="38100" dir="2700000" algn="tl">
                    <a:srgbClr val="000000">
                      <a:alpha val="43137"/>
                    </a:srgbClr>
                  </a:outerShdw>
                </a:effectLst>
                <a:latin typeface="Bookman Old Style" pitchFamily="18" charset="0"/>
              </a:rPr>
              <a:t>görürler.</a:t>
            </a:r>
            <a:endParaRPr kumimoji="0" lang="tr-TR" sz="2800" i="1" dirty="0">
              <a:solidFill>
                <a:srgbClr val="002060"/>
              </a:solidFill>
              <a:effectLst>
                <a:outerShdw blurRad="38100" dist="38100" dir="2700000" algn="tl">
                  <a:srgbClr val="000000">
                    <a:alpha val="43137"/>
                  </a:srgbClr>
                </a:outerShdw>
              </a:effectLst>
              <a:latin typeface="Bookman Old Style" pitchFamily="18" charset="0"/>
            </a:endParaRPr>
          </a:p>
          <a:p>
            <a:pPr indent="-457200">
              <a:spcBef>
                <a:spcPts val="300"/>
              </a:spcBef>
              <a:spcAft>
                <a:spcPts val="300"/>
              </a:spcAft>
              <a:buClr>
                <a:srgbClr val="00FF00"/>
              </a:buClr>
              <a:buSzPct val="100000"/>
              <a:buFont typeface="+mj-lt"/>
              <a:buAutoNum type="arabicPeriod"/>
            </a:pPr>
            <a:r>
              <a:rPr kumimoji="0" lang="tr-TR" sz="2800" i="1" dirty="0">
                <a:solidFill>
                  <a:srgbClr val="002060"/>
                </a:solidFill>
                <a:effectLst>
                  <a:outerShdw blurRad="38100" dist="38100" dir="2700000" algn="tl">
                    <a:srgbClr val="000000">
                      <a:alpha val="43137"/>
                    </a:srgbClr>
                  </a:outerShdw>
                </a:effectLst>
                <a:latin typeface="Bookman Old Style" pitchFamily="18" charset="0"/>
              </a:rPr>
              <a:t>Sahip olamadıkları şeyler için birilerini </a:t>
            </a:r>
            <a:r>
              <a:rPr kumimoji="0" lang="tr-TR" sz="2800" i="1" dirty="0" smtClean="0">
                <a:solidFill>
                  <a:srgbClr val="002060"/>
                </a:solidFill>
                <a:effectLst>
                  <a:outerShdw blurRad="38100" dist="38100" dir="2700000" algn="tl">
                    <a:srgbClr val="000000">
                      <a:alpha val="43137"/>
                    </a:srgbClr>
                  </a:outerShdw>
                </a:effectLst>
                <a:latin typeface="Bookman Old Style" pitchFamily="18" charset="0"/>
              </a:rPr>
              <a:t>suçlarlar.</a:t>
            </a:r>
            <a:endParaRPr kumimoji="0" lang="tr-TR" sz="2800" i="1" dirty="0">
              <a:solidFill>
                <a:srgbClr val="002060"/>
              </a:solidFill>
              <a:effectLst>
                <a:outerShdw blurRad="38100" dist="38100" dir="2700000" algn="tl">
                  <a:srgbClr val="000000">
                    <a:alpha val="43137"/>
                  </a:srgbClr>
                </a:outerShdw>
              </a:effectLst>
              <a:latin typeface="Bookman Old Style" pitchFamily="18" charset="0"/>
            </a:endParaRPr>
          </a:p>
          <a:p>
            <a:pPr indent="-457200">
              <a:spcBef>
                <a:spcPts val="300"/>
              </a:spcBef>
              <a:spcAft>
                <a:spcPts val="300"/>
              </a:spcAft>
              <a:buClr>
                <a:srgbClr val="00FF00"/>
              </a:buClr>
              <a:buSzPct val="100000"/>
              <a:buFont typeface="+mj-lt"/>
              <a:buAutoNum type="arabicPeriod"/>
            </a:pPr>
            <a:r>
              <a:rPr kumimoji="0" lang="tr-TR" sz="2800" i="1" dirty="0">
                <a:solidFill>
                  <a:srgbClr val="002060"/>
                </a:solidFill>
                <a:effectLst>
                  <a:outerShdw blurRad="38100" dist="38100" dir="2700000" algn="tl">
                    <a:srgbClr val="000000">
                      <a:alpha val="43137"/>
                    </a:srgbClr>
                  </a:outerShdw>
                </a:effectLst>
                <a:latin typeface="Bookman Old Style" pitchFamily="18" charset="0"/>
              </a:rPr>
              <a:t>Mesai arkadaşlarıyla </a:t>
            </a:r>
            <a:r>
              <a:rPr kumimoji="0" lang="tr-TR" sz="2800" i="1" dirty="0" smtClean="0">
                <a:solidFill>
                  <a:srgbClr val="002060"/>
                </a:solidFill>
                <a:effectLst>
                  <a:outerShdw blurRad="38100" dist="38100" dir="2700000" algn="tl">
                    <a:srgbClr val="000000">
                      <a:alpha val="43137"/>
                    </a:srgbClr>
                  </a:outerShdw>
                </a:effectLst>
                <a:latin typeface="Bookman Old Style" pitchFamily="18" charset="0"/>
              </a:rPr>
              <a:t>rekabetçidirler.</a:t>
            </a:r>
            <a:endParaRPr kumimoji="0" lang="tr-TR" sz="2800" i="1" dirty="0">
              <a:solidFill>
                <a:srgbClr val="002060"/>
              </a:solidFill>
              <a:effectLst>
                <a:outerShdw blurRad="38100" dist="38100" dir="2700000" algn="tl">
                  <a:srgbClr val="000000">
                    <a:alpha val="43137"/>
                  </a:srgbClr>
                </a:outerShdw>
              </a:effectLst>
              <a:latin typeface="Bookman Old Style" pitchFamily="18" charset="0"/>
            </a:endParaRPr>
          </a:p>
          <a:p>
            <a:pPr indent="-457200">
              <a:spcBef>
                <a:spcPts val="300"/>
              </a:spcBef>
              <a:spcAft>
                <a:spcPts val="300"/>
              </a:spcAft>
              <a:buClr>
                <a:srgbClr val="00FF00"/>
              </a:buClr>
              <a:buSzPct val="100000"/>
              <a:buFont typeface="+mj-lt"/>
              <a:buAutoNum type="arabicPeriod"/>
            </a:pPr>
            <a:r>
              <a:rPr kumimoji="0" lang="tr-TR" sz="2800" i="1" dirty="0">
                <a:solidFill>
                  <a:srgbClr val="002060"/>
                </a:solidFill>
                <a:effectLst>
                  <a:outerShdw blurRad="38100" dist="38100" dir="2700000" algn="tl">
                    <a:srgbClr val="000000">
                      <a:alpha val="43137"/>
                    </a:srgbClr>
                  </a:outerShdw>
                </a:effectLst>
                <a:latin typeface="Bookman Old Style" pitchFamily="18" charset="0"/>
              </a:rPr>
              <a:t>Alanlarına ve öğrencilerine </a:t>
            </a:r>
            <a:r>
              <a:rPr kumimoji="0" lang="tr-TR" sz="2800" i="1" dirty="0" smtClean="0">
                <a:solidFill>
                  <a:srgbClr val="002060"/>
                </a:solidFill>
                <a:effectLst>
                  <a:outerShdw blurRad="38100" dist="38100" dir="2700000" algn="tl">
                    <a:srgbClr val="000000">
                      <a:alpha val="43137"/>
                    </a:srgbClr>
                  </a:outerShdw>
                </a:effectLst>
                <a:latin typeface="Bookman Old Style" pitchFamily="18" charset="0"/>
              </a:rPr>
              <a:t>bağlıdırlar.</a:t>
            </a:r>
            <a:endParaRPr kumimoji="0" lang="tr-TR" sz="2800" i="1" dirty="0">
              <a:solidFill>
                <a:srgbClr val="002060"/>
              </a:solidFill>
              <a:effectLst>
                <a:outerShdw blurRad="38100" dist="38100" dir="2700000" algn="tl">
                  <a:srgbClr val="000000">
                    <a:alpha val="43137"/>
                  </a:srgbClr>
                </a:outerShdw>
              </a:effectLst>
              <a:latin typeface="Bookman Old Style" pitchFamily="18" charset="0"/>
            </a:endParaRPr>
          </a:p>
          <a:p>
            <a:pPr indent="-457200">
              <a:spcBef>
                <a:spcPts val="300"/>
              </a:spcBef>
              <a:spcAft>
                <a:spcPts val="300"/>
              </a:spcAft>
              <a:buClr>
                <a:srgbClr val="00FF00"/>
              </a:buClr>
              <a:buSzPct val="100000"/>
              <a:buFont typeface="+mj-lt"/>
              <a:buAutoNum type="arabicPeriod"/>
            </a:pPr>
            <a:r>
              <a:rPr kumimoji="0" lang="tr-TR" sz="2800" i="1" dirty="0">
                <a:solidFill>
                  <a:srgbClr val="002060"/>
                </a:solidFill>
                <a:effectLst>
                  <a:outerShdw blurRad="38100" dist="38100" dir="2700000" algn="tl">
                    <a:srgbClr val="000000">
                      <a:alpha val="43137"/>
                    </a:srgbClr>
                  </a:outerShdw>
                </a:effectLst>
                <a:latin typeface="Bookman Old Style" pitchFamily="18" charset="0"/>
              </a:rPr>
              <a:t>Kendi başlarına üretmeyi </a:t>
            </a:r>
            <a:r>
              <a:rPr kumimoji="0" lang="tr-TR" sz="2800" i="1" dirty="0" smtClean="0">
                <a:solidFill>
                  <a:srgbClr val="002060"/>
                </a:solidFill>
                <a:effectLst>
                  <a:outerShdw blurRad="38100" dist="38100" dir="2700000" algn="tl">
                    <a:srgbClr val="000000">
                      <a:alpha val="43137"/>
                    </a:srgbClr>
                  </a:outerShdw>
                </a:effectLst>
                <a:latin typeface="Bookman Old Style" pitchFamily="18" charset="0"/>
              </a:rPr>
              <a:t>severler.</a:t>
            </a:r>
            <a:endParaRPr kumimoji="0" lang="tr-TR" sz="2800" i="1" dirty="0">
              <a:solidFill>
                <a:srgbClr val="002060"/>
              </a:solidFill>
              <a:effectLst>
                <a:outerShdw blurRad="38100" dist="38100" dir="2700000" algn="tl">
                  <a:srgbClr val="000000">
                    <a:alpha val="43137"/>
                  </a:srgbClr>
                </a:outerShdw>
              </a:effectLst>
              <a:latin typeface="Bookman Old Style" pitchFamily="18" charset="0"/>
            </a:endParaRPr>
          </a:p>
          <a:p>
            <a:pPr indent="-457200">
              <a:spcBef>
                <a:spcPts val="300"/>
              </a:spcBef>
              <a:spcAft>
                <a:spcPts val="300"/>
              </a:spcAft>
              <a:buClr>
                <a:srgbClr val="00FF00"/>
              </a:buClr>
              <a:buSzPct val="100000"/>
              <a:buFont typeface="+mj-lt"/>
              <a:buAutoNum type="arabicPeriod"/>
            </a:pPr>
            <a:r>
              <a:rPr kumimoji="0" lang="tr-TR" sz="2800" i="1" dirty="0">
                <a:solidFill>
                  <a:srgbClr val="002060"/>
                </a:solidFill>
                <a:effectLst>
                  <a:outerShdw blurRad="38100" dist="38100" dir="2700000" algn="tl">
                    <a:srgbClr val="000000">
                      <a:alpha val="43137"/>
                    </a:srgbClr>
                  </a:outerShdw>
                </a:effectLst>
                <a:latin typeface="Bookman Old Style" pitchFamily="18" charset="0"/>
              </a:rPr>
              <a:t>Otoriteyle araları pek hoş değildir, </a:t>
            </a:r>
            <a:r>
              <a:rPr kumimoji="0" lang="tr-TR" sz="2800" i="1" dirty="0" smtClean="0">
                <a:solidFill>
                  <a:srgbClr val="002060"/>
                </a:solidFill>
                <a:effectLst>
                  <a:outerShdw blurRad="38100" dist="38100" dir="2700000" algn="tl">
                    <a:srgbClr val="000000">
                      <a:alpha val="43137"/>
                    </a:srgbClr>
                  </a:outerShdw>
                </a:effectLst>
                <a:latin typeface="Bookman Old Style" pitchFamily="18" charset="0"/>
              </a:rPr>
              <a:t>takmazlar.</a:t>
            </a:r>
            <a:endParaRPr kumimoji="0" lang="tr-TR" sz="2800" i="1" dirty="0">
              <a:solidFill>
                <a:srgbClr val="002060"/>
              </a:solidFill>
              <a:effectLst>
                <a:outerShdw blurRad="38100" dist="38100" dir="2700000" algn="tl">
                  <a:srgbClr val="000000">
                    <a:alpha val="43137"/>
                  </a:srgbClr>
                </a:outerShdw>
              </a:effectLst>
              <a:latin typeface="Bookman Old Style" pitchFamily="18" charset="0"/>
            </a:endParaRPr>
          </a:p>
        </p:txBody>
      </p:sp>
      <p:sp>
        <p:nvSpPr>
          <p:cNvPr id="7" name="Rectangle 3"/>
          <p:cNvSpPr>
            <a:spLocks noGrp="1" noChangeArrowheads="1"/>
          </p:cNvSpPr>
          <p:nvPr>
            <p:ph type="title"/>
          </p:nvPr>
        </p:nvSpPr>
        <p:spPr>
          <a:xfrm>
            <a:off x="410245" y="476672"/>
            <a:ext cx="8404223" cy="1031875"/>
          </a:xfrm>
          <a:gradFill rotWithShape="1">
            <a:gsLst>
              <a:gs pos="0">
                <a:srgbClr val="99FF33">
                  <a:gamma/>
                  <a:shade val="46275"/>
                  <a:invGamma/>
                </a:srgbClr>
              </a:gs>
              <a:gs pos="50000">
                <a:srgbClr val="99FF33"/>
              </a:gs>
              <a:gs pos="100000">
                <a:srgbClr val="99FF33">
                  <a:gamma/>
                  <a:shade val="46275"/>
                  <a:invGamma/>
                </a:srgbClr>
              </a:gs>
            </a:gsLst>
            <a:lin ang="5400000" scaled="1"/>
          </a:gradFill>
          <a:ln cap="flat" algn="ctr">
            <a:solidFill>
              <a:schemeClr val="tx1"/>
            </a:solidFill>
            <a:miter lim="800000"/>
            <a:headEnd/>
            <a:tailEnd/>
          </a:ln>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noAutofit/>
          </a:bodyPr>
          <a:lstStyle/>
          <a:p>
            <a:r>
              <a:rPr lang="tr-TR" sz="6000" i="1" dirty="0">
                <a:solidFill>
                  <a:schemeClr val="tx1"/>
                </a:solidFill>
                <a:effectLst>
                  <a:outerShdw blurRad="38100" dist="38100" dir="2700000" algn="tl">
                    <a:srgbClr val="000000">
                      <a:alpha val="43137"/>
                    </a:srgbClr>
                  </a:outerShdw>
                </a:effectLst>
                <a:latin typeface="Bookman Old Style" pitchFamily="18" charset="0"/>
              </a:rPr>
              <a:t>Öğretmen </a:t>
            </a:r>
            <a:r>
              <a:rPr lang="tr-TR" sz="6000" i="1" dirty="0" smtClean="0">
                <a:solidFill>
                  <a:schemeClr val="tx1"/>
                </a:solidFill>
                <a:effectLst>
                  <a:outerShdw blurRad="38100" dist="38100" dir="2700000" algn="tl">
                    <a:srgbClr val="000000">
                      <a:alpha val="43137"/>
                    </a:srgbClr>
                  </a:outerShdw>
                </a:effectLst>
                <a:latin typeface="Bookman Old Style" pitchFamily="18" charset="0"/>
              </a:rPr>
              <a:t>Tipleri		4</a:t>
            </a:r>
            <a:endParaRPr lang="tr-TR" sz="6000" i="1" dirty="0">
              <a:solidFill>
                <a:schemeClr val="tx1"/>
              </a:solidFill>
              <a:effectLst>
                <a:outerShdw blurRad="38100" dist="38100" dir="2700000" algn="tl">
                  <a:srgbClr val="000000">
                    <a:alpha val="43137"/>
                  </a:srgbClr>
                </a:outerShdw>
              </a:effectLst>
              <a:latin typeface="Bookman Old Style" pitchFamily="18" charset="0"/>
            </a:endParaRPr>
          </a:p>
        </p:txBody>
      </p:sp>
      <p:sp>
        <p:nvSpPr>
          <p:cNvPr id="2" name="Slayt Numarası Yer Tutucusu 1"/>
          <p:cNvSpPr>
            <a:spLocks noGrp="1"/>
          </p:cNvSpPr>
          <p:nvPr>
            <p:ph type="sldNum" sz="quarter" idx="12"/>
          </p:nvPr>
        </p:nvSpPr>
        <p:spPr/>
        <p:txBody>
          <a:bodyPr/>
          <a:lstStyle/>
          <a:p>
            <a:fld id="{B7AD5FD4-431C-431A-AD2A-A1CF236CE1A4}" type="slidenum">
              <a:rPr lang="tr-TR" smtClean="0"/>
              <a:pPr/>
              <a:t>55</a:t>
            </a:fld>
            <a:endParaRPr lang="tr-TR"/>
          </a:p>
        </p:txBody>
      </p:sp>
    </p:spTree>
    <p:extLst>
      <p:ext uri="{BB962C8B-B14F-4D97-AF65-F5344CB8AC3E}">
        <p14:creationId xmlns:p14="http://schemas.microsoft.com/office/powerpoint/2010/main" xmlns="" val="2944991130"/>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pic>
        <p:nvPicPr>
          <p:cNvPr id="132099" name="Picture 3" descr="BUSI163D"/>
          <p:cNvPicPr>
            <a:picLocks noGrp="1" noChangeAspect="1" noChangeArrowheads="1"/>
          </p:cNvPicPr>
          <p:nvPr>
            <p:ph type="body" idx="1"/>
          </p:nvPr>
        </p:nvPicPr>
        <p:blipFill>
          <a:blip r:embed="rId3" cstate="print">
            <a:extLst>
              <a:ext uri="{28A0092B-C50C-407E-A947-70E740481C1C}">
                <a14:useLocalDpi xmlns:a14="http://schemas.microsoft.com/office/drawing/2010/main" xmlns="" val="0"/>
              </a:ext>
            </a:extLst>
          </a:blip>
          <a:srcRect/>
          <a:stretch>
            <a:fillRect/>
          </a:stretch>
        </p:blipFill>
        <p:spPr>
          <a:xfrm>
            <a:off x="6804248" y="4149080"/>
            <a:ext cx="2339752" cy="1236096"/>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132100" name="Rectangle 4"/>
          <p:cNvSpPr>
            <a:spLocks noChangeArrowheads="1"/>
          </p:cNvSpPr>
          <p:nvPr/>
        </p:nvSpPr>
        <p:spPr bwMode="auto">
          <a:xfrm>
            <a:off x="328730" y="1916832"/>
            <a:ext cx="8459787" cy="381642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2075" tIns="46037" rIns="92075" bIns="46037"/>
          <a:lstStyle/>
          <a:p>
            <a:pPr indent="-457200">
              <a:spcBef>
                <a:spcPts val="300"/>
              </a:spcBef>
              <a:spcAft>
                <a:spcPts val="300"/>
              </a:spcAft>
              <a:buClr>
                <a:srgbClr val="00FF00"/>
              </a:buClr>
              <a:buSzPct val="100000"/>
              <a:buFont typeface="+mj-lt"/>
              <a:buAutoNum type="arabicPeriod"/>
            </a:pPr>
            <a:r>
              <a:rPr kumimoji="0" lang="tr-TR" sz="2600" i="1" dirty="0" smtClean="0">
                <a:solidFill>
                  <a:srgbClr val="002060"/>
                </a:solidFill>
                <a:effectLst>
                  <a:outerShdw blurRad="38100" dist="38100" dir="2700000" algn="tl">
                    <a:srgbClr val="000000">
                      <a:alpha val="43137"/>
                    </a:srgbClr>
                  </a:outerShdw>
                </a:effectLst>
                <a:latin typeface="Bookman Old Style" pitchFamily="18" charset="0"/>
              </a:rPr>
              <a:t>Mahremiyet </a:t>
            </a:r>
            <a:r>
              <a:rPr kumimoji="0" lang="tr-TR" sz="2600" i="1" dirty="0">
                <a:solidFill>
                  <a:srgbClr val="002060"/>
                </a:solidFill>
                <a:effectLst>
                  <a:outerShdw blurRad="38100" dist="38100" dir="2700000" algn="tl">
                    <a:srgbClr val="000000">
                      <a:alpha val="43137"/>
                    </a:srgbClr>
                  </a:outerShdw>
                </a:effectLst>
                <a:latin typeface="Bookman Old Style" pitchFamily="18" charset="0"/>
              </a:rPr>
              <a:t>ve öznellik </a:t>
            </a:r>
            <a:r>
              <a:rPr kumimoji="0" lang="tr-TR" sz="2600" i="1" dirty="0" smtClean="0">
                <a:solidFill>
                  <a:srgbClr val="002060"/>
                </a:solidFill>
                <a:effectLst>
                  <a:outerShdw blurRad="38100" dist="38100" dir="2700000" algn="tl">
                    <a:srgbClr val="000000">
                      <a:alpha val="43137"/>
                    </a:srgbClr>
                  </a:outerShdw>
                </a:effectLst>
                <a:latin typeface="Bookman Old Style" pitchFamily="18" charset="0"/>
              </a:rPr>
              <a:t>önemlidir.</a:t>
            </a:r>
            <a:endParaRPr kumimoji="0" lang="tr-TR" sz="2600" i="1" dirty="0">
              <a:solidFill>
                <a:srgbClr val="002060"/>
              </a:solidFill>
              <a:effectLst>
                <a:outerShdw blurRad="38100" dist="38100" dir="2700000" algn="tl">
                  <a:srgbClr val="000000">
                    <a:alpha val="43137"/>
                  </a:srgbClr>
                </a:outerShdw>
              </a:effectLst>
              <a:latin typeface="Bookman Old Style" pitchFamily="18" charset="0"/>
            </a:endParaRPr>
          </a:p>
          <a:p>
            <a:pPr indent="-457200">
              <a:spcBef>
                <a:spcPts val="300"/>
              </a:spcBef>
              <a:spcAft>
                <a:spcPts val="300"/>
              </a:spcAft>
              <a:buClr>
                <a:srgbClr val="00FF00"/>
              </a:buClr>
              <a:buSzPct val="100000"/>
              <a:buFont typeface="+mj-lt"/>
              <a:buAutoNum type="arabicPeriod"/>
            </a:pPr>
            <a:r>
              <a:rPr kumimoji="0" lang="tr-TR" sz="2600" i="1" dirty="0">
                <a:solidFill>
                  <a:srgbClr val="002060"/>
                </a:solidFill>
                <a:effectLst>
                  <a:outerShdw blurRad="38100" dist="38100" dir="2700000" algn="tl">
                    <a:srgbClr val="000000">
                      <a:alpha val="43137"/>
                    </a:srgbClr>
                  </a:outerShdw>
                </a:effectLst>
                <a:latin typeface="Bookman Old Style" pitchFamily="18" charset="0"/>
              </a:rPr>
              <a:t>Bilgi </a:t>
            </a:r>
            <a:r>
              <a:rPr kumimoji="0" lang="tr-TR" sz="2600" i="1" dirty="0" smtClean="0">
                <a:solidFill>
                  <a:srgbClr val="002060"/>
                </a:solidFill>
                <a:effectLst>
                  <a:outerShdw blurRad="38100" dist="38100" dir="2700000" algn="tl">
                    <a:srgbClr val="000000">
                      <a:alpha val="43137"/>
                    </a:srgbClr>
                  </a:outerShdw>
                </a:effectLst>
                <a:latin typeface="Bookman Old Style" pitchFamily="18" charset="0"/>
              </a:rPr>
              <a:t>güçtür; </a:t>
            </a:r>
            <a:r>
              <a:rPr lang="tr-TR" sz="2600" i="1" dirty="0">
                <a:solidFill>
                  <a:srgbClr val="002060"/>
                </a:solidFill>
                <a:effectLst>
                  <a:outerShdw blurRad="38100" dist="38100" dir="2700000" algn="tl">
                    <a:srgbClr val="000000">
                      <a:alpha val="43137"/>
                    </a:srgbClr>
                  </a:outerShdw>
                </a:effectLst>
                <a:latin typeface="Bookman Old Style" pitchFamily="18" charset="0"/>
              </a:rPr>
              <a:t>d</a:t>
            </a:r>
            <a:r>
              <a:rPr kumimoji="0" lang="tr-TR" sz="2600" i="1" dirty="0" smtClean="0">
                <a:solidFill>
                  <a:srgbClr val="002060"/>
                </a:solidFill>
                <a:effectLst>
                  <a:outerShdw blurRad="38100" dist="38100" dir="2700000" algn="tl">
                    <a:srgbClr val="000000">
                      <a:alpha val="43137"/>
                    </a:srgbClr>
                  </a:outerShdw>
                </a:effectLst>
                <a:latin typeface="Bookman Old Style" pitchFamily="18" charset="0"/>
              </a:rPr>
              <a:t>uygular </a:t>
            </a:r>
            <a:r>
              <a:rPr kumimoji="0" lang="tr-TR" sz="2600" i="1" dirty="0">
                <a:solidFill>
                  <a:srgbClr val="002060"/>
                </a:solidFill>
                <a:effectLst>
                  <a:outerShdw blurRad="38100" dist="38100" dir="2700000" algn="tl">
                    <a:srgbClr val="000000">
                      <a:alpha val="43137"/>
                    </a:srgbClr>
                  </a:outerShdw>
                </a:effectLst>
                <a:latin typeface="Bookman Old Style" pitchFamily="18" charset="0"/>
              </a:rPr>
              <a:t>yerine, zeka ön </a:t>
            </a:r>
            <a:r>
              <a:rPr kumimoji="0" lang="tr-TR" sz="2600" i="1" dirty="0" smtClean="0">
                <a:solidFill>
                  <a:srgbClr val="002060"/>
                </a:solidFill>
                <a:effectLst>
                  <a:outerShdw blurRad="38100" dist="38100" dir="2700000" algn="tl">
                    <a:srgbClr val="000000">
                      <a:alpha val="43137"/>
                    </a:srgbClr>
                  </a:outerShdw>
                </a:effectLst>
                <a:latin typeface="Bookman Old Style" pitchFamily="18" charset="0"/>
              </a:rPr>
              <a:t>plandadır.</a:t>
            </a:r>
            <a:endParaRPr kumimoji="0" lang="tr-TR" sz="2600" i="1" dirty="0">
              <a:solidFill>
                <a:srgbClr val="002060"/>
              </a:solidFill>
              <a:effectLst>
                <a:outerShdw blurRad="38100" dist="38100" dir="2700000" algn="tl">
                  <a:srgbClr val="000000">
                    <a:alpha val="43137"/>
                  </a:srgbClr>
                </a:outerShdw>
              </a:effectLst>
              <a:latin typeface="Bookman Old Style" pitchFamily="18" charset="0"/>
            </a:endParaRPr>
          </a:p>
          <a:p>
            <a:pPr indent="-457200">
              <a:spcBef>
                <a:spcPts val="300"/>
              </a:spcBef>
              <a:spcAft>
                <a:spcPts val="300"/>
              </a:spcAft>
              <a:buClr>
                <a:srgbClr val="00FF00"/>
              </a:buClr>
              <a:buSzPct val="100000"/>
              <a:buFont typeface="+mj-lt"/>
              <a:buAutoNum type="arabicPeriod"/>
            </a:pPr>
            <a:r>
              <a:rPr kumimoji="0" lang="tr-TR" sz="2600" i="1" dirty="0">
                <a:solidFill>
                  <a:srgbClr val="002060"/>
                </a:solidFill>
                <a:effectLst>
                  <a:outerShdw blurRad="38100" dist="38100" dir="2700000" algn="tl">
                    <a:srgbClr val="000000">
                      <a:alpha val="43137"/>
                    </a:srgbClr>
                  </a:outerShdw>
                </a:effectLst>
                <a:latin typeface="Bookman Old Style" pitchFamily="18" charset="0"/>
              </a:rPr>
              <a:t>Bilmediklerinden dolayı öğrencileri </a:t>
            </a:r>
            <a:r>
              <a:rPr kumimoji="0" lang="tr-TR" sz="2600" i="1" dirty="0" smtClean="0">
                <a:solidFill>
                  <a:srgbClr val="002060"/>
                </a:solidFill>
                <a:effectLst>
                  <a:outerShdw blurRad="38100" dist="38100" dir="2700000" algn="tl">
                    <a:srgbClr val="000000">
                      <a:alpha val="43137"/>
                    </a:srgbClr>
                  </a:outerShdw>
                </a:effectLst>
                <a:latin typeface="Bookman Old Style" pitchFamily="18" charset="0"/>
              </a:rPr>
              <a:t>aşağılayabilir.</a:t>
            </a:r>
            <a:endParaRPr kumimoji="0" lang="tr-TR" sz="2600" i="1" dirty="0">
              <a:solidFill>
                <a:srgbClr val="002060"/>
              </a:solidFill>
              <a:effectLst>
                <a:outerShdw blurRad="38100" dist="38100" dir="2700000" algn="tl">
                  <a:srgbClr val="000000">
                    <a:alpha val="43137"/>
                  </a:srgbClr>
                </a:outerShdw>
              </a:effectLst>
              <a:latin typeface="Bookman Old Style" pitchFamily="18" charset="0"/>
            </a:endParaRPr>
          </a:p>
          <a:p>
            <a:pPr indent="-457200">
              <a:spcBef>
                <a:spcPts val="300"/>
              </a:spcBef>
              <a:spcAft>
                <a:spcPts val="300"/>
              </a:spcAft>
              <a:buClr>
                <a:srgbClr val="00FF00"/>
              </a:buClr>
              <a:buSzPct val="100000"/>
              <a:buFont typeface="+mj-lt"/>
              <a:buAutoNum type="arabicPeriod"/>
            </a:pPr>
            <a:r>
              <a:rPr kumimoji="0" lang="tr-TR" sz="2600" i="1" dirty="0">
                <a:solidFill>
                  <a:srgbClr val="002060"/>
                </a:solidFill>
                <a:effectLst>
                  <a:outerShdw blurRad="38100" dist="38100" dir="2700000" algn="tl">
                    <a:srgbClr val="000000">
                      <a:alpha val="43137"/>
                    </a:srgbClr>
                  </a:outerShdw>
                </a:effectLst>
                <a:latin typeface="Bookman Old Style" pitchFamily="18" charset="0"/>
              </a:rPr>
              <a:t>Yargısız infaz kişiliklerinin bir parçası </a:t>
            </a:r>
            <a:r>
              <a:rPr kumimoji="0" lang="tr-TR" sz="2600" i="1" dirty="0" smtClean="0">
                <a:solidFill>
                  <a:srgbClr val="002060"/>
                </a:solidFill>
                <a:effectLst>
                  <a:outerShdw blurRad="38100" dist="38100" dir="2700000" algn="tl">
                    <a:srgbClr val="000000">
                      <a:alpha val="43137"/>
                    </a:srgbClr>
                  </a:outerShdw>
                </a:effectLst>
                <a:latin typeface="Bookman Old Style" pitchFamily="18" charset="0"/>
              </a:rPr>
              <a:t>olabilir.</a:t>
            </a:r>
            <a:endParaRPr kumimoji="0" lang="tr-TR" sz="2600" i="1" dirty="0">
              <a:solidFill>
                <a:srgbClr val="002060"/>
              </a:solidFill>
              <a:effectLst>
                <a:outerShdw blurRad="38100" dist="38100" dir="2700000" algn="tl">
                  <a:srgbClr val="000000">
                    <a:alpha val="43137"/>
                  </a:srgbClr>
                </a:outerShdw>
              </a:effectLst>
              <a:latin typeface="Bookman Old Style" pitchFamily="18" charset="0"/>
            </a:endParaRPr>
          </a:p>
          <a:p>
            <a:pPr indent="-457200">
              <a:spcBef>
                <a:spcPts val="300"/>
              </a:spcBef>
              <a:spcAft>
                <a:spcPts val="300"/>
              </a:spcAft>
              <a:buClr>
                <a:srgbClr val="00FF00"/>
              </a:buClr>
              <a:buSzPct val="100000"/>
              <a:buFont typeface="+mj-lt"/>
              <a:buAutoNum type="arabicPeriod"/>
            </a:pPr>
            <a:r>
              <a:rPr kumimoji="0" lang="tr-TR" sz="2600" i="1" dirty="0">
                <a:solidFill>
                  <a:srgbClr val="002060"/>
                </a:solidFill>
                <a:effectLst>
                  <a:outerShdw blurRad="38100" dist="38100" dir="2700000" algn="tl">
                    <a:srgbClr val="000000">
                      <a:alpha val="43137"/>
                    </a:srgbClr>
                  </a:outerShdw>
                </a:effectLst>
                <a:latin typeface="Bookman Old Style" pitchFamily="18" charset="0"/>
              </a:rPr>
              <a:t>Planları ve kendi akılları </a:t>
            </a:r>
            <a:r>
              <a:rPr kumimoji="0" lang="tr-TR" sz="2600" i="1" dirty="0" smtClean="0">
                <a:solidFill>
                  <a:srgbClr val="002060"/>
                </a:solidFill>
                <a:effectLst>
                  <a:outerShdw blurRad="38100" dist="38100" dir="2700000" algn="tl">
                    <a:srgbClr val="000000">
                      <a:alpha val="43137"/>
                    </a:srgbClr>
                  </a:outerShdw>
                </a:effectLst>
                <a:latin typeface="Bookman Old Style" pitchFamily="18" charset="0"/>
              </a:rPr>
              <a:t>üstündür.</a:t>
            </a:r>
            <a:endParaRPr kumimoji="0" lang="tr-TR" sz="2600" i="1" dirty="0">
              <a:solidFill>
                <a:srgbClr val="002060"/>
              </a:solidFill>
              <a:effectLst>
                <a:outerShdw blurRad="38100" dist="38100" dir="2700000" algn="tl">
                  <a:srgbClr val="000000">
                    <a:alpha val="43137"/>
                  </a:srgbClr>
                </a:outerShdw>
              </a:effectLst>
              <a:latin typeface="Bookman Old Style" pitchFamily="18" charset="0"/>
            </a:endParaRPr>
          </a:p>
          <a:p>
            <a:pPr indent="-457200">
              <a:spcBef>
                <a:spcPts val="300"/>
              </a:spcBef>
              <a:spcAft>
                <a:spcPts val="300"/>
              </a:spcAft>
              <a:buClr>
                <a:srgbClr val="00FF00"/>
              </a:buClr>
              <a:buSzPct val="100000"/>
              <a:buFont typeface="+mj-lt"/>
              <a:buAutoNum type="arabicPeriod"/>
            </a:pPr>
            <a:r>
              <a:rPr kumimoji="0" lang="tr-TR" sz="2600" i="1" dirty="0">
                <a:solidFill>
                  <a:srgbClr val="002060"/>
                </a:solidFill>
                <a:effectLst>
                  <a:outerShdw blurRad="38100" dist="38100" dir="2700000" algn="tl">
                    <a:srgbClr val="000000">
                      <a:alpha val="43137"/>
                    </a:srgbClr>
                  </a:outerShdw>
                </a:effectLst>
                <a:latin typeface="Bookman Old Style" pitchFamily="18" charset="0"/>
              </a:rPr>
              <a:t>Kervan tamam olmadan yola </a:t>
            </a:r>
            <a:r>
              <a:rPr kumimoji="0" lang="tr-TR" sz="2600" i="1" dirty="0" smtClean="0">
                <a:solidFill>
                  <a:srgbClr val="002060"/>
                </a:solidFill>
                <a:effectLst>
                  <a:outerShdw blurRad="38100" dist="38100" dir="2700000" algn="tl">
                    <a:srgbClr val="000000">
                      <a:alpha val="43137"/>
                    </a:srgbClr>
                  </a:outerShdw>
                </a:effectLst>
                <a:latin typeface="Bookman Old Style" pitchFamily="18" charset="0"/>
              </a:rPr>
              <a:t>çıkmaz.</a:t>
            </a:r>
            <a:endParaRPr kumimoji="0" lang="tr-TR" sz="2600" i="1" dirty="0">
              <a:solidFill>
                <a:srgbClr val="002060"/>
              </a:solidFill>
              <a:effectLst>
                <a:outerShdw blurRad="38100" dist="38100" dir="2700000" algn="tl">
                  <a:srgbClr val="000000">
                    <a:alpha val="43137"/>
                  </a:srgbClr>
                </a:outerShdw>
              </a:effectLst>
              <a:latin typeface="Bookman Old Style" pitchFamily="18" charset="0"/>
            </a:endParaRPr>
          </a:p>
          <a:p>
            <a:pPr indent="-457200">
              <a:spcBef>
                <a:spcPts val="300"/>
              </a:spcBef>
              <a:spcAft>
                <a:spcPts val="300"/>
              </a:spcAft>
              <a:buClr>
                <a:srgbClr val="00FF00"/>
              </a:buClr>
              <a:buSzPct val="100000"/>
              <a:buFont typeface="+mj-lt"/>
              <a:buAutoNum type="arabicPeriod"/>
            </a:pPr>
            <a:r>
              <a:rPr kumimoji="0" lang="tr-TR" sz="2600" i="1" dirty="0">
                <a:solidFill>
                  <a:srgbClr val="002060"/>
                </a:solidFill>
                <a:effectLst>
                  <a:outerShdw blurRad="38100" dist="38100" dir="2700000" algn="tl">
                    <a:srgbClr val="000000">
                      <a:alpha val="43137"/>
                    </a:srgbClr>
                  </a:outerShdw>
                </a:effectLst>
                <a:latin typeface="Bookman Old Style" pitchFamily="18" charset="0"/>
              </a:rPr>
              <a:t>Öngörülüdürler, </a:t>
            </a:r>
            <a:r>
              <a:rPr kumimoji="0" lang="tr-TR" sz="2600" i="1" dirty="0" smtClean="0">
                <a:solidFill>
                  <a:srgbClr val="002060"/>
                </a:solidFill>
                <a:effectLst>
                  <a:outerShdw blurRad="38100" dist="38100" dir="2700000" algn="tl">
                    <a:srgbClr val="000000">
                      <a:alpha val="43137"/>
                    </a:srgbClr>
                  </a:outerShdw>
                </a:effectLst>
                <a:latin typeface="Bookman Old Style" pitchFamily="18" charset="0"/>
              </a:rPr>
              <a:t>sürprizlerden hoşlanmazlar.</a:t>
            </a:r>
            <a:endParaRPr kumimoji="0" lang="tr-TR" sz="2600" i="1" dirty="0">
              <a:solidFill>
                <a:srgbClr val="002060"/>
              </a:solidFill>
              <a:effectLst>
                <a:outerShdw blurRad="38100" dist="38100" dir="2700000" algn="tl">
                  <a:srgbClr val="000000">
                    <a:alpha val="43137"/>
                  </a:srgbClr>
                </a:outerShdw>
              </a:effectLst>
              <a:latin typeface="Bookman Old Style" pitchFamily="18" charset="0"/>
            </a:endParaRPr>
          </a:p>
        </p:txBody>
      </p:sp>
      <p:sp>
        <p:nvSpPr>
          <p:cNvPr id="6" name="Rectangle 3"/>
          <p:cNvSpPr>
            <a:spLocks noGrp="1" noChangeArrowheads="1"/>
          </p:cNvSpPr>
          <p:nvPr>
            <p:ph type="title"/>
          </p:nvPr>
        </p:nvSpPr>
        <p:spPr>
          <a:xfrm>
            <a:off x="410245" y="476672"/>
            <a:ext cx="8404223" cy="1031875"/>
          </a:xfrm>
          <a:gradFill rotWithShape="1">
            <a:gsLst>
              <a:gs pos="0">
                <a:srgbClr val="99FF33">
                  <a:gamma/>
                  <a:shade val="46275"/>
                  <a:invGamma/>
                </a:srgbClr>
              </a:gs>
              <a:gs pos="50000">
                <a:srgbClr val="99FF33"/>
              </a:gs>
              <a:gs pos="100000">
                <a:srgbClr val="99FF33">
                  <a:gamma/>
                  <a:shade val="46275"/>
                  <a:invGamma/>
                </a:srgbClr>
              </a:gs>
            </a:gsLst>
            <a:lin ang="5400000" scaled="1"/>
          </a:gradFill>
          <a:ln cap="flat" algn="ctr">
            <a:solidFill>
              <a:schemeClr val="tx1"/>
            </a:solidFill>
            <a:miter lim="800000"/>
            <a:headEnd/>
            <a:tailEnd/>
          </a:ln>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noAutofit/>
          </a:bodyPr>
          <a:lstStyle/>
          <a:p>
            <a:r>
              <a:rPr lang="tr-TR" sz="6000" i="1" dirty="0">
                <a:solidFill>
                  <a:schemeClr val="tx1"/>
                </a:solidFill>
                <a:effectLst>
                  <a:outerShdw blurRad="38100" dist="38100" dir="2700000" algn="tl">
                    <a:srgbClr val="000000">
                      <a:alpha val="43137"/>
                    </a:srgbClr>
                  </a:outerShdw>
                </a:effectLst>
                <a:latin typeface="Bookman Old Style" pitchFamily="18" charset="0"/>
              </a:rPr>
              <a:t>Öğretmen </a:t>
            </a:r>
            <a:r>
              <a:rPr lang="tr-TR" sz="6000" i="1" dirty="0" smtClean="0">
                <a:solidFill>
                  <a:schemeClr val="tx1"/>
                </a:solidFill>
                <a:effectLst>
                  <a:outerShdw blurRad="38100" dist="38100" dir="2700000" algn="tl">
                    <a:srgbClr val="000000">
                      <a:alpha val="43137"/>
                    </a:srgbClr>
                  </a:outerShdw>
                </a:effectLst>
                <a:latin typeface="Bookman Old Style" pitchFamily="18" charset="0"/>
              </a:rPr>
              <a:t>Tipleri		5</a:t>
            </a:r>
            <a:endParaRPr lang="tr-TR" sz="6000" i="1" dirty="0">
              <a:solidFill>
                <a:schemeClr val="tx1"/>
              </a:solidFill>
              <a:effectLst>
                <a:outerShdw blurRad="38100" dist="38100" dir="2700000" algn="tl">
                  <a:srgbClr val="000000">
                    <a:alpha val="43137"/>
                  </a:srgbClr>
                </a:outerShdw>
              </a:effectLst>
              <a:latin typeface="Bookman Old Style" pitchFamily="18" charset="0"/>
            </a:endParaRPr>
          </a:p>
        </p:txBody>
      </p:sp>
      <p:sp>
        <p:nvSpPr>
          <p:cNvPr id="2" name="Slayt Numarası Yer Tutucusu 1"/>
          <p:cNvSpPr>
            <a:spLocks noGrp="1"/>
          </p:cNvSpPr>
          <p:nvPr>
            <p:ph type="sldNum" sz="quarter" idx="12"/>
          </p:nvPr>
        </p:nvSpPr>
        <p:spPr/>
        <p:txBody>
          <a:bodyPr/>
          <a:lstStyle/>
          <a:p>
            <a:fld id="{B7AD5FD4-431C-431A-AD2A-A1CF236CE1A4}" type="slidenum">
              <a:rPr lang="tr-TR" smtClean="0"/>
              <a:pPr/>
              <a:t>56</a:t>
            </a:fld>
            <a:endParaRPr lang="tr-TR"/>
          </a:p>
        </p:txBody>
      </p:sp>
    </p:spTree>
    <p:extLst>
      <p:ext uri="{BB962C8B-B14F-4D97-AF65-F5344CB8AC3E}">
        <p14:creationId xmlns:p14="http://schemas.microsoft.com/office/powerpoint/2010/main" xmlns="" val="195962587"/>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pic>
        <p:nvPicPr>
          <p:cNvPr id="133123" name="Picture 3" descr="BUSI109D"/>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100392" y="4044454"/>
            <a:ext cx="1172203" cy="2813546"/>
          </a:xfrm>
          <a:prstGeom prst="rect">
            <a:avLst/>
          </a:prstGeom>
          <a:noFill/>
          <a:extLst>
            <a:ext uri="{909E8E84-426E-40DD-AFC4-6F175D3DCCD1}">
              <a14:hiddenFill xmlns:a14="http://schemas.microsoft.com/office/drawing/2010/main" xmlns="">
                <a:solidFill>
                  <a:srgbClr val="FFFFFF"/>
                </a:solidFill>
              </a14:hiddenFill>
            </a:ext>
          </a:extLst>
        </p:spPr>
      </p:pic>
      <p:sp>
        <p:nvSpPr>
          <p:cNvPr id="133124" name="Rectangle 4"/>
          <p:cNvSpPr>
            <a:spLocks noChangeArrowheads="1"/>
          </p:cNvSpPr>
          <p:nvPr/>
        </p:nvSpPr>
        <p:spPr bwMode="auto">
          <a:xfrm>
            <a:off x="395536" y="2132855"/>
            <a:ext cx="8142854" cy="448014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2075" tIns="46037" rIns="92075" bIns="46037"/>
          <a:lstStyle/>
          <a:p>
            <a:pPr indent="-457200">
              <a:spcBef>
                <a:spcPts val="300"/>
              </a:spcBef>
              <a:spcAft>
                <a:spcPts val="300"/>
              </a:spcAft>
              <a:buClr>
                <a:srgbClr val="00FF00"/>
              </a:buClr>
              <a:buSzPct val="100000"/>
              <a:buFont typeface="+mj-lt"/>
              <a:buAutoNum type="arabicPeriod"/>
            </a:pPr>
            <a:r>
              <a:rPr kumimoji="0" lang="tr-TR" sz="2700" i="1" dirty="0" smtClean="0">
                <a:solidFill>
                  <a:srgbClr val="002060"/>
                </a:solidFill>
                <a:effectLst>
                  <a:outerShdw blurRad="38100" dist="38100" dir="2700000" algn="tl">
                    <a:srgbClr val="000000">
                      <a:alpha val="43137"/>
                    </a:srgbClr>
                  </a:outerShdw>
                </a:effectLst>
                <a:latin typeface="Bookman Old Style" pitchFamily="18" charset="0"/>
              </a:rPr>
              <a:t>Akılcı, </a:t>
            </a:r>
            <a:r>
              <a:rPr kumimoji="0" lang="tr-TR" sz="2700" i="1" dirty="0">
                <a:solidFill>
                  <a:srgbClr val="002060"/>
                </a:solidFill>
                <a:effectLst>
                  <a:outerShdw blurRad="38100" dist="38100" dir="2700000" algn="tl">
                    <a:srgbClr val="000000">
                      <a:alpha val="43137"/>
                    </a:srgbClr>
                  </a:outerShdw>
                </a:effectLst>
                <a:latin typeface="Bookman Old Style" pitchFamily="18" charset="0"/>
              </a:rPr>
              <a:t>sorumluluk sahibi, sırlara önem </a:t>
            </a:r>
            <a:r>
              <a:rPr kumimoji="0" lang="tr-TR" sz="2700" i="1" dirty="0" smtClean="0">
                <a:solidFill>
                  <a:srgbClr val="002060"/>
                </a:solidFill>
                <a:effectLst>
                  <a:outerShdw blurRad="38100" dist="38100" dir="2700000" algn="tl">
                    <a:srgbClr val="000000">
                      <a:alpha val="43137"/>
                    </a:srgbClr>
                  </a:outerShdw>
                </a:effectLst>
                <a:latin typeface="Bookman Old Style" pitchFamily="18" charset="0"/>
              </a:rPr>
              <a:t>veren.</a:t>
            </a:r>
            <a:endParaRPr kumimoji="0" lang="tr-TR" sz="2700" i="1" dirty="0">
              <a:solidFill>
                <a:srgbClr val="002060"/>
              </a:solidFill>
              <a:effectLst>
                <a:outerShdw blurRad="38100" dist="38100" dir="2700000" algn="tl">
                  <a:srgbClr val="000000">
                    <a:alpha val="43137"/>
                  </a:srgbClr>
                </a:outerShdw>
              </a:effectLst>
              <a:latin typeface="Bookman Old Style" pitchFamily="18" charset="0"/>
            </a:endParaRPr>
          </a:p>
          <a:p>
            <a:pPr indent="-457200">
              <a:spcBef>
                <a:spcPts val="300"/>
              </a:spcBef>
              <a:spcAft>
                <a:spcPts val="300"/>
              </a:spcAft>
              <a:buClr>
                <a:srgbClr val="00FF00"/>
              </a:buClr>
              <a:buSzPct val="100000"/>
              <a:buFont typeface="+mj-lt"/>
              <a:buAutoNum type="arabicPeriod"/>
            </a:pPr>
            <a:r>
              <a:rPr kumimoji="0" lang="tr-TR" sz="2700" i="1" dirty="0">
                <a:solidFill>
                  <a:srgbClr val="002060"/>
                </a:solidFill>
                <a:effectLst>
                  <a:outerShdw blurRad="38100" dist="38100" dir="2700000" algn="tl">
                    <a:srgbClr val="000000">
                      <a:alpha val="43137"/>
                    </a:srgbClr>
                  </a:outerShdw>
                </a:effectLst>
                <a:latin typeface="Bookman Old Style" pitchFamily="18" charset="0"/>
              </a:rPr>
              <a:t>“Bekçi </a:t>
            </a:r>
            <a:r>
              <a:rPr kumimoji="0" lang="tr-TR" sz="2700" i="1" dirty="0" smtClean="0">
                <a:solidFill>
                  <a:srgbClr val="002060"/>
                </a:solidFill>
                <a:effectLst>
                  <a:outerShdw blurRad="38100" dist="38100" dir="2700000" algn="tl">
                    <a:srgbClr val="000000">
                      <a:alpha val="43137"/>
                    </a:srgbClr>
                  </a:outerShdw>
                </a:effectLst>
                <a:latin typeface="Bookman Old Style" pitchFamily="18" charset="0"/>
              </a:rPr>
              <a:t>Murtaza</a:t>
            </a:r>
            <a:r>
              <a:rPr kumimoji="0" lang="tr-TR" sz="2700" i="1" dirty="0">
                <a:solidFill>
                  <a:srgbClr val="002060"/>
                </a:solidFill>
                <a:effectLst>
                  <a:outerShdw blurRad="38100" dist="38100" dir="2700000" algn="tl">
                    <a:srgbClr val="000000">
                      <a:alpha val="43137"/>
                    </a:srgbClr>
                  </a:outerShdw>
                </a:effectLst>
                <a:latin typeface="Bookman Old Style" pitchFamily="18" charset="0"/>
              </a:rPr>
              <a:t>” tipler; komplo </a:t>
            </a:r>
            <a:r>
              <a:rPr kumimoji="0" lang="tr-TR" sz="2700" i="1" dirty="0" smtClean="0">
                <a:solidFill>
                  <a:srgbClr val="002060"/>
                </a:solidFill>
                <a:effectLst>
                  <a:outerShdw blurRad="38100" dist="38100" dir="2700000" algn="tl">
                    <a:srgbClr val="000000">
                      <a:alpha val="43137"/>
                    </a:srgbClr>
                  </a:outerShdw>
                </a:effectLst>
                <a:latin typeface="Bookman Old Style" pitchFamily="18" charset="0"/>
              </a:rPr>
              <a:t>teorisyenleri.</a:t>
            </a:r>
            <a:endParaRPr kumimoji="0" lang="tr-TR" sz="2700" i="1" dirty="0">
              <a:solidFill>
                <a:srgbClr val="002060"/>
              </a:solidFill>
              <a:effectLst>
                <a:outerShdw blurRad="38100" dist="38100" dir="2700000" algn="tl">
                  <a:srgbClr val="000000">
                    <a:alpha val="43137"/>
                  </a:srgbClr>
                </a:outerShdw>
              </a:effectLst>
              <a:latin typeface="Bookman Old Style" pitchFamily="18" charset="0"/>
            </a:endParaRPr>
          </a:p>
          <a:p>
            <a:pPr indent="-457200">
              <a:spcBef>
                <a:spcPts val="300"/>
              </a:spcBef>
              <a:spcAft>
                <a:spcPts val="300"/>
              </a:spcAft>
              <a:buClr>
                <a:srgbClr val="00FF00"/>
              </a:buClr>
              <a:buSzPct val="100000"/>
              <a:buFont typeface="+mj-lt"/>
              <a:buAutoNum type="arabicPeriod"/>
            </a:pPr>
            <a:r>
              <a:rPr kumimoji="0" lang="tr-TR" sz="2700" i="1" dirty="0" smtClean="0">
                <a:solidFill>
                  <a:srgbClr val="002060"/>
                </a:solidFill>
                <a:effectLst>
                  <a:outerShdw blurRad="38100" dist="38100" dir="2700000" algn="tl">
                    <a:srgbClr val="000000">
                      <a:alpha val="43137"/>
                    </a:srgbClr>
                  </a:outerShdw>
                </a:effectLst>
                <a:latin typeface="Bookman Old Style" pitchFamily="18" charset="0"/>
              </a:rPr>
              <a:t>Detayları </a:t>
            </a:r>
            <a:r>
              <a:rPr kumimoji="0" lang="tr-TR" sz="2700" i="1" dirty="0">
                <a:solidFill>
                  <a:srgbClr val="002060"/>
                </a:solidFill>
                <a:effectLst>
                  <a:outerShdw blurRad="38100" dist="38100" dir="2700000" algn="tl">
                    <a:srgbClr val="000000">
                      <a:alpha val="43137"/>
                    </a:srgbClr>
                  </a:outerShdw>
                </a:effectLst>
                <a:latin typeface="Bookman Old Style" pitchFamily="18" charset="0"/>
              </a:rPr>
              <a:t>bilmek ve kendisi çözmek </a:t>
            </a:r>
            <a:r>
              <a:rPr kumimoji="0" lang="tr-TR" sz="2700" i="1" dirty="0" smtClean="0">
                <a:solidFill>
                  <a:srgbClr val="002060"/>
                </a:solidFill>
                <a:effectLst>
                  <a:outerShdw blurRad="38100" dist="38100" dir="2700000" algn="tl">
                    <a:srgbClr val="000000">
                      <a:alpha val="43137"/>
                    </a:srgbClr>
                  </a:outerShdw>
                </a:effectLst>
                <a:latin typeface="Bookman Old Style" pitchFamily="18" charset="0"/>
              </a:rPr>
              <a:t>ister.</a:t>
            </a:r>
            <a:endParaRPr kumimoji="0" lang="tr-TR" sz="2700" i="1" dirty="0">
              <a:solidFill>
                <a:srgbClr val="002060"/>
              </a:solidFill>
              <a:effectLst>
                <a:outerShdw blurRad="38100" dist="38100" dir="2700000" algn="tl">
                  <a:srgbClr val="000000">
                    <a:alpha val="43137"/>
                  </a:srgbClr>
                </a:outerShdw>
              </a:effectLst>
              <a:latin typeface="Bookman Old Style" pitchFamily="18" charset="0"/>
            </a:endParaRPr>
          </a:p>
          <a:p>
            <a:pPr indent="-457200">
              <a:spcBef>
                <a:spcPts val="300"/>
              </a:spcBef>
              <a:spcAft>
                <a:spcPts val="300"/>
              </a:spcAft>
              <a:buClr>
                <a:srgbClr val="00FF00"/>
              </a:buClr>
              <a:buSzPct val="100000"/>
              <a:buFont typeface="+mj-lt"/>
              <a:buAutoNum type="arabicPeriod"/>
            </a:pPr>
            <a:r>
              <a:rPr kumimoji="0" lang="tr-TR" sz="2700" i="1" dirty="0" smtClean="0">
                <a:solidFill>
                  <a:srgbClr val="002060"/>
                </a:solidFill>
                <a:effectLst>
                  <a:outerShdw blurRad="38100" dist="38100" dir="2700000" algn="tl">
                    <a:srgbClr val="000000">
                      <a:alpha val="43137"/>
                    </a:srgbClr>
                  </a:outerShdw>
                </a:effectLst>
                <a:latin typeface="Bookman Old Style" pitchFamily="18" charset="0"/>
              </a:rPr>
              <a:t>Kararsızdır.</a:t>
            </a:r>
          </a:p>
          <a:p>
            <a:pPr indent="-457200">
              <a:spcBef>
                <a:spcPts val="300"/>
              </a:spcBef>
              <a:spcAft>
                <a:spcPts val="300"/>
              </a:spcAft>
              <a:buClr>
                <a:srgbClr val="00FF00"/>
              </a:buClr>
              <a:buSzPct val="100000"/>
              <a:buFont typeface="+mj-lt"/>
              <a:buAutoNum type="arabicPeriod"/>
            </a:pPr>
            <a:r>
              <a:rPr kumimoji="0" lang="tr-TR" sz="2700" i="1" dirty="0" smtClean="0">
                <a:solidFill>
                  <a:srgbClr val="002060"/>
                </a:solidFill>
                <a:effectLst>
                  <a:outerShdw blurRad="38100" dist="38100" dir="2700000" algn="tl">
                    <a:srgbClr val="000000">
                      <a:alpha val="43137"/>
                    </a:srgbClr>
                  </a:outerShdw>
                </a:effectLst>
                <a:latin typeface="Bookman Old Style" pitchFamily="18" charset="0"/>
              </a:rPr>
              <a:t>“Düşünmek</a:t>
            </a:r>
            <a:r>
              <a:rPr kumimoji="0" lang="tr-TR" sz="2700" i="1" dirty="0">
                <a:solidFill>
                  <a:srgbClr val="002060"/>
                </a:solidFill>
                <a:effectLst>
                  <a:outerShdw blurRad="38100" dist="38100" dir="2700000" algn="tl">
                    <a:srgbClr val="000000">
                      <a:alpha val="43137"/>
                    </a:srgbClr>
                  </a:outerShdw>
                </a:effectLst>
                <a:latin typeface="Bookman Old Style" pitchFamily="18" charset="0"/>
              </a:rPr>
              <a:t>”, “yapmaktan” daha önceliklidir.</a:t>
            </a:r>
          </a:p>
          <a:p>
            <a:pPr indent="-457200">
              <a:spcBef>
                <a:spcPts val="300"/>
              </a:spcBef>
              <a:spcAft>
                <a:spcPts val="300"/>
              </a:spcAft>
              <a:buClr>
                <a:srgbClr val="00FF00"/>
              </a:buClr>
              <a:buSzPct val="100000"/>
              <a:buFont typeface="+mj-lt"/>
              <a:buAutoNum type="arabicPeriod"/>
            </a:pPr>
            <a:r>
              <a:rPr kumimoji="0" lang="tr-TR" sz="2700" i="1" dirty="0">
                <a:solidFill>
                  <a:srgbClr val="002060"/>
                </a:solidFill>
                <a:effectLst>
                  <a:outerShdw blurRad="38100" dist="38100" dir="2700000" algn="tl">
                    <a:srgbClr val="000000">
                      <a:alpha val="43137"/>
                    </a:srgbClr>
                  </a:outerShdw>
                </a:effectLst>
                <a:latin typeface="Bookman Old Style" pitchFamily="18" charset="0"/>
              </a:rPr>
              <a:t>Kurum aidiyet hissi yüksektir, </a:t>
            </a:r>
            <a:r>
              <a:rPr kumimoji="0" lang="tr-TR" sz="2700" i="1" dirty="0" smtClean="0">
                <a:solidFill>
                  <a:srgbClr val="002060"/>
                </a:solidFill>
                <a:effectLst>
                  <a:outerShdw blurRad="38100" dist="38100" dir="2700000" algn="tl">
                    <a:srgbClr val="000000">
                      <a:alpha val="43137"/>
                    </a:srgbClr>
                  </a:outerShdw>
                </a:effectLst>
                <a:latin typeface="Bookman Old Style" pitchFamily="18" charset="0"/>
              </a:rPr>
              <a:t>temkinlidirler.</a:t>
            </a:r>
            <a:endParaRPr kumimoji="0" lang="tr-TR" sz="2700" i="1" dirty="0">
              <a:solidFill>
                <a:srgbClr val="002060"/>
              </a:solidFill>
              <a:effectLst>
                <a:outerShdw blurRad="38100" dist="38100" dir="2700000" algn="tl">
                  <a:srgbClr val="000000">
                    <a:alpha val="43137"/>
                  </a:srgbClr>
                </a:outerShdw>
              </a:effectLst>
              <a:latin typeface="Bookman Old Style" pitchFamily="18" charset="0"/>
            </a:endParaRPr>
          </a:p>
          <a:p>
            <a:pPr indent="-457200">
              <a:spcBef>
                <a:spcPts val="300"/>
              </a:spcBef>
              <a:spcAft>
                <a:spcPts val="300"/>
              </a:spcAft>
              <a:buClr>
                <a:srgbClr val="00FF00"/>
              </a:buClr>
              <a:buSzPct val="100000"/>
              <a:buFont typeface="+mj-lt"/>
              <a:buAutoNum type="arabicPeriod"/>
            </a:pPr>
            <a:r>
              <a:rPr kumimoji="0" lang="tr-TR" sz="2700" i="1" dirty="0">
                <a:solidFill>
                  <a:srgbClr val="002060"/>
                </a:solidFill>
                <a:effectLst>
                  <a:outerShdw blurRad="38100" dist="38100" dir="2700000" algn="tl">
                    <a:srgbClr val="000000">
                      <a:alpha val="43137"/>
                    </a:srgbClr>
                  </a:outerShdw>
                </a:effectLst>
                <a:latin typeface="Bookman Old Style" pitchFamily="18" charset="0"/>
              </a:rPr>
              <a:t>En kötü ihtimale göre hareket </a:t>
            </a:r>
            <a:r>
              <a:rPr kumimoji="0" lang="tr-TR" sz="2700" i="1" dirty="0" smtClean="0">
                <a:solidFill>
                  <a:srgbClr val="002060"/>
                </a:solidFill>
                <a:effectLst>
                  <a:outerShdw blurRad="38100" dist="38100" dir="2700000" algn="tl">
                    <a:srgbClr val="000000">
                      <a:alpha val="43137"/>
                    </a:srgbClr>
                  </a:outerShdw>
                </a:effectLst>
                <a:latin typeface="Bookman Old Style" pitchFamily="18" charset="0"/>
              </a:rPr>
              <a:t>ederler, </a:t>
            </a:r>
            <a:r>
              <a:rPr lang="tr-TR" sz="2700" i="1" dirty="0">
                <a:solidFill>
                  <a:srgbClr val="002060"/>
                </a:solidFill>
                <a:effectLst>
                  <a:outerShdw blurRad="38100" dist="38100" dir="2700000" algn="tl">
                    <a:srgbClr val="000000">
                      <a:alpha val="43137"/>
                    </a:srgbClr>
                  </a:outerShdw>
                </a:effectLst>
                <a:latin typeface="Bookman Old Style" pitchFamily="18" charset="0"/>
              </a:rPr>
              <a:t>i</a:t>
            </a:r>
            <a:r>
              <a:rPr kumimoji="0" lang="tr-TR" sz="2700" i="1" dirty="0" smtClean="0">
                <a:solidFill>
                  <a:srgbClr val="002060"/>
                </a:solidFill>
                <a:effectLst>
                  <a:outerShdw blurRad="38100" dist="38100" dir="2700000" algn="tl">
                    <a:srgbClr val="000000">
                      <a:alpha val="43137"/>
                    </a:srgbClr>
                  </a:outerShdw>
                </a:effectLst>
                <a:latin typeface="Bookman Old Style" pitchFamily="18" charset="0"/>
              </a:rPr>
              <a:t>nsanları </a:t>
            </a:r>
            <a:r>
              <a:rPr kumimoji="0" lang="tr-TR" sz="2700" i="1" dirty="0">
                <a:solidFill>
                  <a:srgbClr val="002060"/>
                </a:solidFill>
                <a:effectLst>
                  <a:outerShdw blurRad="38100" dist="38100" dir="2700000" algn="tl">
                    <a:srgbClr val="000000">
                      <a:alpha val="43137"/>
                    </a:srgbClr>
                  </a:outerShdw>
                </a:effectLst>
                <a:latin typeface="Bookman Old Style" pitchFamily="18" charset="0"/>
              </a:rPr>
              <a:t>çok kolay çizebilir.</a:t>
            </a:r>
          </a:p>
        </p:txBody>
      </p:sp>
      <p:sp>
        <p:nvSpPr>
          <p:cNvPr id="6" name="Rectangle 3"/>
          <p:cNvSpPr>
            <a:spLocks noGrp="1" noChangeArrowheads="1"/>
          </p:cNvSpPr>
          <p:nvPr>
            <p:ph type="title"/>
          </p:nvPr>
        </p:nvSpPr>
        <p:spPr>
          <a:xfrm>
            <a:off x="410245" y="476672"/>
            <a:ext cx="8404223" cy="1031875"/>
          </a:xfrm>
          <a:gradFill rotWithShape="1">
            <a:gsLst>
              <a:gs pos="0">
                <a:srgbClr val="99FF33">
                  <a:gamma/>
                  <a:shade val="46275"/>
                  <a:invGamma/>
                </a:srgbClr>
              </a:gs>
              <a:gs pos="50000">
                <a:srgbClr val="99FF33"/>
              </a:gs>
              <a:gs pos="100000">
                <a:srgbClr val="99FF33">
                  <a:gamma/>
                  <a:shade val="46275"/>
                  <a:invGamma/>
                </a:srgbClr>
              </a:gs>
            </a:gsLst>
            <a:lin ang="5400000" scaled="1"/>
          </a:gradFill>
          <a:ln cap="flat" algn="ctr">
            <a:solidFill>
              <a:schemeClr val="tx1"/>
            </a:solidFill>
            <a:miter lim="800000"/>
            <a:headEnd/>
            <a:tailEnd/>
          </a:ln>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noAutofit/>
          </a:bodyPr>
          <a:lstStyle/>
          <a:p>
            <a:r>
              <a:rPr lang="tr-TR" sz="6000" i="1" dirty="0">
                <a:solidFill>
                  <a:schemeClr val="tx1"/>
                </a:solidFill>
                <a:effectLst>
                  <a:outerShdw blurRad="38100" dist="38100" dir="2700000" algn="tl">
                    <a:srgbClr val="000000">
                      <a:alpha val="43137"/>
                    </a:srgbClr>
                  </a:outerShdw>
                </a:effectLst>
                <a:latin typeface="Bookman Old Style" pitchFamily="18" charset="0"/>
              </a:rPr>
              <a:t>Öğretmen </a:t>
            </a:r>
            <a:r>
              <a:rPr lang="tr-TR" sz="6000" i="1" dirty="0" smtClean="0">
                <a:solidFill>
                  <a:schemeClr val="tx1"/>
                </a:solidFill>
                <a:effectLst>
                  <a:outerShdw blurRad="38100" dist="38100" dir="2700000" algn="tl">
                    <a:srgbClr val="000000">
                      <a:alpha val="43137"/>
                    </a:srgbClr>
                  </a:outerShdw>
                </a:effectLst>
                <a:latin typeface="Bookman Old Style" pitchFamily="18" charset="0"/>
              </a:rPr>
              <a:t>Tipleri		6</a:t>
            </a:r>
            <a:endParaRPr lang="tr-TR" sz="6000" i="1" dirty="0">
              <a:solidFill>
                <a:schemeClr val="tx1"/>
              </a:solidFill>
              <a:effectLst>
                <a:outerShdw blurRad="38100" dist="38100" dir="2700000" algn="tl">
                  <a:srgbClr val="000000">
                    <a:alpha val="43137"/>
                  </a:srgbClr>
                </a:outerShdw>
              </a:effectLst>
              <a:latin typeface="Bookman Old Style" pitchFamily="18" charset="0"/>
            </a:endParaRPr>
          </a:p>
        </p:txBody>
      </p:sp>
      <p:sp>
        <p:nvSpPr>
          <p:cNvPr id="2" name="Slayt Numarası Yer Tutucusu 1"/>
          <p:cNvSpPr>
            <a:spLocks noGrp="1"/>
          </p:cNvSpPr>
          <p:nvPr>
            <p:ph type="sldNum" sz="quarter" idx="12"/>
          </p:nvPr>
        </p:nvSpPr>
        <p:spPr/>
        <p:txBody>
          <a:bodyPr/>
          <a:lstStyle/>
          <a:p>
            <a:fld id="{B7AD5FD4-431C-431A-AD2A-A1CF236CE1A4}" type="slidenum">
              <a:rPr lang="tr-TR" smtClean="0"/>
              <a:pPr/>
              <a:t>57</a:t>
            </a:fld>
            <a:endParaRPr lang="tr-TR" dirty="0"/>
          </a:p>
        </p:txBody>
      </p:sp>
    </p:spTree>
    <p:extLst>
      <p:ext uri="{BB962C8B-B14F-4D97-AF65-F5344CB8AC3E}">
        <p14:creationId xmlns:p14="http://schemas.microsoft.com/office/powerpoint/2010/main" xmlns="" val="4292549832"/>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3" cstate="print">
            <a:lum/>
          </a:blip>
          <a:srcRect/>
          <a:tile tx="0" ty="0" sx="100000" sy="100000" flip="none" algn="tl"/>
        </a:blipFill>
        <a:effectLst/>
      </p:bgPr>
    </p:bg>
    <p:spTree>
      <p:nvGrpSpPr>
        <p:cNvPr id="1" name=""/>
        <p:cNvGrpSpPr/>
        <p:nvPr/>
      </p:nvGrpSpPr>
      <p:grpSpPr>
        <a:xfrm>
          <a:off x="0" y="0"/>
          <a:ext cx="0" cy="0"/>
          <a:chOff x="0" y="0"/>
          <a:chExt cx="0" cy="0"/>
        </a:xfrm>
      </p:grpSpPr>
      <p:pic>
        <p:nvPicPr>
          <p:cNvPr id="134147" name="Picture 3" descr="BUSI102D"/>
          <p:cNvPicPr>
            <a:picLocks noGrp="1" noChangeAspect="1" noChangeArrowheads="1"/>
          </p:cNvPicPr>
          <p:nvPr>
            <p:ph type="body" idx="1"/>
          </p:nvPr>
        </p:nvPicPr>
        <p:blipFill>
          <a:blip r:embed="rId4" cstate="print">
            <a:extLst>
              <a:ext uri="{28A0092B-C50C-407E-A947-70E740481C1C}">
                <a14:useLocalDpi xmlns:a14="http://schemas.microsoft.com/office/drawing/2010/main" xmlns="" val="0"/>
              </a:ext>
            </a:extLst>
          </a:blip>
          <a:srcRect/>
          <a:stretch>
            <a:fillRect/>
          </a:stretch>
        </p:blipFill>
        <p:spPr>
          <a:xfrm>
            <a:off x="7092280" y="4873749"/>
            <a:ext cx="1914100" cy="1984251"/>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134148" name="Rectangle 4"/>
          <p:cNvSpPr>
            <a:spLocks noChangeArrowheads="1"/>
          </p:cNvSpPr>
          <p:nvPr/>
        </p:nvSpPr>
        <p:spPr bwMode="auto">
          <a:xfrm>
            <a:off x="467544" y="1772816"/>
            <a:ext cx="8280920" cy="46085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2075" tIns="46037" rIns="92075" bIns="46037"/>
          <a:lstStyle/>
          <a:p>
            <a:pPr indent="-457200">
              <a:spcBef>
                <a:spcPts val="300"/>
              </a:spcBef>
              <a:spcAft>
                <a:spcPts val="300"/>
              </a:spcAft>
              <a:buClr>
                <a:srgbClr val="00FF00"/>
              </a:buClr>
              <a:buSzPct val="100000"/>
              <a:buFont typeface="+mj-lt"/>
              <a:buAutoNum type="arabicPeriod"/>
            </a:pPr>
            <a:r>
              <a:rPr kumimoji="0" lang="tr-TR" sz="2800" i="1" dirty="0" smtClean="0">
                <a:solidFill>
                  <a:srgbClr val="002060"/>
                </a:solidFill>
                <a:effectLst>
                  <a:outerShdw blurRad="38100" dist="38100" dir="2700000" algn="tl">
                    <a:srgbClr val="000000">
                      <a:alpha val="43137"/>
                    </a:srgbClr>
                  </a:outerShdw>
                </a:effectLst>
                <a:latin typeface="Bookman Old Style" pitchFamily="18" charset="0"/>
              </a:rPr>
              <a:t>Hayatla </a:t>
            </a:r>
            <a:r>
              <a:rPr kumimoji="0" lang="tr-TR" sz="2800" i="1" dirty="0">
                <a:solidFill>
                  <a:srgbClr val="002060"/>
                </a:solidFill>
                <a:effectLst>
                  <a:outerShdw blurRad="38100" dist="38100" dir="2700000" algn="tl">
                    <a:srgbClr val="000000">
                      <a:alpha val="43137"/>
                    </a:srgbClr>
                  </a:outerShdw>
                </a:effectLst>
                <a:latin typeface="Bookman Old Style" pitchFamily="18" charset="0"/>
              </a:rPr>
              <a:t>barışık, bir çok seçenek </a:t>
            </a:r>
            <a:r>
              <a:rPr kumimoji="0" lang="tr-TR" sz="2800" i="1" dirty="0" smtClean="0">
                <a:solidFill>
                  <a:srgbClr val="002060"/>
                </a:solidFill>
                <a:effectLst>
                  <a:outerShdw blurRad="38100" dist="38100" dir="2700000" algn="tl">
                    <a:srgbClr val="000000">
                      <a:alpha val="43137"/>
                    </a:srgbClr>
                  </a:outerShdw>
                </a:effectLst>
                <a:latin typeface="Bookman Old Style" pitchFamily="18" charset="0"/>
              </a:rPr>
              <a:t>sahibi.</a:t>
            </a:r>
            <a:endParaRPr kumimoji="0" lang="tr-TR" sz="2800" i="1" dirty="0">
              <a:solidFill>
                <a:srgbClr val="002060"/>
              </a:solidFill>
              <a:effectLst>
                <a:outerShdw blurRad="38100" dist="38100" dir="2700000" algn="tl">
                  <a:srgbClr val="000000">
                    <a:alpha val="43137"/>
                  </a:srgbClr>
                </a:outerShdw>
              </a:effectLst>
              <a:latin typeface="Bookman Old Style" pitchFamily="18" charset="0"/>
            </a:endParaRPr>
          </a:p>
          <a:p>
            <a:pPr indent="-457200">
              <a:spcBef>
                <a:spcPts val="300"/>
              </a:spcBef>
              <a:spcAft>
                <a:spcPts val="300"/>
              </a:spcAft>
              <a:buClr>
                <a:srgbClr val="00FF00"/>
              </a:buClr>
              <a:buSzPct val="100000"/>
              <a:buFont typeface="+mj-lt"/>
              <a:buAutoNum type="arabicPeriod"/>
            </a:pPr>
            <a:r>
              <a:rPr kumimoji="0" lang="tr-TR" sz="2800" i="1" dirty="0">
                <a:solidFill>
                  <a:srgbClr val="002060"/>
                </a:solidFill>
                <a:effectLst>
                  <a:outerShdw blurRad="38100" dist="38100" dir="2700000" algn="tl">
                    <a:srgbClr val="000000">
                      <a:alpha val="43137"/>
                    </a:srgbClr>
                  </a:outerShdw>
                </a:effectLst>
                <a:latin typeface="Bookman Old Style" pitchFamily="18" charset="0"/>
              </a:rPr>
              <a:t>Zuhurata tabii, spontane, anlık </a:t>
            </a:r>
            <a:r>
              <a:rPr kumimoji="0" lang="tr-TR" sz="2800" i="1" dirty="0" smtClean="0">
                <a:solidFill>
                  <a:srgbClr val="002060"/>
                </a:solidFill>
                <a:effectLst>
                  <a:outerShdw blurRad="38100" dist="38100" dir="2700000" algn="tl">
                    <a:srgbClr val="000000">
                      <a:alpha val="43137"/>
                    </a:srgbClr>
                  </a:outerShdw>
                </a:effectLst>
                <a:latin typeface="Bookman Old Style" pitchFamily="18" charset="0"/>
              </a:rPr>
              <a:t>yaşar.</a:t>
            </a:r>
            <a:endParaRPr kumimoji="0" lang="tr-TR" sz="2800" i="1" dirty="0">
              <a:solidFill>
                <a:srgbClr val="002060"/>
              </a:solidFill>
              <a:effectLst>
                <a:outerShdw blurRad="38100" dist="38100" dir="2700000" algn="tl">
                  <a:srgbClr val="000000">
                    <a:alpha val="43137"/>
                  </a:srgbClr>
                </a:outerShdw>
              </a:effectLst>
              <a:latin typeface="Bookman Old Style" pitchFamily="18" charset="0"/>
            </a:endParaRPr>
          </a:p>
          <a:p>
            <a:pPr indent="-457200">
              <a:spcBef>
                <a:spcPts val="300"/>
              </a:spcBef>
              <a:spcAft>
                <a:spcPts val="300"/>
              </a:spcAft>
              <a:buClr>
                <a:srgbClr val="00FF00"/>
              </a:buClr>
              <a:buSzPct val="100000"/>
              <a:buFont typeface="+mj-lt"/>
              <a:buAutoNum type="arabicPeriod"/>
            </a:pPr>
            <a:r>
              <a:rPr kumimoji="0" lang="tr-TR" sz="2800" i="1" dirty="0" smtClean="0">
                <a:solidFill>
                  <a:srgbClr val="002060"/>
                </a:solidFill>
                <a:effectLst>
                  <a:outerShdw blurRad="38100" dist="38100" dir="2700000" algn="tl">
                    <a:srgbClr val="000000">
                      <a:alpha val="43137"/>
                    </a:srgbClr>
                  </a:outerShdw>
                </a:effectLst>
                <a:latin typeface="Bookman Old Style" pitchFamily="18" charset="0"/>
              </a:rPr>
              <a:t>“Hayal gücü</a:t>
            </a:r>
            <a:r>
              <a:rPr kumimoji="0" lang="tr-TR" sz="2800" i="1" dirty="0">
                <a:solidFill>
                  <a:srgbClr val="002060"/>
                </a:solidFill>
                <a:effectLst>
                  <a:outerShdw blurRad="38100" dist="38100" dir="2700000" algn="tl">
                    <a:srgbClr val="000000">
                      <a:alpha val="43137"/>
                    </a:srgbClr>
                  </a:outerShdw>
                </a:effectLst>
                <a:latin typeface="Bookman Old Style" pitchFamily="18" charset="0"/>
              </a:rPr>
              <a:t>” </a:t>
            </a:r>
            <a:r>
              <a:rPr kumimoji="0" lang="tr-TR" sz="2800" i="1" dirty="0" smtClean="0">
                <a:solidFill>
                  <a:srgbClr val="002060"/>
                </a:solidFill>
                <a:effectLst>
                  <a:outerShdw blurRad="38100" dist="38100" dir="2700000" algn="tl">
                    <a:srgbClr val="000000">
                      <a:alpha val="43137"/>
                    </a:srgbClr>
                  </a:outerShdw>
                </a:effectLst>
                <a:latin typeface="Bookman Old Style" pitchFamily="18" charset="0"/>
              </a:rPr>
              <a:t>geniş.</a:t>
            </a:r>
            <a:endParaRPr kumimoji="0" lang="tr-TR" sz="2800" i="1" dirty="0">
              <a:solidFill>
                <a:srgbClr val="002060"/>
              </a:solidFill>
              <a:effectLst>
                <a:outerShdw blurRad="38100" dist="38100" dir="2700000" algn="tl">
                  <a:srgbClr val="000000">
                    <a:alpha val="43137"/>
                  </a:srgbClr>
                </a:outerShdw>
              </a:effectLst>
              <a:latin typeface="Bookman Old Style" pitchFamily="18" charset="0"/>
            </a:endParaRPr>
          </a:p>
          <a:p>
            <a:pPr indent="-457200">
              <a:spcBef>
                <a:spcPts val="300"/>
              </a:spcBef>
              <a:spcAft>
                <a:spcPts val="300"/>
              </a:spcAft>
              <a:buClr>
                <a:srgbClr val="00FF00"/>
              </a:buClr>
              <a:buSzPct val="100000"/>
              <a:buFont typeface="+mj-lt"/>
              <a:buAutoNum type="arabicPeriod"/>
            </a:pPr>
            <a:r>
              <a:rPr kumimoji="0" lang="tr-TR" sz="2800" i="1" dirty="0">
                <a:solidFill>
                  <a:srgbClr val="002060"/>
                </a:solidFill>
                <a:effectLst>
                  <a:outerShdw blurRad="38100" dist="38100" dir="2700000" algn="tl">
                    <a:srgbClr val="000000">
                      <a:alpha val="43137"/>
                    </a:srgbClr>
                  </a:outerShdw>
                </a:effectLst>
                <a:latin typeface="Bookman Old Style" pitchFamily="18" charset="0"/>
              </a:rPr>
              <a:t>Kafasında sürekli fikirler </a:t>
            </a:r>
            <a:r>
              <a:rPr kumimoji="0" lang="tr-TR" sz="2800" i="1" dirty="0" smtClean="0">
                <a:solidFill>
                  <a:srgbClr val="002060"/>
                </a:solidFill>
                <a:effectLst>
                  <a:outerShdw blurRad="38100" dist="38100" dir="2700000" algn="tl">
                    <a:srgbClr val="000000">
                      <a:alpha val="43137"/>
                    </a:srgbClr>
                  </a:outerShdw>
                </a:effectLst>
                <a:latin typeface="Bookman Old Style" pitchFamily="18" charset="0"/>
              </a:rPr>
              <a:t>uçuşur ama </a:t>
            </a:r>
            <a:r>
              <a:rPr kumimoji="0" lang="tr-TR" sz="2800" i="1" dirty="0">
                <a:solidFill>
                  <a:srgbClr val="002060"/>
                </a:solidFill>
                <a:effectLst>
                  <a:outerShdw blurRad="38100" dist="38100" dir="2700000" algn="tl">
                    <a:srgbClr val="000000">
                      <a:alpha val="43137"/>
                    </a:srgbClr>
                  </a:outerShdw>
                </a:effectLst>
                <a:latin typeface="Bookman Old Style" pitchFamily="18" charset="0"/>
              </a:rPr>
              <a:t>bir türlü uygulamaya fırsat </a:t>
            </a:r>
            <a:r>
              <a:rPr kumimoji="0" lang="tr-TR" sz="2800" i="1" dirty="0" smtClean="0">
                <a:solidFill>
                  <a:srgbClr val="002060"/>
                </a:solidFill>
                <a:effectLst>
                  <a:outerShdw blurRad="38100" dist="38100" dir="2700000" algn="tl">
                    <a:srgbClr val="000000">
                      <a:alpha val="43137"/>
                    </a:srgbClr>
                  </a:outerShdw>
                </a:effectLst>
                <a:latin typeface="Bookman Old Style" pitchFamily="18" charset="0"/>
              </a:rPr>
              <a:t>bulamaz.</a:t>
            </a:r>
            <a:endParaRPr kumimoji="0" lang="tr-TR" sz="2800" i="1" dirty="0">
              <a:solidFill>
                <a:srgbClr val="002060"/>
              </a:solidFill>
              <a:effectLst>
                <a:outerShdw blurRad="38100" dist="38100" dir="2700000" algn="tl">
                  <a:srgbClr val="000000">
                    <a:alpha val="43137"/>
                  </a:srgbClr>
                </a:outerShdw>
              </a:effectLst>
              <a:latin typeface="Bookman Old Style" pitchFamily="18" charset="0"/>
            </a:endParaRPr>
          </a:p>
          <a:p>
            <a:pPr indent="-457200">
              <a:spcBef>
                <a:spcPts val="300"/>
              </a:spcBef>
              <a:spcAft>
                <a:spcPts val="300"/>
              </a:spcAft>
              <a:buClr>
                <a:srgbClr val="00FF00"/>
              </a:buClr>
              <a:buSzPct val="100000"/>
              <a:buFont typeface="+mj-lt"/>
              <a:buAutoNum type="arabicPeriod"/>
            </a:pPr>
            <a:r>
              <a:rPr kumimoji="0" lang="tr-TR" sz="2800" i="1" dirty="0">
                <a:solidFill>
                  <a:srgbClr val="002060"/>
                </a:solidFill>
                <a:effectLst>
                  <a:outerShdw blurRad="38100" dist="38100" dir="2700000" algn="tl">
                    <a:srgbClr val="000000">
                      <a:alpha val="43137"/>
                    </a:srgbClr>
                  </a:outerShdw>
                </a:effectLst>
                <a:latin typeface="Bookman Old Style" pitchFamily="18" charset="0"/>
              </a:rPr>
              <a:t>Bir konuyu ikinci kez aynı cümlelerle </a:t>
            </a:r>
            <a:r>
              <a:rPr kumimoji="0" lang="tr-TR" sz="2800" i="1" dirty="0" smtClean="0">
                <a:solidFill>
                  <a:srgbClr val="002060"/>
                </a:solidFill>
                <a:effectLst>
                  <a:outerShdw blurRad="38100" dist="38100" dir="2700000" algn="tl">
                    <a:srgbClr val="000000">
                      <a:alpha val="43137"/>
                    </a:srgbClr>
                  </a:outerShdw>
                </a:effectLst>
                <a:latin typeface="Bookman Old Style" pitchFamily="18" charset="0"/>
              </a:rPr>
              <a:t>anlatamaz.</a:t>
            </a:r>
            <a:endParaRPr kumimoji="0" lang="tr-TR" sz="2800" i="1" dirty="0">
              <a:solidFill>
                <a:srgbClr val="002060"/>
              </a:solidFill>
              <a:effectLst>
                <a:outerShdw blurRad="38100" dist="38100" dir="2700000" algn="tl">
                  <a:srgbClr val="000000">
                    <a:alpha val="43137"/>
                  </a:srgbClr>
                </a:outerShdw>
              </a:effectLst>
              <a:latin typeface="Bookman Old Style" pitchFamily="18" charset="0"/>
            </a:endParaRPr>
          </a:p>
          <a:p>
            <a:pPr indent="-457200">
              <a:spcBef>
                <a:spcPts val="300"/>
              </a:spcBef>
              <a:spcAft>
                <a:spcPts val="300"/>
              </a:spcAft>
              <a:buClr>
                <a:srgbClr val="00FF00"/>
              </a:buClr>
              <a:buSzPct val="100000"/>
              <a:buFont typeface="+mj-lt"/>
              <a:buAutoNum type="arabicPeriod"/>
            </a:pPr>
            <a:r>
              <a:rPr kumimoji="0" lang="tr-TR" sz="2800" i="1" dirty="0">
                <a:solidFill>
                  <a:srgbClr val="002060"/>
                </a:solidFill>
                <a:effectLst>
                  <a:outerShdw blurRad="38100" dist="38100" dir="2700000" algn="tl">
                    <a:srgbClr val="000000">
                      <a:alpha val="43137"/>
                    </a:srgbClr>
                  </a:outerShdw>
                </a:effectLst>
                <a:latin typeface="Bookman Old Style" pitchFamily="18" charset="0"/>
              </a:rPr>
              <a:t>Sıradanlıktan, rutinden, </a:t>
            </a:r>
            <a:r>
              <a:rPr kumimoji="0" lang="tr-TR" sz="2800" i="1" dirty="0" smtClean="0">
                <a:solidFill>
                  <a:srgbClr val="002060"/>
                </a:solidFill>
                <a:effectLst>
                  <a:outerShdw blurRad="38100" dist="38100" dir="2700000" algn="tl">
                    <a:srgbClr val="000000">
                      <a:alpha val="43137"/>
                    </a:srgbClr>
                  </a:outerShdw>
                </a:effectLst>
                <a:latin typeface="Bookman Old Style" pitchFamily="18" charset="0"/>
              </a:rPr>
              <a:t>hoşlanmaz. </a:t>
            </a:r>
            <a:endParaRPr kumimoji="0" lang="tr-TR" sz="2800" i="1" dirty="0">
              <a:solidFill>
                <a:srgbClr val="002060"/>
              </a:solidFill>
              <a:effectLst>
                <a:outerShdw blurRad="38100" dist="38100" dir="2700000" algn="tl">
                  <a:srgbClr val="000000">
                    <a:alpha val="43137"/>
                  </a:srgbClr>
                </a:outerShdw>
              </a:effectLst>
              <a:latin typeface="Bookman Old Style" pitchFamily="18" charset="0"/>
            </a:endParaRPr>
          </a:p>
          <a:p>
            <a:pPr indent="-457200">
              <a:spcBef>
                <a:spcPts val="300"/>
              </a:spcBef>
              <a:spcAft>
                <a:spcPts val="300"/>
              </a:spcAft>
              <a:buClr>
                <a:srgbClr val="00FF00"/>
              </a:buClr>
              <a:buSzPct val="100000"/>
              <a:buFont typeface="+mj-lt"/>
              <a:buAutoNum type="arabicPeriod"/>
            </a:pPr>
            <a:r>
              <a:rPr kumimoji="0" lang="tr-TR" sz="2800" i="1" dirty="0">
                <a:solidFill>
                  <a:srgbClr val="002060"/>
                </a:solidFill>
                <a:effectLst>
                  <a:outerShdw blurRad="38100" dist="38100" dir="2700000" algn="tl">
                    <a:srgbClr val="000000">
                      <a:alpha val="43137"/>
                    </a:srgbClr>
                  </a:outerShdw>
                </a:effectLst>
                <a:latin typeface="Bookman Old Style" pitchFamily="18" charset="0"/>
              </a:rPr>
              <a:t>Bağımlılık, sorumluluktan </a:t>
            </a:r>
            <a:r>
              <a:rPr kumimoji="0" lang="tr-TR" sz="2800" i="1" dirty="0" smtClean="0">
                <a:solidFill>
                  <a:srgbClr val="002060"/>
                </a:solidFill>
                <a:effectLst>
                  <a:outerShdw blurRad="38100" dist="38100" dir="2700000" algn="tl">
                    <a:srgbClr val="000000">
                      <a:alpha val="43137"/>
                    </a:srgbClr>
                  </a:outerShdw>
                </a:effectLst>
                <a:latin typeface="Bookman Old Style" pitchFamily="18" charset="0"/>
              </a:rPr>
              <a:t>kaçar.</a:t>
            </a:r>
          </a:p>
        </p:txBody>
      </p:sp>
      <p:sp>
        <p:nvSpPr>
          <p:cNvPr id="9" name="Rectangle 3"/>
          <p:cNvSpPr>
            <a:spLocks noGrp="1" noChangeArrowheads="1"/>
          </p:cNvSpPr>
          <p:nvPr>
            <p:ph type="title"/>
          </p:nvPr>
        </p:nvSpPr>
        <p:spPr>
          <a:xfrm>
            <a:off x="410245" y="476672"/>
            <a:ext cx="8404223" cy="1031875"/>
          </a:xfrm>
          <a:gradFill rotWithShape="1">
            <a:gsLst>
              <a:gs pos="0">
                <a:srgbClr val="99FF33">
                  <a:gamma/>
                  <a:shade val="46275"/>
                  <a:invGamma/>
                </a:srgbClr>
              </a:gs>
              <a:gs pos="50000">
                <a:srgbClr val="99FF33"/>
              </a:gs>
              <a:gs pos="100000">
                <a:srgbClr val="99FF33">
                  <a:gamma/>
                  <a:shade val="46275"/>
                  <a:invGamma/>
                </a:srgbClr>
              </a:gs>
            </a:gsLst>
            <a:lin ang="5400000" scaled="1"/>
          </a:gradFill>
          <a:ln cap="flat" algn="ctr">
            <a:solidFill>
              <a:schemeClr val="tx1"/>
            </a:solidFill>
            <a:miter lim="800000"/>
            <a:headEnd/>
            <a:tailEnd/>
          </a:ln>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noAutofit/>
          </a:bodyPr>
          <a:lstStyle/>
          <a:p>
            <a:r>
              <a:rPr lang="tr-TR" sz="6000" i="1" dirty="0">
                <a:solidFill>
                  <a:schemeClr val="tx1"/>
                </a:solidFill>
                <a:effectLst>
                  <a:outerShdw blurRad="38100" dist="38100" dir="2700000" algn="tl">
                    <a:srgbClr val="000000">
                      <a:alpha val="43137"/>
                    </a:srgbClr>
                  </a:outerShdw>
                </a:effectLst>
                <a:latin typeface="Bookman Old Style" pitchFamily="18" charset="0"/>
              </a:rPr>
              <a:t>Öğretmen </a:t>
            </a:r>
            <a:r>
              <a:rPr lang="tr-TR" sz="6000" i="1" dirty="0" smtClean="0">
                <a:solidFill>
                  <a:schemeClr val="tx1"/>
                </a:solidFill>
                <a:effectLst>
                  <a:outerShdw blurRad="38100" dist="38100" dir="2700000" algn="tl">
                    <a:srgbClr val="000000">
                      <a:alpha val="43137"/>
                    </a:srgbClr>
                  </a:outerShdw>
                </a:effectLst>
                <a:latin typeface="Bookman Old Style" pitchFamily="18" charset="0"/>
              </a:rPr>
              <a:t>Tipleri		7</a:t>
            </a:r>
            <a:endParaRPr lang="tr-TR" sz="6000" i="1" dirty="0">
              <a:solidFill>
                <a:schemeClr val="tx1"/>
              </a:solidFill>
              <a:effectLst>
                <a:outerShdw blurRad="38100" dist="38100" dir="2700000" algn="tl">
                  <a:srgbClr val="000000">
                    <a:alpha val="43137"/>
                  </a:srgbClr>
                </a:outerShdw>
              </a:effectLst>
              <a:latin typeface="Bookman Old Style" pitchFamily="18" charset="0"/>
            </a:endParaRPr>
          </a:p>
        </p:txBody>
      </p:sp>
      <p:sp>
        <p:nvSpPr>
          <p:cNvPr id="2" name="Slayt Numarası Yer Tutucusu 1"/>
          <p:cNvSpPr>
            <a:spLocks noGrp="1"/>
          </p:cNvSpPr>
          <p:nvPr>
            <p:ph type="sldNum" sz="quarter" idx="12"/>
          </p:nvPr>
        </p:nvSpPr>
        <p:spPr/>
        <p:txBody>
          <a:bodyPr/>
          <a:lstStyle/>
          <a:p>
            <a:fld id="{B7AD5FD4-431C-431A-AD2A-A1CF236CE1A4}" type="slidenum">
              <a:rPr lang="tr-TR" smtClean="0"/>
              <a:pPr/>
              <a:t>58</a:t>
            </a:fld>
            <a:endParaRPr lang="tr-TR" dirty="0"/>
          </a:p>
        </p:txBody>
      </p:sp>
    </p:spTree>
    <p:extLst>
      <p:ext uri="{BB962C8B-B14F-4D97-AF65-F5344CB8AC3E}">
        <p14:creationId xmlns:p14="http://schemas.microsoft.com/office/powerpoint/2010/main" xmlns="" val="236906254"/>
      </p:ext>
    </p:extLst>
  </p:cSld>
  <p:clrMapOvr>
    <a:masterClrMapping/>
  </p:clrMapOvr>
  <p:transition spd="med">
    <p:dissolv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136195" name="Rectangle 3"/>
          <p:cNvSpPr>
            <a:spLocks noGrp="1" noChangeArrowheads="1"/>
          </p:cNvSpPr>
          <p:nvPr>
            <p:ph type="body" idx="1"/>
          </p:nvPr>
        </p:nvSpPr>
        <p:spPr>
          <a:xfrm>
            <a:off x="1381820" y="1700808"/>
            <a:ext cx="7366644" cy="4608512"/>
          </a:xfrm>
          <a:noFill/>
          <a:ln/>
          <a:extLst>
            <a:ext uri="{91240B29-F687-4F45-9708-019B960494DF}">
              <a14:hiddenLine xmlns:a14="http://schemas.microsoft.com/office/drawing/2010/main" xmlns="" w="9525" cap="flat" cmpd="sng" algn="ctr">
                <a:solidFill>
                  <a:schemeClr val="tx1"/>
                </a:solidFill>
                <a:prstDash val="solid"/>
                <a:miter lim="800000"/>
                <a:headEnd/>
                <a:tailEnd/>
              </a14:hiddenLine>
            </a:ext>
          </a:extLst>
        </p:spPr>
        <p:txBody>
          <a:bodyPr lIns="92075" tIns="46037" rIns="92075" bIns="46037">
            <a:normAutofit/>
          </a:bodyPr>
          <a:lstStyle/>
          <a:p>
            <a:pPr marL="0" indent="-457200">
              <a:lnSpc>
                <a:spcPct val="110000"/>
              </a:lnSpc>
              <a:spcBef>
                <a:spcPts val="300"/>
              </a:spcBef>
              <a:spcAft>
                <a:spcPts val="300"/>
              </a:spcAft>
              <a:buClr>
                <a:srgbClr val="00FF00"/>
              </a:buClr>
              <a:buFont typeface="+mj-lt"/>
              <a:buAutoNum type="arabicPeriod"/>
            </a:pPr>
            <a:r>
              <a:rPr lang="tr-TR" sz="2600" i="1" dirty="0" smtClean="0">
                <a:solidFill>
                  <a:srgbClr val="002060"/>
                </a:solidFill>
                <a:effectLst>
                  <a:outerShdw blurRad="38100" dist="38100" dir="2700000" algn="tl">
                    <a:srgbClr val="000000">
                      <a:alpha val="43137"/>
                    </a:srgbClr>
                  </a:outerShdw>
                </a:effectLst>
                <a:latin typeface="Bookman Old Style" pitchFamily="18" charset="0"/>
              </a:rPr>
              <a:t>Karşı </a:t>
            </a:r>
            <a:r>
              <a:rPr lang="tr-TR" sz="2600" i="1" dirty="0">
                <a:solidFill>
                  <a:srgbClr val="002060"/>
                </a:solidFill>
                <a:effectLst>
                  <a:outerShdw blurRad="38100" dist="38100" dir="2700000" algn="tl">
                    <a:srgbClr val="000000">
                      <a:alpha val="43137"/>
                    </a:srgbClr>
                  </a:outerShdw>
                </a:effectLst>
                <a:latin typeface="Bookman Old Style" pitchFamily="18" charset="0"/>
              </a:rPr>
              <a:t>karşıya gelmekten </a:t>
            </a:r>
            <a:r>
              <a:rPr lang="tr-TR" sz="2600" i="1" dirty="0" smtClean="0">
                <a:solidFill>
                  <a:srgbClr val="002060"/>
                </a:solidFill>
                <a:effectLst>
                  <a:outerShdw blurRad="38100" dist="38100" dir="2700000" algn="tl">
                    <a:srgbClr val="000000">
                      <a:alpha val="43137"/>
                    </a:srgbClr>
                  </a:outerShdw>
                </a:effectLst>
                <a:latin typeface="Bookman Old Style" pitchFamily="18" charset="0"/>
              </a:rPr>
              <a:t>çekinmezler.</a:t>
            </a:r>
            <a:endParaRPr lang="tr-TR" sz="2600" i="1" dirty="0">
              <a:solidFill>
                <a:srgbClr val="002060"/>
              </a:solidFill>
              <a:effectLst>
                <a:outerShdw blurRad="38100" dist="38100" dir="2700000" algn="tl">
                  <a:srgbClr val="000000">
                    <a:alpha val="43137"/>
                  </a:srgbClr>
                </a:outerShdw>
              </a:effectLst>
              <a:latin typeface="Bookman Old Style" pitchFamily="18" charset="0"/>
            </a:endParaRPr>
          </a:p>
          <a:p>
            <a:pPr marL="0" indent="-457200">
              <a:lnSpc>
                <a:spcPct val="110000"/>
              </a:lnSpc>
              <a:spcBef>
                <a:spcPts val="300"/>
              </a:spcBef>
              <a:spcAft>
                <a:spcPts val="300"/>
              </a:spcAft>
              <a:buClr>
                <a:srgbClr val="00FF00"/>
              </a:buClr>
              <a:buFont typeface="+mj-lt"/>
              <a:buAutoNum type="arabicPeriod"/>
            </a:pPr>
            <a:r>
              <a:rPr lang="tr-TR" sz="2600" i="1" dirty="0">
                <a:solidFill>
                  <a:srgbClr val="002060"/>
                </a:solidFill>
                <a:effectLst>
                  <a:outerShdw blurRad="38100" dist="38100" dir="2700000" algn="tl">
                    <a:srgbClr val="000000">
                      <a:alpha val="43137"/>
                    </a:srgbClr>
                  </a:outerShdw>
                </a:effectLst>
                <a:latin typeface="Bookman Old Style" pitchFamily="18" charset="0"/>
              </a:rPr>
              <a:t>Çok kolay </a:t>
            </a:r>
            <a:r>
              <a:rPr lang="tr-TR" sz="2600" i="1" dirty="0" smtClean="0">
                <a:solidFill>
                  <a:srgbClr val="002060"/>
                </a:solidFill>
                <a:effectLst>
                  <a:outerShdw blurRad="38100" dist="38100" dir="2700000" algn="tl">
                    <a:srgbClr val="000000">
                      <a:alpha val="43137"/>
                    </a:srgbClr>
                  </a:outerShdw>
                </a:effectLst>
                <a:latin typeface="Bookman Old Style" pitchFamily="18" charset="0"/>
              </a:rPr>
              <a:t>tartışabilirler.</a:t>
            </a:r>
            <a:endParaRPr lang="tr-TR" sz="2600" i="1" dirty="0">
              <a:solidFill>
                <a:srgbClr val="002060"/>
              </a:solidFill>
              <a:effectLst>
                <a:outerShdw blurRad="38100" dist="38100" dir="2700000" algn="tl">
                  <a:srgbClr val="000000">
                    <a:alpha val="43137"/>
                  </a:srgbClr>
                </a:outerShdw>
              </a:effectLst>
              <a:latin typeface="Bookman Old Style" pitchFamily="18" charset="0"/>
            </a:endParaRPr>
          </a:p>
          <a:p>
            <a:pPr marL="0" indent="-457200">
              <a:lnSpc>
                <a:spcPct val="110000"/>
              </a:lnSpc>
              <a:spcBef>
                <a:spcPts val="300"/>
              </a:spcBef>
              <a:spcAft>
                <a:spcPts val="300"/>
              </a:spcAft>
              <a:buClr>
                <a:srgbClr val="00FF00"/>
              </a:buClr>
              <a:buFont typeface="+mj-lt"/>
              <a:buAutoNum type="arabicPeriod"/>
            </a:pPr>
            <a:r>
              <a:rPr lang="tr-TR" sz="2600" i="1" dirty="0">
                <a:solidFill>
                  <a:srgbClr val="002060"/>
                </a:solidFill>
                <a:effectLst>
                  <a:outerShdw blurRad="38100" dist="38100" dir="2700000" algn="tl">
                    <a:srgbClr val="000000">
                      <a:alpha val="43137"/>
                    </a:srgbClr>
                  </a:outerShdw>
                </a:effectLst>
                <a:latin typeface="Bookman Old Style" pitchFamily="18" charset="0"/>
              </a:rPr>
              <a:t>Kendinizden eminseniz, ikna </a:t>
            </a:r>
            <a:r>
              <a:rPr lang="tr-TR" sz="2600" i="1" dirty="0" smtClean="0">
                <a:solidFill>
                  <a:srgbClr val="002060"/>
                </a:solidFill>
                <a:effectLst>
                  <a:outerShdw blurRad="38100" dist="38100" dir="2700000" algn="tl">
                    <a:srgbClr val="000000">
                      <a:alpha val="43137"/>
                    </a:srgbClr>
                  </a:outerShdw>
                </a:effectLst>
                <a:latin typeface="Bookman Old Style" pitchFamily="18" charset="0"/>
              </a:rPr>
              <a:t>edebilirsiniz.</a:t>
            </a:r>
            <a:endParaRPr lang="tr-TR" sz="2600" i="1" dirty="0">
              <a:solidFill>
                <a:srgbClr val="002060"/>
              </a:solidFill>
              <a:effectLst>
                <a:outerShdw blurRad="38100" dist="38100" dir="2700000" algn="tl">
                  <a:srgbClr val="000000">
                    <a:alpha val="43137"/>
                  </a:srgbClr>
                </a:outerShdw>
              </a:effectLst>
              <a:latin typeface="Bookman Old Style" pitchFamily="18" charset="0"/>
            </a:endParaRPr>
          </a:p>
          <a:p>
            <a:pPr marL="0" indent="-457200">
              <a:lnSpc>
                <a:spcPct val="110000"/>
              </a:lnSpc>
              <a:spcBef>
                <a:spcPts val="300"/>
              </a:spcBef>
              <a:spcAft>
                <a:spcPts val="300"/>
              </a:spcAft>
              <a:buClr>
                <a:srgbClr val="00FF00"/>
              </a:buClr>
              <a:buFont typeface="+mj-lt"/>
              <a:buAutoNum type="arabicPeriod"/>
            </a:pPr>
            <a:r>
              <a:rPr lang="tr-TR" sz="2600" i="1" dirty="0">
                <a:solidFill>
                  <a:srgbClr val="002060"/>
                </a:solidFill>
                <a:effectLst>
                  <a:outerShdw blurRad="38100" dist="38100" dir="2700000" algn="tl">
                    <a:srgbClr val="000000">
                      <a:alpha val="43137"/>
                    </a:srgbClr>
                  </a:outerShdw>
                </a:effectLst>
                <a:latin typeface="Bookman Old Style" pitchFamily="18" charset="0"/>
              </a:rPr>
              <a:t>Sınıfta daha çok enerji, fikir hareketliliği </a:t>
            </a:r>
            <a:r>
              <a:rPr lang="tr-TR" sz="2600" i="1" dirty="0" smtClean="0">
                <a:solidFill>
                  <a:srgbClr val="002060"/>
                </a:solidFill>
                <a:effectLst>
                  <a:outerShdw blurRad="38100" dist="38100" dir="2700000" algn="tl">
                    <a:srgbClr val="000000">
                      <a:alpha val="43137"/>
                    </a:srgbClr>
                  </a:outerShdw>
                </a:effectLst>
                <a:latin typeface="Bookman Old Style" pitchFamily="18" charset="0"/>
              </a:rPr>
              <a:t>isterler.</a:t>
            </a:r>
            <a:endParaRPr lang="tr-TR" sz="2600" i="1" dirty="0">
              <a:solidFill>
                <a:srgbClr val="002060"/>
              </a:solidFill>
              <a:effectLst>
                <a:outerShdw blurRad="38100" dist="38100" dir="2700000" algn="tl">
                  <a:srgbClr val="000000">
                    <a:alpha val="43137"/>
                  </a:srgbClr>
                </a:outerShdw>
              </a:effectLst>
              <a:latin typeface="Bookman Old Style" pitchFamily="18" charset="0"/>
            </a:endParaRPr>
          </a:p>
          <a:p>
            <a:pPr marL="0" indent="-457200">
              <a:lnSpc>
                <a:spcPct val="110000"/>
              </a:lnSpc>
              <a:spcBef>
                <a:spcPts val="300"/>
              </a:spcBef>
              <a:spcAft>
                <a:spcPts val="300"/>
              </a:spcAft>
              <a:buClr>
                <a:srgbClr val="00FF00"/>
              </a:buClr>
              <a:buFont typeface="+mj-lt"/>
              <a:buAutoNum type="arabicPeriod"/>
            </a:pPr>
            <a:r>
              <a:rPr lang="tr-TR" sz="2600" i="1" dirty="0">
                <a:solidFill>
                  <a:srgbClr val="002060"/>
                </a:solidFill>
                <a:effectLst>
                  <a:outerShdw blurRad="38100" dist="38100" dir="2700000" algn="tl">
                    <a:srgbClr val="000000">
                      <a:alpha val="43137"/>
                    </a:srgbClr>
                  </a:outerShdw>
                </a:effectLst>
                <a:latin typeface="Bookman Old Style" pitchFamily="18" charset="0"/>
              </a:rPr>
              <a:t>Sevdiği öğrenciye “baba</a:t>
            </a:r>
            <a:r>
              <a:rPr lang="tr-TR" sz="2600" i="1" dirty="0" smtClean="0">
                <a:solidFill>
                  <a:srgbClr val="002060"/>
                </a:solidFill>
                <a:effectLst>
                  <a:outerShdw blurRad="38100" dist="38100" dir="2700000" algn="tl">
                    <a:srgbClr val="000000">
                      <a:alpha val="43137"/>
                    </a:srgbClr>
                  </a:outerShdw>
                </a:effectLst>
                <a:latin typeface="Bookman Old Style" pitchFamily="18" charset="0"/>
              </a:rPr>
              <a:t>”,</a:t>
            </a:r>
            <a:r>
              <a:rPr lang="tr-TR" sz="2600" i="1" dirty="0">
                <a:solidFill>
                  <a:srgbClr val="002060"/>
                </a:solidFill>
                <a:effectLst>
                  <a:outerShdw blurRad="38100" dist="38100" dir="2700000" algn="tl">
                    <a:srgbClr val="000000">
                      <a:alpha val="43137"/>
                    </a:srgbClr>
                  </a:outerShdw>
                </a:effectLst>
                <a:latin typeface="Bookman Old Style" pitchFamily="18" charset="0"/>
              </a:rPr>
              <a:t> </a:t>
            </a:r>
            <a:r>
              <a:rPr lang="tr-TR" sz="2600" i="1" dirty="0" smtClean="0">
                <a:solidFill>
                  <a:srgbClr val="002060"/>
                </a:solidFill>
                <a:effectLst>
                  <a:outerShdw blurRad="38100" dist="38100" dir="2700000" algn="tl">
                    <a:srgbClr val="000000">
                      <a:alpha val="43137"/>
                    </a:srgbClr>
                  </a:outerShdw>
                </a:effectLst>
                <a:latin typeface="Bookman Old Style" pitchFamily="18" charset="0"/>
              </a:rPr>
              <a:t>sevmediğine </a:t>
            </a:r>
            <a:r>
              <a:rPr lang="tr-TR" sz="2600" i="1" dirty="0">
                <a:solidFill>
                  <a:srgbClr val="002060"/>
                </a:solidFill>
                <a:effectLst>
                  <a:outerShdw blurRad="38100" dist="38100" dir="2700000" algn="tl">
                    <a:srgbClr val="000000">
                      <a:alpha val="43137"/>
                    </a:srgbClr>
                  </a:outerShdw>
                </a:effectLst>
                <a:latin typeface="Bookman Old Style" pitchFamily="18" charset="0"/>
              </a:rPr>
              <a:t>“huysuz patron” </a:t>
            </a:r>
            <a:r>
              <a:rPr lang="tr-TR" sz="2600" i="1" dirty="0" smtClean="0">
                <a:solidFill>
                  <a:srgbClr val="002060"/>
                </a:solidFill>
                <a:effectLst>
                  <a:outerShdw blurRad="38100" dist="38100" dir="2700000" algn="tl">
                    <a:srgbClr val="000000">
                      <a:alpha val="43137"/>
                    </a:srgbClr>
                  </a:outerShdw>
                </a:effectLst>
                <a:latin typeface="Bookman Old Style" pitchFamily="18" charset="0"/>
              </a:rPr>
              <a:t>dur.</a:t>
            </a:r>
            <a:endParaRPr lang="tr-TR" sz="2600" i="1" dirty="0">
              <a:solidFill>
                <a:srgbClr val="002060"/>
              </a:solidFill>
              <a:effectLst>
                <a:outerShdw blurRad="38100" dist="38100" dir="2700000" algn="tl">
                  <a:srgbClr val="000000">
                    <a:alpha val="43137"/>
                  </a:srgbClr>
                </a:outerShdw>
              </a:effectLst>
              <a:latin typeface="Bookman Old Style" pitchFamily="18" charset="0"/>
            </a:endParaRPr>
          </a:p>
          <a:p>
            <a:pPr marL="0" indent="-457200">
              <a:lnSpc>
                <a:spcPct val="110000"/>
              </a:lnSpc>
              <a:spcBef>
                <a:spcPts val="300"/>
              </a:spcBef>
              <a:spcAft>
                <a:spcPts val="300"/>
              </a:spcAft>
              <a:buClr>
                <a:srgbClr val="00FF00"/>
              </a:buClr>
              <a:buFont typeface="+mj-lt"/>
              <a:buAutoNum type="arabicPeriod"/>
            </a:pPr>
            <a:r>
              <a:rPr lang="tr-TR" sz="2600" i="1" dirty="0">
                <a:solidFill>
                  <a:srgbClr val="002060"/>
                </a:solidFill>
                <a:effectLst>
                  <a:outerShdw blurRad="38100" dist="38100" dir="2700000" algn="tl">
                    <a:srgbClr val="000000">
                      <a:alpha val="43137"/>
                    </a:srgbClr>
                  </a:outerShdw>
                </a:effectLst>
                <a:latin typeface="Bookman Old Style" pitchFamily="18" charset="0"/>
              </a:rPr>
              <a:t>Her zaman kendi doğruları vardır</a:t>
            </a:r>
            <a:r>
              <a:rPr lang="tr-TR" sz="2600" i="1" dirty="0" smtClean="0">
                <a:solidFill>
                  <a:srgbClr val="002060"/>
                </a:solidFill>
                <a:effectLst>
                  <a:outerShdw blurRad="38100" dist="38100" dir="2700000" algn="tl">
                    <a:srgbClr val="000000">
                      <a:alpha val="43137"/>
                    </a:srgbClr>
                  </a:outerShdw>
                </a:effectLst>
                <a:latin typeface="Bookman Old Style" pitchFamily="18" charset="0"/>
              </a:rPr>
              <a:t>.</a:t>
            </a:r>
          </a:p>
          <a:p>
            <a:pPr marL="0" indent="-457200">
              <a:lnSpc>
                <a:spcPct val="110000"/>
              </a:lnSpc>
              <a:spcBef>
                <a:spcPts val="300"/>
              </a:spcBef>
              <a:spcAft>
                <a:spcPts val="300"/>
              </a:spcAft>
              <a:buClr>
                <a:srgbClr val="00FF00"/>
              </a:buClr>
              <a:buFont typeface="+mj-lt"/>
              <a:buAutoNum type="arabicPeriod"/>
            </a:pPr>
            <a:r>
              <a:rPr lang="tr-TR" sz="2600" i="1" dirty="0" smtClean="0">
                <a:solidFill>
                  <a:srgbClr val="002060"/>
                </a:solidFill>
                <a:effectLst>
                  <a:outerShdw blurRad="38100" dist="38100" dir="2700000" algn="tl">
                    <a:srgbClr val="000000">
                      <a:alpha val="43137"/>
                    </a:srgbClr>
                  </a:outerShdw>
                </a:effectLst>
                <a:latin typeface="Bookman Old Style" pitchFamily="18" charset="0"/>
              </a:rPr>
              <a:t>Her şeyi kontrol etmek isterler.</a:t>
            </a:r>
            <a:endParaRPr lang="tr-TR" sz="2600" i="1" dirty="0">
              <a:solidFill>
                <a:srgbClr val="002060"/>
              </a:solidFill>
              <a:effectLst>
                <a:outerShdw blurRad="38100" dist="38100" dir="2700000" algn="tl">
                  <a:srgbClr val="000000">
                    <a:alpha val="43137"/>
                  </a:srgbClr>
                </a:outerShdw>
              </a:effectLst>
              <a:latin typeface="Bookman Old Style" pitchFamily="18" charset="0"/>
            </a:endParaRPr>
          </a:p>
        </p:txBody>
      </p:sp>
      <p:pic>
        <p:nvPicPr>
          <p:cNvPr id="136196" name="Picture 4" descr="BUSI099D"/>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1520" y="2996952"/>
            <a:ext cx="1130300" cy="2303463"/>
          </a:xfrm>
          <a:prstGeom prst="rect">
            <a:avLst/>
          </a:prstGeom>
          <a:noFill/>
          <a:extLst>
            <a:ext uri="{909E8E84-426E-40DD-AFC4-6F175D3DCCD1}">
              <a14:hiddenFill xmlns:a14="http://schemas.microsoft.com/office/drawing/2010/main" xmlns="">
                <a:solidFill>
                  <a:srgbClr val="FFFFFF"/>
                </a:solidFill>
              </a14:hiddenFill>
            </a:ext>
          </a:extLst>
        </p:spPr>
      </p:pic>
      <p:sp>
        <p:nvSpPr>
          <p:cNvPr id="6" name="Rectangle 3"/>
          <p:cNvSpPr>
            <a:spLocks noGrp="1" noChangeArrowheads="1"/>
          </p:cNvSpPr>
          <p:nvPr>
            <p:ph type="title"/>
          </p:nvPr>
        </p:nvSpPr>
        <p:spPr>
          <a:xfrm>
            <a:off x="410245" y="476672"/>
            <a:ext cx="8404223" cy="1031875"/>
          </a:xfrm>
          <a:gradFill rotWithShape="1">
            <a:gsLst>
              <a:gs pos="0">
                <a:srgbClr val="99FF33">
                  <a:gamma/>
                  <a:shade val="46275"/>
                  <a:invGamma/>
                </a:srgbClr>
              </a:gs>
              <a:gs pos="50000">
                <a:srgbClr val="99FF33"/>
              </a:gs>
              <a:gs pos="100000">
                <a:srgbClr val="99FF33">
                  <a:gamma/>
                  <a:shade val="46275"/>
                  <a:invGamma/>
                </a:srgbClr>
              </a:gs>
            </a:gsLst>
            <a:lin ang="5400000" scaled="1"/>
          </a:gradFill>
          <a:ln cap="flat" algn="ctr">
            <a:solidFill>
              <a:schemeClr val="tx1"/>
            </a:solidFill>
            <a:miter lim="800000"/>
            <a:headEnd/>
            <a:tailEnd/>
          </a:ln>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noAutofit/>
          </a:bodyPr>
          <a:lstStyle/>
          <a:p>
            <a:r>
              <a:rPr lang="tr-TR" sz="6000" i="1" dirty="0">
                <a:solidFill>
                  <a:schemeClr val="tx1"/>
                </a:solidFill>
                <a:effectLst>
                  <a:outerShdw blurRad="38100" dist="38100" dir="2700000" algn="tl">
                    <a:srgbClr val="000000">
                      <a:alpha val="43137"/>
                    </a:srgbClr>
                  </a:outerShdw>
                </a:effectLst>
                <a:latin typeface="Bookman Old Style" pitchFamily="18" charset="0"/>
              </a:rPr>
              <a:t>Öğretmen </a:t>
            </a:r>
            <a:r>
              <a:rPr lang="tr-TR" sz="6000" i="1" dirty="0" smtClean="0">
                <a:solidFill>
                  <a:schemeClr val="tx1"/>
                </a:solidFill>
                <a:effectLst>
                  <a:outerShdw blurRad="38100" dist="38100" dir="2700000" algn="tl">
                    <a:srgbClr val="000000">
                      <a:alpha val="43137"/>
                    </a:srgbClr>
                  </a:outerShdw>
                </a:effectLst>
                <a:latin typeface="Bookman Old Style" pitchFamily="18" charset="0"/>
              </a:rPr>
              <a:t>Tipleri		8</a:t>
            </a:r>
            <a:endParaRPr lang="tr-TR" sz="6000" i="1" dirty="0">
              <a:solidFill>
                <a:schemeClr val="tx1"/>
              </a:solidFill>
              <a:effectLst>
                <a:outerShdw blurRad="38100" dist="38100" dir="2700000" algn="tl">
                  <a:srgbClr val="000000">
                    <a:alpha val="43137"/>
                  </a:srgbClr>
                </a:outerShdw>
              </a:effectLst>
              <a:latin typeface="Bookman Old Style" pitchFamily="18" charset="0"/>
            </a:endParaRPr>
          </a:p>
        </p:txBody>
      </p:sp>
      <p:sp>
        <p:nvSpPr>
          <p:cNvPr id="2" name="Slayt Numarası Yer Tutucusu 1"/>
          <p:cNvSpPr>
            <a:spLocks noGrp="1"/>
          </p:cNvSpPr>
          <p:nvPr>
            <p:ph type="sldNum" sz="quarter" idx="12"/>
          </p:nvPr>
        </p:nvSpPr>
        <p:spPr/>
        <p:txBody>
          <a:bodyPr/>
          <a:lstStyle/>
          <a:p>
            <a:fld id="{B7AD5FD4-431C-431A-AD2A-A1CF236CE1A4}" type="slidenum">
              <a:rPr lang="tr-TR" smtClean="0"/>
              <a:pPr/>
              <a:t>59</a:t>
            </a:fld>
            <a:endParaRPr lang="tr-TR"/>
          </a:p>
        </p:txBody>
      </p:sp>
    </p:spTree>
    <p:extLst>
      <p:ext uri="{BB962C8B-B14F-4D97-AF65-F5344CB8AC3E}">
        <p14:creationId xmlns:p14="http://schemas.microsoft.com/office/powerpoint/2010/main" xmlns="" val="2243650632"/>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5" name="Dikdörtgen 4"/>
          <p:cNvSpPr/>
          <p:nvPr/>
        </p:nvSpPr>
        <p:spPr>
          <a:xfrm>
            <a:off x="755576" y="548680"/>
            <a:ext cx="7939992" cy="5909310"/>
          </a:xfrm>
          <a:prstGeom prst="rect">
            <a:avLst/>
          </a:prstGeom>
          <a:noFill/>
          <a:ln w="57150">
            <a:solidFill>
              <a:srgbClr val="FFFF00"/>
            </a:solidFill>
          </a:ln>
          <a:effectLst>
            <a:outerShdw blurRad="63500" sx="102000" sy="102000" algn="ctr" rotWithShape="0">
              <a:schemeClr val="tx1">
                <a:alpha val="40000"/>
              </a:schemeClr>
            </a:outerShdw>
          </a:effectLst>
        </p:spPr>
        <p:style>
          <a:lnRef idx="1">
            <a:schemeClr val="accent3"/>
          </a:lnRef>
          <a:fillRef idx="2">
            <a:schemeClr val="accent3"/>
          </a:fillRef>
          <a:effectRef idx="1">
            <a:schemeClr val="accent3"/>
          </a:effectRef>
          <a:fontRef idx="minor">
            <a:schemeClr val="dk1"/>
          </a:fontRef>
        </p:style>
        <p:txBody>
          <a:bodyPr wrap="square">
            <a:spAutoFit/>
          </a:bodyPr>
          <a:lstStyle/>
          <a:p>
            <a:pPr algn="ctr">
              <a:lnSpc>
                <a:spcPct val="90000"/>
              </a:lnSpc>
            </a:pPr>
            <a:r>
              <a:rPr lang="tr-TR" sz="6000" dirty="0" smtClean="0">
                <a:ln w="28575">
                  <a:solidFill>
                    <a:sysClr val="windowText" lastClr="000000"/>
                  </a:solidFill>
                </a:ln>
                <a:solidFill>
                  <a:srgbClr val="FFFF00"/>
                </a:solidFill>
                <a:effectLst>
                  <a:outerShdw blurRad="38100" dist="38100" dir="2700000" algn="tl">
                    <a:srgbClr val="000000">
                      <a:alpha val="43137"/>
                    </a:srgbClr>
                  </a:outerShdw>
                </a:effectLst>
                <a:latin typeface="Bookman Old Style" pitchFamily="18" charset="0"/>
              </a:rPr>
              <a:t>Aynı sınıfa derse giren öğretmenlerden bazıları niçin diğer arkadaşlarından daha iyi sınıf yönetirler</a:t>
            </a:r>
            <a:r>
              <a:rPr lang="en-US" sz="6000" dirty="0" smtClean="0">
                <a:ln w="28575">
                  <a:solidFill>
                    <a:sysClr val="windowText" lastClr="000000"/>
                  </a:solidFill>
                </a:ln>
                <a:solidFill>
                  <a:srgbClr val="FFFF00"/>
                </a:solidFill>
                <a:effectLst>
                  <a:outerShdw blurRad="38100" dist="38100" dir="2700000" algn="tl">
                    <a:srgbClr val="000000">
                      <a:alpha val="43137"/>
                    </a:srgbClr>
                  </a:outerShdw>
                </a:effectLst>
                <a:latin typeface="Bookman Old Style" pitchFamily="18" charset="0"/>
              </a:rPr>
              <a:t>?</a:t>
            </a:r>
            <a:endParaRPr lang="en-US" sz="6000" dirty="0">
              <a:ln w="28575">
                <a:solidFill>
                  <a:sysClr val="windowText" lastClr="000000"/>
                </a:solidFill>
              </a:ln>
              <a:solidFill>
                <a:srgbClr val="FFFF00"/>
              </a:solidFill>
              <a:effectLst>
                <a:outerShdw blurRad="38100" dist="38100" dir="2700000" algn="tl">
                  <a:srgbClr val="000000">
                    <a:alpha val="43137"/>
                  </a:srgbClr>
                </a:outerShdw>
              </a:effectLst>
              <a:latin typeface="Bookman Old Style" pitchFamily="18" charset="0"/>
            </a:endParaRPr>
          </a:p>
        </p:txBody>
      </p:sp>
      <p:pic>
        <p:nvPicPr>
          <p:cNvPr id="6" name="Resim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20179127">
            <a:off x="7269339" y="4511916"/>
            <a:ext cx="2319026" cy="2443537"/>
          </a:xfrm>
          <a:prstGeom prst="rect">
            <a:avLst/>
          </a:prstGeom>
        </p:spPr>
      </p:pic>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137219" name="Rectangle 3"/>
          <p:cNvSpPr>
            <a:spLocks noGrp="1" noChangeArrowheads="1"/>
          </p:cNvSpPr>
          <p:nvPr>
            <p:ph type="body" idx="1"/>
          </p:nvPr>
        </p:nvSpPr>
        <p:spPr>
          <a:xfrm>
            <a:off x="323528" y="2132856"/>
            <a:ext cx="8354309" cy="3888432"/>
          </a:xfrm>
          <a:noFill/>
          <a:ln/>
          <a:extLst>
            <a:ext uri="{91240B29-F687-4F45-9708-019B960494DF}">
              <a14:hiddenLine xmlns:a14="http://schemas.microsoft.com/office/drawing/2010/main" xmlns="" w="9525" cap="flat" cmpd="sng" algn="ctr">
                <a:solidFill>
                  <a:schemeClr val="tx1"/>
                </a:solidFill>
                <a:prstDash val="solid"/>
                <a:miter lim="800000"/>
                <a:headEnd/>
                <a:tailEnd/>
              </a14:hiddenLine>
            </a:ext>
          </a:extLst>
        </p:spPr>
        <p:txBody>
          <a:bodyPr lIns="92075" tIns="46037" rIns="92075" bIns="46037">
            <a:noAutofit/>
          </a:bodyPr>
          <a:lstStyle/>
          <a:p>
            <a:pPr marL="0" indent="-514350" algn="r">
              <a:spcBef>
                <a:spcPts val="300"/>
              </a:spcBef>
              <a:spcAft>
                <a:spcPts val="300"/>
              </a:spcAft>
              <a:buClr>
                <a:srgbClr val="00FF00"/>
              </a:buClr>
              <a:buFont typeface="+mj-lt"/>
              <a:buAutoNum type="arabicPeriod"/>
            </a:pPr>
            <a:r>
              <a:rPr lang="tr-TR" sz="2800" i="1" dirty="0" smtClean="0">
                <a:solidFill>
                  <a:srgbClr val="002060"/>
                </a:solidFill>
                <a:effectLst>
                  <a:outerShdw blurRad="38100" dist="38100" dir="2700000" algn="tl">
                    <a:srgbClr val="000000">
                      <a:alpha val="43137"/>
                    </a:srgbClr>
                  </a:outerShdw>
                </a:effectLst>
                <a:latin typeface="Bookman Old Style" pitchFamily="18" charset="0"/>
              </a:rPr>
              <a:t>Çatışmadan kaçarlar, </a:t>
            </a:r>
            <a:r>
              <a:rPr lang="tr-TR" sz="2800" i="1" dirty="0">
                <a:solidFill>
                  <a:srgbClr val="002060"/>
                </a:solidFill>
                <a:effectLst>
                  <a:outerShdw blurRad="38100" dist="38100" dir="2700000" algn="tl">
                    <a:srgbClr val="000000">
                      <a:alpha val="43137"/>
                    </a:srgbClr>
                  </a:outerShdw>
                </a:effectLst>
                <a:latin typeface="Bookman Old Style" pitchFamily="18" charset="0"/>
              </a:rPr>
              <a:t>iyi </a:t>
            </a:r>
            <a:r>
              <a:rPr lang="tr-TR" sz="2800" i="1" dirty="0" smtClean="0">
                <a:solidFill>
                  <a:srgbClr val="002060"/>
                </a:solidFill>
                <a:effectLst>
                  <a:outerShdw blurRad="38100" dist="38100" dir="2700000" algn="tl">
                    <a:srgbClr val="000000">
                      <a:alpha val="43137"/>
                    </a:srgbClr>
                  </a:outerShdw>
                </a:effectLst>
                <a:latin typeface="Bookman Old Style" pitchFamily="18" charset="0"/>
              </a:rPr>
              <a:t>arabulucudurlar.</a:t>
            </a:r>
            <a:endParaRPr lang="tr-TR" sz="2800" i="1" dirty="0">
              <a:solidFill>
                <a:srgbClr val="002060"/>
              </a:solidFill>
              <a:effectLst>
                <a:outerShdw blurRad="38100" dist="38100" dir="2700000" algn="tl">
                  <a:srgbClr val="000000">
                    <a:alpha val="43137"/>
                  </a:srgbClr>
                </a:outerShdw>
              </a:effectLst>
              <a:latin typeface="Bookman Old Style" pitchFamily="18" charset="0"/>
            </a:endParaRPr>
          </a:p>
          <a:p>
            <a:pPr marL="0" indent="-514350" algn="r">
              <a:spcBef>
                <a:spcPts val="300"/>
              </a:spcBef>
              <a:spcAft>
                <a:spcPts val="300"/>
              </a:spcAft>
              <a:buClr>
                <a:srgbClr val="00FF00"/>
              </a:buClr>
              <a:buFont typeface="+mj-lt"/>
              <a:buAutoNum type="arabicPeriod"/>
            </a:pPr>
            <a:r>
              <a:rPr lang="tr-TR" sz="2800" i="1" dirty="0">
                <a:solidFill>
                  <a:srgbClr val="002060"/>
                </a:solidFill>
                <a:effectLst>
                  <a:outerShdw blurRad="38100" dist="38100" dir="2700000" algn="tl">
                    <a:srgbClr val="000000">
                      <a:alpha val="43137"/>
                    </a:srgbClr>
                  </a:outerShdw>
                </a:effectLst>
                <a:latin typeface="Bookman Old Style" pitchFamily="18" charset="0"/>
              </a:rPr>
              <a:t>Karar vermede ve önceliklerini belirlemede zorlanırlar, son ana bırakır.</a:t>
            </a:r>
          </a:p>
          <a:p>
            <a:pPr marL="0" indent="-514350" algn="r">
              <a:spcBef>
                <a:spcPts val="300"/>
              </a:spcBef>
              <a:spcAft>
                <a:spcPts val="300"/>
              </a:spcAft>
              <a:buClr>
                <a:srgbClr val="00FF00"/>
              </a:buClr>
              <a:buFont typeface="+mj-lt"/>
              <a:buAutoNum type="arabicPeriod"/>
            </a:pPr>
            <a:r>
              <a:rPr lang="tr-TR" sz="2800" i="1" dirty="0" smtClean="0">
                <a:solidFill>
                  <a:srgbClr val="002060"/>
                </a:solidFill>
                <a:effectLst>
                  <a:outerShdw blurRad="38100" dist="38100" dir="2700000" algn="tl">
                    <a:srgbClr val="000000">
                      <a:alpha val="43137"/>
                    </a:srgbClr>
                  </a:outerShdw>
                </a:effectLst>
                <a:latin typeface="Bookman Old Style" pitchFamily="18" charset="0"/>
              </a:rPr>
              <a:t>“Benim </a:t>
            </a:r>
            <a:r>
              <a:rPr lang="tr-TR" sz="2800" i="1" dirty="0">
                <a:solidFill>
                  <a:srgbClr val="002060"/>
                </a:solidFill>
                <a:effectLst>
                  <a:outerShdw blurRad="38100" dist="38100" dir="2700000" algn="tl">
                    <a:srgbClr val="000000">
                      <a:alpha val="43137"/>
                    </a:srgbClr>
                  </a:outerShdw>
                </a:effectLst>
                <a:latin typeface="Bookman Old Style" pitchFamily="18" charset="0"/>
              </a:rPr>
              <a:t>için fark etmez”</a:t>
            </a:r>
          </a:p>
          <a:p>
            <a:pPr marL="0" indent="-514350" algn="r">
              <a:spcBef>
                <a:spcPts val="300"/>
              </a:spcBef>
              <a:spcAft>
                <a:spcPts val="300"/>
              </a:spcAft>
              <a:buClr>
                <a:srgbClr val="00FF00"/>
              </a:buClr>
              <a:buFont typeface="+mj-lt"/>
              <a:buAutoNum type="arabicPeriod"/>
            </a:pPr>
            <a:r>
              <a:rPr lang="tr-TR" sz="2800" i="1" dirty="0">
                <a:solidFill>
                  <a:srgbClr val="002060"/>
                </a:solidFill>
                <a:effectLst>
                  <a:outerShdw blurRad="38100" dist="38100" dir="2700000" algn="tl">
                    <a:srgbClr val="000000">
                      <a:alpha val="43137"/>
                    </a:srgbClr>
                  </a:outerShdw>
                </a:effectLst>
                <a:latin typeface="Bookman Old Style" pitchFamily="18" charset="0"/>
              </a:rPr>
              <a:t>Heyecan yoktur, </a:t>
            </a:r>
            <a:r>
              <a:rPr lang="tr-TR" sz="2800" i="1" dirty="0" smtClean="0">
                <a:solidFill>
                  <a:srgbClr val="002060"/>
                </a:solidFill>
                <a:effectLst>
                  <a:outerShdw blurRad="38100" dist="38100" dir="2700000" algn="tl">
                    <a:srgbClr val="000000">
                      <a:alpha val="43137"/>
                    </a:srgbClr>
                  </a:outerShdw>
                </a:effectLst>
                <a:latin typeface="Bookman Old Style" pitchFamily="18" charset="0"/>
              </a:rPr>
              <a:t>sakin </a:t>
            </a:r>
            <a:r>
              <a:rPr lang="tr-TR" sz="2800" i="1" dirty="0">
                <a:solidFill>
                  <a:srgbClr val="002060"/>
                </a:solidFill>
                <a:effectLst>
                  <a:outerShdw blurRad="38100" dist="38100" dir="2700000" algn="tl">
                    <a:srgbClr val="000000">
                      <a:alpha val="43137"/>
                    </a:srgbClr>
                  </a:outerShdw>
                </a:effectLst>
                <a:latin typeface="Bookman Old Style" pitchFamily="18" charset="0"/>
              </a:rPr>
              <a:t>anlatım vardır.</a:t>
            </a:r>
          </a:p>
          <a:p>
            <a:pPr marL="0" indent="-514350" algn="r">
              <a:spcBef>
                <a:spcPts val="300"/>
              </a:spcBef>
              <a:spcAft>
                <a:spcPts val="300"/>
              </a:spcAft>
              <a:buClr>
                <a:srgbClr val="00FF00"/>
              </a:buClr>
              <a:buFont typeface="+mj-lt"/>
              <a:buAutoNum type="arabicPeriod"/>
            </a:pPr>
            <a:r>
              <a:rPr lang="tr-TR" sz="2800" i="1" dirty="0">
                <a:solidFill>
                  <a:srgbClr val="002060"/>
                </a:solidFill>
                <a:effectLst>
                  <a:outerShdw blurRad="38100" dist="38100" dir="2700000" algn="tl">
                    <a:srgbClr val="000000">
                      <a:alpha val="43137"/>
                    </a:srgbClr>
                  </a:outerShdw>
                </a:effectLst>
                <a:latin typeface="Bookman Old Style" pitchFamily="18" charset="0"/>
              </a:rPr>
              <a:t>Sınıf </a:t>
            </a:r>
            <a:r>
              <a:rPr lang="tr-TR" sz="2800" i="1" dirty="0" smtClean="0">
                <a:solidFill>
                  <a:srgbClr val="002060"/>
                </a:solidFill>
                <a:effectLst>
                  <a:outerShdw blurRad="38100" dist="38100" dir="2700000" algn="tl">
                    <a:srgbClr val="000000">
                      <a:alpha val="43137"/>
                    </a:srgbClr>
                  </a:outerShdw>
                </a:effectLst>
                <a:latin typeface="Bookman Old Style" pitchFamily="18" charset="0"/>
              </a:rPr>
              <a:t>yönetiminde zorlanırlar.</a:t>
            </a:r>
            <a:endParaRPr lang="tr-TR" sz="2800" i="1" dirty="0">
              <a:solidFill>
                <a:srgbClr val="002060"/>
              </a:solidFill>
              <a:effectLst>
                <a:outerShdw blurRad="38100" dist="38100" dir="2700000" algn="tl">
                  <a:srgbClr val="000000">
                    <a:alpha val="43137"/>
                  </a:srgbClr>
                </a:outerShdw>
              </a:effectLst>
              <a:latin typeface="Bookman Old Style" pitchFamily="18" charset="0"/>
            </a:endParaRPr>
          </a:p>
          <a:p>
            <a:pPr marL="0" indent="-514350" algn="r">
              <a:spcBef>
                <a:spcPts val="300"/>
              </a:spcBef>
              <a:spcAft>
                <a:spcPts val="300"/>
              </a:spcAft>
              <a:buClr>
                <a:srgbClr val="00FF00"/>
              </a:buClr>
              <a:buFont typeface="+mj-lt"/>
              <a:buAutoNum type="arabicPeriod"/>
            </a:pPr>
            <a:r>
              <a:rPr lang="tr-TR" sz="2800" i="1" dirty="0">
                <a:solidFill>
                  <a:srgbClr val="002060"/>
                </a:solidFill>
                <a:effectLst>
                  <a:outerShdw blurRad="38100" dist="38100" dir="2700000" algn="tl">
                    <a:srgbClr val="000000">
                      <a:alpha val="43137"/>
                    </a:srgbClr>
                  </a:outerShdw>
                </a:effectLst>
                <a:latin typeface="Bookman Old Style" pitchFamily="18" charset="0"/>
              </a:rPr>
              <a:t>İdarecilerin suyuna gitme öne </a:t>
            </a:r>
            <a:r>
              <a:rPr lang="tr-TR" sz="2800" i="1" dirty="0" smtClean="0">
                <a:solidFill>
                  <a:srgbClr val="002060"/>
                </a:solidFill>
                <a:effectLst>
                  <a:outerShdw blurRad="38100" dist="38100" dir="2700000" algn="tl">
                    <a:srgbClr val="000000">
                      <a:alpha val="43137"/>
                    </a:srgbClr>
                  </a:outerShdw>
                </a:effectLst>
                <a:latin typeface="Bookman Old Style" pitchFamily="18" charset="0"/>
              </a:rPr>
              <a:t>çıkar.</a:t>
            </a:r>
            <a:endParaRPr lang="tr-TR" sz="2800" i="1" dirty="0">
              <a:solidFill>
                <a:srgbClr val="002060"/>
              </a:solidFill>
              <a:effectLst>
                <a:outerShdw blurRad="38100" dist="38100" dir="2700000" algn="tl">
                  <a:srgbClr val="000000">
                    <a:alpha val="43137"/>
                  </a:srgbClr>
                </a:outerShdw>
              </a:effectLst>
              <a:latin typeface="Bookman Old Style" pitchFamily="18" charset="0"/>
            </a:endParaRPr>
          </a:p>
          <a:p>
            <a:pPr marL="0" indent="-514350" algn="r">
              <a:spcBef>
                <a:spcPts val="300"/>
              </a:spcBef>
              <a:spcAft>
                <a:spcPts val="300"/>
              </a:spcAft>
              <a:buClr>
                <a:srgbClr val="00FF00"/>
              </a:buClr>
              <a:buFont typeface="+mj-lt"/>
              <a:buAutoNum type="arabicPeriod"/>
            </a:pPr>
            <a:r>
              <a:rPr lang="tr-TR" sz="2800" i="1" dirty="0">
                <a:solidFill>
                  <a:srgbClr val="002060"/>
                </a:solidFill>
                <a:effectLst>
                  <a:outerShdw blurRad="38100" dist="38100" dir="2700000" algn="tl">
                    <a:srgbClr val="000000">
                      <a:alpha val="43137"/>
                    </a:srgbClr>
                  </a:outerShdw>
                </a:effectLst>
                <a:latin typeface="Bookman Old Style" pitchFamily="18" charset="0"/>
              </a:rPr>
              <a:t>Kendisine uymuyorsa sistemin dışına </a:t>
            </a:r>
            <a:r>
              <a:rPr lang="tr-TR" sz="2800" i="1" dirty="0" smtClean="0">
                <a:solidFill>
                  <a:srgbClr val="002060"/>
                </a:solidFill>
                <a:effectLst>
                  <a:outerShdw blurRad="38100" dist="38100" dir="2700000" algn="tl">
                    <a:srgbClr val="000000">
                      <a:alpha val="43137"/>
                    </a:srgbClr>
                  </a:outerShdw>
                </a:effectLst>
                <a:latin typeface="Bookman Old Style" pitchFamily="18" charset="0"/>
              </a:rPr>
              <a:t>çıkar.</a:t>
            </a:r>
            <a:endParaRPr lang="tr-TR" sz="2800" i="1" dirty="0">
              <a:solidFill>
                <a:srgbClr val="002060"/>
              </a:solidFill>
              <a:effectLst>
                <a:outerShdw blurRad="38100" dist="38100" dir="2700000" algn="tl">
                  <a:srgbClr val="000000">
                    <a:alpha val="43137"/>
                  </a:srgbClr>
                </a:outerShdw>
              </a:effectLst>
              <a:latin typeface="Bookman Old Style" pitchFamily="18" charset="0"/>
            </a:endParaRPr>
          </a:p>
        </p:txBody>
      </p:sp>
      <p:pic>
        <p:nvPicPr>
          <p:cNvPr id="137220" name="Picture 4" descr="PROFJ"/>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93431" y="2924944"/>
            <a:ext cx="1555849" cy="2373493"/>
          </a:xfrm>
          <a:prstGeom prst="rect">
            <a:avLst/>
          </a:prstGeom>
          <a:noFill/>
          <a:extLst>
            <a:ext uri="{909E8E84-426E-40DD-AFC4-6F175D3DCCD1}">
              <a14:hiddenFill xmlns:a14="http://schemas.microsoft.com/office/drawing/2010/main" xmlns="">
                <a:solidFill>
                  <a:srgbClr val="FFFFFF"/>
                </a:solidFill>
              </a14:hiddenFill>
            </a:ext>
          </a:extLst>
        </p:spPr>
      </p:pic>
      <p:sp>
        <p:nvSpPr>
          <p:cNvPr id="6" name="Rectangle 3"/>
          <p:cNvSpPr>
            <a:spLocks noGrp="1" noChangeArrowheads="1"/>
          </p:cNvSpPr>
          <p:nvPr>
            <p:ph type="title"/>
          </p:nvPr>
        </p:nvSpPr>
        <p:spPr>
          <a:xfrm>
            <a:off x="410245" y="476672"/>
            <a:ext cx="8404223" cy="1031875"/>
          </a:xfrm>
          <a:gradFill rotWithShape="1">
            <a:gsLst>
              <a:gs pos="0">
                <a:srgbClr val="99FF33">
                  <a:gamma/>
                  <a:shade val="46275"/>
                  <a:invGamma/>
                </a:srgbClr>
              </a:gs>
              <a:gs pos="50000">
                <a:srgbClr val="99FF33"/>
              </a:gs>
              <a:gs pos="100000">
                <a:srgbClr val="99FF33">
                  <a:gamma/>
                  <a:shade val="46275"/>
                  <a:invGamma/>
                </a:srgbClr>
              </a:gs>
            </a:gsLst>
            <a:lin ang="5400000" scaled="1"/>
          </a:gradFill>
          <a:ln cap="flat" algn="ctr">
            <a:solidFill>
              <a:schemeClr val="tx1"/>
            </a:solidFill>
            <a:miter lim="800000"/>
            <a:headEnd/>
            <a:tailEnd/>
          </a:ln>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noAutofit/>
          </a:bodyPr>
          <a:lstStyle/>
          <a:p>
            <a:r>
              <a:rPr lang="tr-TR" sz="6000" i="1" dirty="0">
                <a:solidFill>
                  <a:schemeClr val="tx1"/>
                </a:solidFill>
                <a:effectLst>
                  <a:outerShdw blurRad="38100" dist="38100" dir="2700000" algn="tl">
                    <a:srgbClr val="000000">
                      <a:alpha val="43137"/>
                    </a:srgbClr>
                  </a:outerShdw>
                </a:effectLst>
                <a:latin typeface="Bookman Old Style" pitchFamily="18" charset="0"/>
              </a:rPr>
              <a:t>Öğretmen </a:t>
            </a:r>
            <a:r>
              <a:rPr lang="tr-TR" sz="6000" i="1" dirty="0" smtClean="0">
                <a:solidFill>
                  <a:schemeClr val="tx1"/>
                </a:solidFill>
                <a:effectLst>
                  <a:outerShdw blurRad="38100" dist="38100" dir="2700000" algn="tl">
                    <a:srgbClr val="000000">
                      <a:alpha val="43137"/>
                    </a:srgbClr>
                  </a:outerShdw>
                </a:effectLst>
                <a:latin typeface="Bookman Old Style" pitchFamily="18" charset="0"/>
              </a:rPr>
              <a:t>Tipleri		9</a:t>
            </a:r>
            <a:endParaRPr lang="tr-TR" sz="6000" i="1" dirty="0">
              <a:solidFill>
                <a:schemeClr val="tx1"/>
              </a:solidFill>
              <a:effectLst>
                <a:outerShdw blurRad="38100" dist="38100" dir="2700000" algn="tl">
                  <a:srgbClr val="000000">
                    <a:alpha val="43137"/>
                  </a:srgbClr>
                </a:outerShdw>
              </a:effectLst>
              <a:latin typeface="Bookman Old Style" pitchFamily="18" charset="0"/>
            </a:endParaRPr>
          </a:p>
        </p:txBody>
      </p:sp>
      <p:sp>
        <p:nvSpPr>
          <p:cNvPr id="2" name="Slayt Numarası Yer Tutucusu 1"/>
          <p:cNvSpPr>
            <a:spLocks noGrp="1"/>
          </p:cNvSpPr>
          <p:nvPr>
            <p:ph type="sldNum" sz="quarter" idx="12"/>
          </p:nvPr>
        </p:nvSpPr>
        <p:spPr/>
        <p:txBody>
          <a:bodyPr/>
          <a:lstStyle/>
          <a:p>
            <a:fld id="{B7AD5FD4-431C-431A-AD2A-A1CF236CE1A4}" type="slidenum">
              <a:rPr lang="tr-TR" smtClean="0"/>
              <a:pPr/>
              <a:t>60</a:t>
            </a:fld>
            <a:endParaRPr lang="tr-TR"/>
          </a:p>
        </p:txBody>
      </p:sp>
    </p:spTree>
    <p:extLst>
      <p:ext uri="{BB962C8B-B14F-4D97-AF65-F5344CB8AC3E}">
        <p14:creationId xmlns:p14="http://schemas.microsoft.com/office/powerpoint/2010/main" xmlns="" val="3639393918"/>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4" name="Slayt Numarası Yer Tutucusu 3"/>
          <p:cNvSpPr>
            <a:spLocks noGrp="1"/>
          </p:cNvSpPr>
          <p:nvPr>
            <p:ph type="sldNum" sz="quarter" idx="12"/>
          </p:nvPr>
        </p:nvSpPr>
        <p:spPr/>
        <p:txBody>
          <a:bodyPr/>
          <a:lstStyle/>
          <a:p>
            <a:fld id="{B7AD5FD4-431C-431A-AD2A-A1CF236CE1A4}" type="slidenum">
              <a:rPr lang="tr-TR" smtClean="0"/>
              <a:pPr/>
              <a:t>61</a:t>
            </a:fld>
            <a:endParaRPr lang="tr-TR"/>
          </a:p>
        </p:txBody>
      </p:sp>
      <p:sp>
        <p:nvSpPr>
          <p:cNvPr id="5" name="Dikdörtgen 4"/>
          <p:cNvSpPr/>
          <p:nvPr/>
        </p:nvSpPr>
        <p:spPr>
          <a:xfrm>
            <a:off x="827584" y="1484784"/>
            <a:ext cx="7704856" cy="4503797"/>
          </a:xfrm>
          <a:prstGeom prst="rect">
            <a:avLst/>
          </a:prstGeom>
        </p:spPr>
        <p:txBody>
          <a:bodyPr wrap="square">
            <a:spAutoFit/>
          </a:bodyPr>
          <a:lstStyle/>
          <a:p>
            <a:pPr>
              <a:spcBef>
                <a:spcPts val="300"/>
              </a:spcBef>
              <a:spcAft>
                <a:spcPts val="400"/>
              </a:spcAft>
              <a:buClr>
                <a:srgbClr val="00FF00"/>
              </a:buClr>
            </a:pPr>
            <a:r>
              <a:rPr lang="tr-TR" sz="2400" dirty="0" smtClean="0">
                <a:solidFill>
                  <a:srgbClr val="FF0000"/>
                </a:solidFill>
                <a:effectLst>
                  <a:outerShdw blurRad="38100" dist="38100" dir="2700000" algn="tl">
                    <a:srgbClr val="000000">
                      <a:alpha val="43137"/>
                    </a:srgbClr>
                  </a:outerShdw>
                </a:effectLst>
                <a:latin typeface="Bookman Old Style" pitchFamily="18" charset="0"/>
              </a:rPr>
              <a:t>1. Tip: </a:t>
            </a:r>
            <a:r>
              <a:rPr lang="tr-TR" sz="2400" dirty="0" smtClean="0">
                <a:solidFill>
                  <a:srgbClr val="002060"/>
                </a:solidFill>
                <a:effectLst>
                  <a:outerShdw blurRad="38100" dist="38100" dir="2700000" algn="tl">
                    <a:srgbClr val="000000">
                      <a:alpha val="43137"/>
                    </a:srgbClr>
                  </a:outerShdw>
                </a:effectLst>
                <a:latin typeface="Bookman Old Style" pitchFamily="18" charset="0"/>
              </a:rPr>
              <a:t>Mükemmeliyetçi</a:t>
            </a:r>
            <a:r>
              <a:rPr lang="tr-TR" sz="2400" dirty="0">
                <a:solidFill>
                  <a:srgbClr val="002060"/>
                </a:solidFill>
                <a:effectLst>
                  <a:outerShdw blurRad="38100" dist="38100" dir="2700000" algn="tl">
                    <a:srgbClr val="000000">
                      <a:alpha val="43137"/>
                    </a:srgbClr>
                  </a:outerShdw>
                </a:effectLst>
                <a:latin typeface="Bookman Old Style" pitchFamily="18" charset="0"/>
              </a:rPr>
              <a:t>, ahlakçı, titiz, </a:t>
            </a:r>
            <a:r>
              <a:rPr lang="tr-TR" sz="2400" dirty="0" smtClean="0">
                <a:solidFill>
                  <a:srgbClr val="002060"/>
                </a:solidFill>
                <a:effectLst>
                  <a:outerShdw blurRad="38100" dist="38100" dir="2700000" algn="tl">
                    <a:srgbClr val="000000">
                      <a:alpha val="43137"/>
                    </a:srgbClr>
                  </a:outerShdw>
                </a:effectLst>
                <a:latin typeface="Bookman Old Style" pitchFamily="18" charset="0"/>
              </a:rPr>
              <a:t>idealist</a:t>
            </a:r>
          </a:p>
          <a:p>
            <a:pPr>
              <a:spcBef>
                <a:spcPts val="300"/>
              </a:spcBef>
              <a:spcAft>
                <a:spcPts val="400"/>
              </a:spcAft>
              <a:buClr>
                <a:srgbClr val="00FF00"/>
              </a:buClr>
            </a:pPr>
            <a:r>
              <a:rPr lang="tr-TR" sz="2400" dirty="0" smtClean="0">
                <a:solidFill>
                  <a:srgbClr val="FF0000"/>
                </a:solidFill>
                <a:effectLst>
                  <a:outerShdw blurRad="38100" dist="38100" dir="2700000" algn="tl">
                    <a:srgbClr val="000000">
                      <a:alpha val="43137"/>
                    </a:srgbClr>
                  </a:outerShdw>
                </a:effectLst>
                <a:latin typeface="Bookman Old Style" pitchFamily="18" charset="0"/>
              </a:rPr>
              <a:t>2. Tip: </a:t>
            </a:r>
            <a:r>
              <a:rPr lang="tr-TR" sz="2400" dirty="0">
                <a:solidFill>
                  <a:srgbClr val="002060"/>
                </a:solidFill>
                <a:effectLst>
                  <a:outerShdw blurRad="38100" dist="38100" dir="2700000" algn="tl">
                    <a:srgbClr val="000000">
                      <a:alpha val="43137"/>
                    </a:srgbClr>
                  </a:outerShdw>
                </a:effectLst>
                <a:latin typeface="Bookman Old Style" pitchFamily="18" charset="0"/>
              </a:rPr>
              <a:t>Dost, gönüllü, gerçek </a:t>
            </a:r>
            <a:r>
              <a:rPr lang="tr-TR" sz="2400" dirty="0" smtClean="0">
                <a:solidFill>
                  <a:srgbClr val="002060"/>
                </a:solidFill>
                <a:effectLst>
                  <a:outerShdw blurRad="38100" dist="38100" dir="2700000" algn="tl">
                    <a:srgbClr val="000000">
                      <a:alpha val="43137"/>
                    </a:srgbClr>
                  </a:outerShdw>
                </a:effectLst>
                <a:latin typeface="Bookman Old Style" pitchFamily="18" charset="0"/>
              </a:rPr>
              <a:t>fedakar</a:t>
            </a:r>
          </a:p>
          <a:p>
            <a:pPr>
              <a:spcBef>
                <a:spcPts val="300"/>
              </a:spcBef>
              <a:spcAft>
                <a:spcPts val="400"/>
              </a:spcAft>
              <a:buClr>
                <a:srgbClr val="00FF00"/>
              </a:buClr>
            </a:pPr>
            <a:r>
              <a:rPr lang="tr-TR" sz="2400" dirty="0" smtClean="0">
                <a:solidFill>
                  <a:srgbClr val="FF0000"/>
                </a:solidFill>
                <a:effectLst>
                  <a:outerShdw blurRad="38100" dist="38100" dir="2700000" algn="tl">
                    <a:srgbClr val="000000">
                      <a:alpha val="43137"/>
                    </a:srgbClr>
                  </a:outerShdw>
                </a:effectLst>
                <a:latin typeface="Bookman Old Style" pitchFamily="18" charset="0"/>
              </a:rPr>
              <a:t>3. Tip: </a:t>
            </a:r>
            <a:r>
              <a:rPr lang="tr-TR" sz="2400" dirty="0" smtClean="0">
                <a:solidFill>
                  <a:srgbClr val="002060"/>
                </a:solidFill>
                <a:effectLst>
                  <a:outerShdw blurRad="38100" dist="38100" dir="2700000" algn="tl">
                    <a:srgbClr val="000000">
                      <a:alpha val="43137"/>
                    </a:srgbClr>
                  </a:outerShdw>
                </a:effectLst>
                <a:latin typeface="Bookman Old Style" pitchFamily="18" charset="0"/>
              </a:rPr>
              <a:t>Başarı düşkünü, yarışçı</a:t>
            </a:r>
          </a:p>
          <a:p>
            <a:pPr>
              <a:spcBef>
                <a:spcPts val="300"/>
              </a:spcBef>
              <a:spcAft>
                <a:spcPts val="400"/>
              </a:spcAft>
              <a:buClr>
                <a:srgbClr val="00FF00"/>
              </a:buClr>
            </a:pPr>
            <a:r>
              <a:rPr lang="tr-TR" sz="2400" dirty="0" smtClean="0">
                <a:solidFill>
                  <a:srgbClr val="FF0000"/>
                </a:solidFill>
                <a:effectLst>
                  <a:outerShdw blurRad="38100" dist="38100" dir="2700000" algn="tl">
                    <a:srgbClr val="000000">
                      <a:alpha val="43137"/>
                    </a:srgbClr>
                  </a:outerShdw>
                </a:effectLst>
                <a:latin typeface="Bookman Old Style" pitchFamily="18" charset="0"/>
              </a:rPr>
              <a:t>4. Tip: </a:t>
            </a:r>
            <a:r>
              <a:rPr lang="tr-TR" sz="2400" dirty="0">
                <a:solidFill>
                  <a:srgbClr val="002060"/>
                </a:solidFill>
                <a:effectLst>
                  <a:outerShdw blurRad="38100" dist="38100" dir="2700000" algn="tl">
                    <a:srgbClr val="000000">
                      <a:alpha val="43137"/>
                    </a:srgbClr>
                  </a:outerShdw>
                </a:effectLst>
                <a:latin typeface="Bookman Old Style" pitchFamily="18" charset="0"/>
              </a:rPr>
              <a:t>Özgün, zevk sahibi, duygusal, “çıtkırıldım</a:t>
            </a:r>
            <a:r>
              <a:rPr lang="tr-TR" sz="2400" dirty="0" smtClean="0">
                <a:solidFill>
                  <a:srgbClr val="002060"/>
                </a:solidFill>
                <a:effectLst>
                  <a:outerShdw blurRad="38100" dist="38100" dir="2700000" algn="tl">
                    <a:srgbClr val="000000">
                      <a:alpha val="43137"/>
                    </a:srgbClr>
                  </a:outerShdw>
                </a:effectLst>
                <a:latin typeface="Bookman Old Style" pitchFamily="18" charset="0"/>
              </a:rPr>
              <a:t>”</a:t>
            </a:r>
          </a:p>
          <a:p>
            <a:pPr>
              <a:spcBef>
                <a:spcPts val="300"/>
              </a:spcBef>
              <a:spcAft>
                <a:spcPts val="400"/>
              </a:spcAft>
              <a:buClr>
                <a:srgbClr val="00FF00"/>
              </a:buClr>
            </a:pPr>
            <a:r>
              <a:rPr lang="tr-TR" sz="2400" dirty="0" smtClean="0">
                <a:solidFill>
                  <a:srgbClr val="FF0000"/>
                </a:solidFill>
                <a:effectLst>
                  <a:outerShdw blurRad="38100" dist="38100" dir="2700000" algn="tl">
                    <a:srgbClr val="000000">
                      <a:alpha val="43137"/>
                    </a:srgbClr>
                  </a:outerShdw>
                </a:effectLst>
                <a:latin typeface="Bookman Old Style" pitchFamily="18" charset="0"/>
              </a:rPr>
              <a:t>5. Tip: </a:t>
            </a:r>
            <a:r>
              <a:rPr lang="tr-TR" sz="2400" dirty="0">
                <a:solidFill>
                  <a:srgbClr val="002060"/>
                </a:solidFill>
                <a:effectLst>
                  <a:outerShdw blurRad="38100" dist="38100" dir="2700000" algn="tl">
                    <a:srgbClr val="000000">
                      <a:alpha val="43137"/>
                    </a:srgbClr>
                  </a:outerShdw>
                </a:effectLst>
                <a:latin typeface="Bookman Old Style" pitchFamily="18" charset="0"/>
              </a:rPr>
              <a:t>Gözlemci, ölçülü, araştırmacı, filozof</a:t>
            </a:r>
          </a:p>
          <a:p>
            <a:pPr>
              <a:spcBef>
                <a:spcPts val="300"/>
              </a:spcBef>
              <a:spcAft>
                <a:spcPts val="400"/>
              </a:spcAft>
              <a:buClr>
                <a:srgbClr val="00FF00"/>
              </a:buClr>
            </a:pPr>
            <a:r>
              <a:rPr lang="tr-TR" sz="2400" dirty="0" smtClean="0">
                <a:solidFill>
                  <a:srgbClr val="FF0000"/>
                </a:solidFill>
                <a:effectLst>
                  <a:outerShdw blurRad="38100" dist="38100" dir="2700000" algn="tl">
                    <a:srgbClr val="000000">
                      <a:alpha val="43137"/>
                    </a:srgbClr>
                  </a:outerShdw>
                </a:effectLst>
                <a:latin typeface="Bookman Old Style" pitchFamily="18" charset="0"/>
              </a:rPr>
              <a:t>6. Tip: </a:t>
            </a:r>
            <a:r>
              <a:rPr lang="tr-TR" sz="2400" dirty="0">
                <a:solidFill>
                  <a:srgbClr val="002060"/>
                </a:solidFill>
                <a:effectLst>
                  <a:outerShdw blurRad="38100" dist="38100" dir="2700000" algn="tl">
                    <a:srgbClr val="000000">
                      <a:alpha val="43137"/>
                    </a:srgbClr>
                  </a:outerShdw>
                </a:effectLst>
                <a:latin typeface="Bookman Old Style" pitchFamily="18" charset="0"/>
              </a:rPr>
              <a:t>Şüpheci, düşünceli, vefalı, tehlike </a:t>
            </a:r>
            <a:r>
              <a:rPr lang="tr-TR" sz="2400" dirty="0" smtClean="0">
                <a:solidFill>
                  <a:srgbClr val="002060"/>
                </a:solidFill>
                <a:effectLst>
                  <a:outerShdw blurRad="38100" dist="38100" dir="2700000" algn="tl">
                    <a:srgbClr val="000000">
                      <a:alpha val="43137"/>
                    </a:srgbClr>
                  </a:outerShdw>
                </a:effectLst>
                <a:latin typeface="Bookman Old Style" pitchFamily="18" charset="0"/>
              </a:rPr>
              <a:t>avcısı</a:t>
            </a:r>
            <a:endParaRPr lang="tr-TR" sz="2400" dirty="0">
              <a:solidFill>
                <a:srgbClr val="002060"/>
              </a:solidFill>
              <a:effectLst>
                <a:outerShdw blurRad="38100" dist="38100" dir="2700000" algn="tl">
                  <a:srgbClr val="000000">
                    <a:alpha val="43137"/>
                  </a:srgbClr>
                </a:outerShdw>
              </a:effectLst>
              <a:latin typeface="Bookman Old Style" pitchFamily="18" charset="0"/>
            </a:endParaRPr>
          </a:p>
          <a:p>
            <a:pPr>
              <a:spcBef>
                <a:spcPts val="300"/>
              </a:spcBef>
              <a:spcAft>
                <a:spcPts val="400"/>
              </a:spcAft>
              <a:buClr>
                <a:srgbClr val="00FF00"/>
              </a:buClr>
            </a:pPr>
            <a:r>
              <a:rPr lang="tr-TR" sz="2400" dirty="0" smtClean="0">
                <a:solidFill>
                  <a:srgbClr val="FF0000"/>
                </a:solidFill>
                <a:effectLst>
                  <a:outerShdw blurRad="38100" dist="38100" dir="2700000" algn="tl">
                    <a:srgbClr val="000000">
                      <a:alpha val="43137"/>
                    </a:srgbClr>
                  </a:outerShdw>
                </a:effectLst>
                <a:latin typeface="Bookman Old Style" pitchFamily="18" charset="0"/>
              </a:rPr>
              <a:t>7. Tip: </a:t>
            </a:r>
            <a:r>
              <a:rPr lang="tr-TR" sz="2400" dirty="0">
                <a:solidFill>
                  <a:srgbClr val="002060"/>
                </a:solidFill>
                <a:effectLst>
                  <a:outerShdw blurRad="38100" dist="38100" dir="2700000" algn="tl">
                    <a:srgbClr val="000000">
                      <a:alpha val="43137"/>
                    </a:srgbClr>
                  </a:outerShdw>
                </a:effectLst>
                <a:latin typeface="Bookman Old Style" pitchFamily="18" charset="0"/>
              </a:rPr>
              <a:t>İyimser, eğlenceli, hevesli, hareketli</a:t>
            </a:r>
          </a:p>
          <a:p>
            <a:pPr>
              <a:spcBef>
                <a:spcPts val="300"/>
              </a:spcBef>
              <a:spcAft>
                <a:spcPts val="400"/>
              </a:spcAft>
              <a:buClr>
                <a:srgbClr val="00FF00"/>
              </a:buClr>
            </a:pPr>
            <a:r>
              <a:rPr lang="tr-TR" sz="2400" dirty="0" smtClean="0">
                <a:solidFill>
                  <a:srgbClr val="FF0000"/>
                </a:solidFill>
                <a:effectLst>
                  <a:outerShdw blurRad="38100" dist="38100" dir="2700000" algn="tl">
                    <a:srgbClr val="000000">
                      <a:alpha val="43137"/>
                    </a:srgbClr>
                  </a:outerShdw>
                </a:effectLst>
                <a:latin typeface="Bookman Old Style" pitchFamily="18" charset="0"/>
              </a:rPr>
              <a:t>8. Tip: </a:t>
            </a:r>
            <a:r>
              <a:rPr lang="tr-TR" sz="2400" dirty="0">
                <a:solidFill>
                  <a:srgbClr val="002060"/>
                </a:solidFill>
                <a:effectLst>
                  <a:outerShdw blurRad="38100" dist="38100" dir="2700000" algn="tl">
                    <a:srgbClr val="000000">
                      <a:alpha val="43137"/>
                    </a:srgbClr>
                  </a:outerShdw>
                </a:effectLst>
                <a:latin typeface="Bookman Old Style" pitchFamily="18" charset="0"/>
              </a:rPr>
              <a:t>Patron, baba, kendinden emin, güç ve kontrol </a:t>
            </a:r>
            <a:r>
              <a:rPr lang="tr-TR" sz="2400" dirty="0" smtClean="0">
                <a:solidFill>
                  <a:srgbClr val="002060"/>
                </a:solidFill>
                <a:effectLst>
                  <a:outerShdw blurRad="38100" dist="38100" dir="2700000" algn="tl">
                    <a:srgbClr val="000000">
                      <a:alpha val="43137"/>
                    </a:srgbClr>
                  </a:outerShdw>
                </a:effectLst>
                <a:latin typeface="Bookman Old Style" pitchFamily="18" charset="0"/>
              </a:rPr>
              <a:t>odaklı</a:t>
            </a:r>
          </a:p>
          <a:p>
            <a:pPr>
              <a:spcBef>
                <a:spcPts val="300"/>
              </a:spcBef>
              <a:spcAft>
                <a:spcPts val="400"/>
              </a:spcAft>
              <a:buClr>
                <a:srgbClr val="00FF00"/>
              </a:buClr>
            </a:pPr>
            <a:r>
              <a:rPr lang="tr-TR" sz="2400" dirty="0" smtClean="0">
                <a:solidFill>
                  <a:srgbClr val="FF0000"/>
                </a:solidFill>
                <a:effectLst>
                  <a:outerShdw blurRad="38100" dist="38100" dir="2700000" algn="tl">
                    <a:srgbClr val="000000">
                      <a:alpha val="43137"/>
                    </a:srgbClr>
                  </a:outerShdw>
                </a:effectLst>
                <a:latin typeface="Bookman Old Style" pitchFamily="18" charset="0"/>
              </a:rPr>
              <a:t>9. Tip: </a:t>
            </a:r>
            <a:r>
              <a:rPr lang="tr-TR" sz="2400" dirty="0">
                <a:solidFill>
                  <a:srgbClr val="002060"/>
                </a:solidFill>
                <a:effectLst>
                  <a:outerShdw blurRad="38100" dist="38100" dir="2700000" algn="tl">
                    <a:srgbClr val="000000">
                      <a:alpha val="43137"/>
                    </a:srgbClr>
                  </a:outerShdw>
                </a:effectLst>
                <a:latin typeface="Bookman Old Style" pitchFamily="18" charset="0"/>
              </a:rPr>
              <a:t>Mekanın bilgesi, barışçı, müşfik, </a:t>
            </a:r>
            <a:r>
              <a:rPr lang="tr-TR" sz="2400" dirty="0" smtClean="0">
                <a:solidFill>
                  <a:srgbClr val="002060"/>
                </a:solidFill>
                <a:effectLst>
                  <a:outerShdw blurRad="38100" dist="38100" dir="2700000" algn="tl">
                    <a:srgbClr val="000000">
                      <a:alpha val="43137"/>
                    </a:srgbClr>
                  </a:outerShdw>
                </a:effectLst>
                <a:latin typeface="Bookman Old Style" pitchFamily="18" charset="0"/>
              </a:rPr>
              <a:t>sevecen</a:t>
            </a:r>
            <a:endParaRPr lang="tr-TR" sz="2400" dirty="0">
              <a:solidFill>
                <a:srgbClr val="002060"/>
              </a:solidFill>
              <a:effectLst>
                <a:outerShdw blurRad="38100" dist="38100" dir="2700000" algn="tl">
                  <a:srgbClr val="000000">
                    <a:alpha val="43137"/>
                  </a:srgbClr>
                </a:outerShdw>
              </a:effectLst>
              <a:latin typeface="Bookman Old Style" pitchFamily="18" charset="0"/>
            </a:endParaRPr>
          </a:p>
        </p:txBody>
      </p:sp>
      <p:sp>
        <p:nvSpPr>
          <p:cNvPr id="6" name="Metin kutusu 5"/>
          <p:cNvSpPr txBox="1"/>
          <p:nvPr/>
        </p:nvSpPr>
        <p:spPr>
          <a:xfrm>
            <a:off x="518" y="620688"/>
            <a:ext cx="9144000" cy="707886"/>
          </a:xfrm>
          <a:prstGeom prst="rect">
            <a:avLst/>
          </a:prstGeom>
          <a:noFill/>
        </p:spPr>
        <p:txBody>
          <a:bodyPr wrap="square" rtlCol="0">
            <a:spAutoFit/>
          </a:bodyPr>
          <a:lstStyle/>
          <a:p>
            <a:pPr algn="ctr"/>
            <a:r>
              <a:rPr lang="tr-TR" sz="4000" b="1" dirty="0" smtClean="0">
                <a:solidFill>
                  <a:srgbClr val="FF3300"/>
                </a:solidFill>
                <a:effectLst>
                  <a:outerShdw blurRad="38100" dist="38100" dir="2700000" algn="tl">
                    <a:srgbClr val="000000">
                      <a:alpha val="43137"/>
                    </a:srgbClr>
                  </a:outerShdw>
                </a:effectLst>
                <a:latin typeface="Bookman Old Style" pitchFamily="18" charset="0"/>
              </a:rPr>
              <a:t>Hangi Öğretmen Tipisin?</a:t>
            </a:r>
            <a:endParaRPr lang="tr-TR" sz="4000" b="1" dirty="0">
              <a:solidFill>
                <a:srgbClr val="FF3300"/>
              </a:solidFill>
              <a:effectLst>
                <a:outerShdw blurRad="38100" dist="38100" dir="2700000" algn="tl">
                  <a:srgbClr val="000000">
                    <a:alpha val="43137"/>
                  </a:srgbClr>
                </a:outerShdw>
              </a:effectLst>
              <a:latin typeface="Bookman Old Style" pitchFamily="18" charset="0"/>
            </a:endParaRPr>
          </a:p>
        </p:txBody>
      </p:sp>
    </p:spTree>
    <p:extLst>
      <p:ext uri="{BB962C8B-B14F-4D97-AF65-F5344CB8AC3E}">
        <p14:creationId xmlns:p14="http://schemas.microsoft.com/office/powerpoint/2010/main" xmlns="" val="1679318597"/>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Dikdörtgen 1"/>
          <p:cNvSpPr/>
          <p:nvPr/>
        </p:nvSpPr>
        <p:spPr>
          <a:xfrm>
            <a:off x="539552" y="1562382"/>
            <a:ext cx="8205536" cy="5327612"/>
          </a:xfrm>
          <a:prstGeom prst="rect">
            <a:avLst/>
          </a:prstGeom>
        </p:spPr>
        <p:txBody>
          <a:bodyPr wrap="square">
            <a:spAutoFit/>
          </a:bodyPr>
          <a:lstStyle/>
          <a:p>
            <a:pPr algn="ctr">
              <a:lnSpc>
                <a:spcPct val="90000"/>
              </a:lnSpc>
              <a:buFontTx/>
              <a:buNone/>
            </a:pPr>
            <a:r>
              <a:rPr lang="tr-TR" sz="5400" dirty="0" smtClean="0">
                <a:solidFill>
                  <a:srgbClr val="002060"/>
                </a:solidFill>
                <a:effectLst>
                  <a:outerShdw blurRad="38100" dist="38100" dir="2700000" algn="tl">
                    <a:srgbClr val="000000">
                      <a:alpha val="43137"/>
                    </a:srgbClr>
                  </a:outerShdw>
                </a:effectLst>
                <a:latin typeface="Bookman Old Style" pitchFamily="18" charset="0"/>
              </a:rPr>
              <a:t>Tembel-çalışkan</a:t>
            </a:r>
            <a:r>
              <a:rPr lang="tr-TR" sz="5400" dirty="0">
                <a:solidFill>
                  <a:srgbClr val="002060"/>
                </a:solidFill>
                <a:effectLst>
                  <a:outerShdw blurRad="38100" dist="38100" dir="2700000" algn="tl">
                    <a:srgbClr val="000000">
                      <a:alpha val="43137"/>
                    </a:srgbClr>
                  </a:outerShdw>
                </a:effectLst>
                <a:latin typeface="Bookman Old Style" pitchFamily="18" charset="0"/>
              </a:rPr>
              <a:t>, doğrucu-yalancı, </a:t>
            </a:r>
            <a:r>
              <a:rPr lang="tr-TR" sz="5400" dirty="0" smtClean="0">
                <a:solidFill>
                  <a:srgbClr val="002060"/>
                </a:solidFill>
                <a:effectLst>
                  <a:outerShdw blurRad="38100" dist="38100" dir="2700000" algn="tl">
                    <a:srgbClr val="000000">
                      <a:alpha val="43137"/>
                    </a:srgbClr>
                  </a:outerShdw>
                </a:effectLst>
                <a:latin typeface="Bookman Old Style" pitchFamily="18" charset="0"/>
              </a:rPr>
              <a:t>pısırık-girişken, </a:t>
            </a:r>
          </a:p>
          <a:p>
            <a:pPr algn="ctr">
              <a:lnSpc>
                <a:spcPct val="90000"/>
              </a:lnSpc>
              <a:buFontTx/>
              <a:buNone/>
            </a:pPr>
            <a:r>
              <a:rPr lang="tr-TR" sz="5400" dirty="0" smtClean="0">
                <a:solidFill>
                  <a:srgbClr val="002060"/>
                </a:solidFill>
                <a:effectLst>
                  <a:outerShdw blurRad="38100" dist="38100" dir="2700000" algn="tl">
                    <a:srgbClr val="000000">
                      <a:alpha val="43137"/>
                    </a:srgbClr>
                  </a:outerShdw>
                </a:effectLst>
                <a:latin typeface="Bookman Old Style" pitchFamily="18" charset="0"/>
              </a:rPr>
              <a:t>benzeri </a:t>
            </a:r>
            <a:r>
              <a:rPr lang="tr-TR" sz="5400" dirty="0">
                <a:solidFill>
                  <a:srgbClr val="002060"/>
                </a:solidFill>
                <a:effectLst>
                  <a:outerShdw blurRad="38100" dist="38100" dir="2700000" algn="tl">
                    <a:srgbClr val="000000">
                      <a:alpha val="43137"/>
                    </a:srgbClr>
                  </a:outerShdw>
                </a:effectLst>
                <a:latin typeface="Bookman Old Style" pitchFamily="18" charset="0"/>
              </a:rPr>
              <a:t>ikilemlerin kazanılması  </a:t>
            </a:r>
            <a:r>
              <a:rPr lang="tr-TR" sz="5400" dirty="0" smtClean="0">
                <a:solidFill>
                  <a:srgbClr val="002060"/>
                </a:solidFill>
                <a:effectLst>
                  <a:outerShdw blurRad="38100" dist="38100" dir="2700000" algn="tl">
                    <a:srgbClr val="000000">
                      <a:alpha val="43137"/>
                    </a:srgbClr>
                  </a:outerShdw>
                </a:effectLst>
                <a:latin typeface="Bookman Old Style" pitchFamily="18" charset="0"/>
              </a:rPr>
              <a:t>ailede başlar</a:t>
            </a:r>
            <a:r>
              <a:rPr lang="tr-TR" sz="5400" dirty="0">
                <a:solidFill>
                  <a:srgbClr val="002060"/>
                </a:solidFill>
                <a:effectLst>
                  <a:outerShdw blurRad="38100" dist="38100" dir="2700000" algn="tl">
                    <a:srgbClr val="000000">
                      <a:alpha val="43137"/>
                    </a:srgbClr>
                  </a:outerShdw>
                </a:effectLst>
                <a:latin typeface="Bookman Old Style" pitchFamily="18" charset="0"/>
              </a:rPr>
              <a:t>, gelişir, çoğu zaman da pekişir. </a:t>
            </a:r>
          </a:p>
        </p:txBody>
      </p:sp>
      <p:sp>
        <p:nvSpPr>
          <p:cNvPr id="3" name="Dikdörtgen 2"/>
          <p:cNvSpPr/>
          <p:nvPr/>
        </p:nvSpPr>
        <p:spPr>
          <a:xfrm>
            <a:off x="18846" y="620688"/>
            <a:ext cx="9161024" cy="923330"/>
          </a:xfrm>
          <a:prstGeom prst="rect">
            <a:avLst/>
          </a:prstGeom>
        </p:spPr>
        <p:txBody>
          <a:bodyPr wrap="square">
            <a:spAutoFit/>
          </a:bodyPr>
          <a:lstStyle/>
          <a:p>
            <a:pPr algn="ctr"/>
            <a:r>
              <a:rPr lang="tr-TR" sz="5400" b="1" i="1" dirty="0">
                <a:solidFill>
                  <a:srgbClr val="FF0000"/>
                </a:solidFill>
                <a:effectLst>
                  <a:outerShdw blurRad="38100" dist="38100" dir="2700000" algn="tl">
                    <a:srgbClr val="000000">
                      <a:alpha val="43137"/>
                    </a:srgbClr>
                  </a:outerShdw>
                </a:effectLst>
                <a:latin typeface="Bookman Old Style" pitchFamily="18" charset="0"/>
              </a:rPr>
              <a:t>Aile</a:t>
            </a:r>
          </a:p>
        </p:txBody>
      </p:sp>
      <p:pic>
        <p:nvPicPr>
          <p:cNvPr id="4" name="Picture 4" descr="CFAML01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a:xfrm>
            <a:off x="6308569" y="58771"/>
            <a:ext cx="2763744" cy="1676160"/>
          </a:xfrm>
          <a:prstGeom prst="rect">
            <a:avLst/>
          </a:prstGeom>
          <a:ln/>
        </p:spPr>
      </p:pic>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500">
        <p14:ferris dir="r"/>
      </p:transition>
    </mc:Choice>
    <mc:Fallback>
      <p:transition spd="slow">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pic>
        <p:nvPicPr>
          <p:cNvPr id="5" name="Resim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695862" y="4797151"/>
            <a:ext cx="2448138" cy="2049183"/>
          </a:xfrm>
          <a:prstGeom prst="rect">
            <a:avLst/>
          </a:prstGeom>
        </p:spPr>
      </p:pic>
      <p:sp>
        <p:nvSpPr>
          <p:cNvPr id="2" name="Dikdörtgen 1"/>
          <p:cNvSpPr/>
          <p:nvPr/>
        </p:nvSpPr>
        <p:spPr>
          <a:xfrm>
            <a:off x="395536" y="548680"/>
            <a:ext cx="8424936" cy="5909310"/>
          </a:xfrm>
          <a:prstGeom prst="rect">
            <a:avLst/>
          </a:prstGeom>
        </p:spPr>
        <p:txBody>
          <a:bodyPr wrap="square">
            <a:spAutoFit/>
          </a:bodyPr>
          <a:lstStyle/>
          <a:p>
            <a:pPr algn="ctr"/>
            <a:r>
              <a:rPr lang="tr-TR" sz="5400" dirty="0">
                <a:solidFill>
                  <a:srgbClr val="002060"/>
                </a:solidFill>
                <a:effectLst>
                  <a:outerShdw blurRad="38100" dist="38100" dir="2700000" algn="tl">
                    <a:srgbClr val="000000">
                      <a:alpha val="43137"/>
                    </a:srgbClr>
                  </a:outerShdw>
                </a:effectLst>
                <a:latin typeface="Bookman Old Style" pitchFamily="18" charset="0"/>
              </a:rPr>
              <a:t>Aileyle </a:t>
            </a:r>
            <a:r>
              <a:rPr lang="tr-TR" sz="5400" dirty="0" smtClean="0">
                <a:solidFill>
                  <a:srgbClr val="002060"/>
                </a:solidFill>
                <a:effectLst>
                  <a:outerShdw blurRad="38100" dist="38100" dir="2700000" algn="tl">
                    <a:srgbClr val="000000">
                      <a:alpha val="43137"/>
                    </a:srgbClr>
                  </a:outerShdw>
                </a:effectLst>
                <a:latin typeface="Bookman Old Style" pitchFamily="18" charset="0"/>
              </a:rPr>
              <a:t>ilgili olarak öğretmenin yapması gerekenlerden ilki, ailenin tanınması, bunun aracı da  </a:t>
            </a:r>
            <a:r>
              <a:rPr lang="tr-TR" sz="5400" i="1" dirty="0" smtClean="0">
                <a:solidFill>
                  <a:srgbClr val="002060"/>
                </a:solidFill>
                <a:effectLst>
                  <a:outerShdw blurRad="38100" dist="38100" dir="2700000" algn="tl">
                    <a:srgbClr val="000000">
                      <a:alpha val="43137"/>
                    </a:srgbClr>
                  </a:outerShdw>
                </a:effectLst>
                <a:latin typeface="Bookman Old Style" pitchFamily="18" charset="0"/>
              </a:rPr>
              <a:t>öğretmen-veli </a:t>
            </a:r>
            <a:r>
              <a:rPr lang="tr-TR" sz="5400" dirty="0" smtClean="0">
                <a:solidFill>
                  <a:srgbClr val="002060"/>
                </a:solidFill>
                <a:effectLst>
                  <a:outerShdw blurRad="38100" dist="38100" dir="2700000" algn="tl">
                    <a:srgbClr val="000000">
                      <a:alpha val="43137"/>
                    </a:srgbClr>
                  </a:outerShdw>
                </a:effectLst>
                <a:latin typeface="Bookman Old Style" pitchFamily="18" charset="0"/>
              </a:rPr>
              <a:t>iletişimidir</a:t>
            </a:r>
            <a:r>
              <a:rPr lang="tr-TR" sz="5400" dirty="0">
                <a:solidFill>
                  <a:srgbClr val="002060"/>
                </a:solidFill>
                <a:effectLst>
                  <a:outerShdw blurRad="38100" dist="38100" dir="2700000" algn="tl">
                    <a:srgbClr val="000000">
                      <a:alpha val="43137"/>
                    </a:srgbClr>
                  </a:outerShdw>
                </a:effectLst>
                <a:latin typeface="Bookman Old Style" pitchFamily="18" charset="0"/>
              </a:rPr>
              <a:t>. </a:t>
            </a:r>
          </a:p>
        </p:txBody>
      </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500">
        <p:wheel spokes="1"/>
      </p:transition>
    </mc:Choice>
    <mc:Fallback>
      <p:transition spd="slow">
        <p:wheel spokes="1"/>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gradFill flip="none" rotWithShape="1">
          <a:gsLst>
            <a:gs pos="2000">
              <a:srgbClr val="FFFF66"/>
            </a:gs>
            <a:gs pos="100000">
              <a:schemeClr val="bg1"/>
            </a:gs>
          </a:gsLst>
          <a:lin ang="4800000" scaled="0"/>
          <a:tileRect/>
        </a:grad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404664"/>
            <a:ext cx="9163533" cy="5904656"/>
          </a:xfrm>
          <a:prstGeom prst="rect">
            <a:avLst/>
          </a:prstGeom>
        </p:spPr>
      </p:pic>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600">
        <p14:prism dir="u" isInverted="1"/>
      </p:transition>
    </mc:Choice>
    <mc:Fallback>
      <p:transition spd="slow">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Dikdörtgen 1"/>
          <p:cNvSpPr/>
          <p:nvPr/>
        </p:nvSpPr>
        <p:spPr>
          <a:xfrm>
            <a:off x="539553" y="543911"/>
            <a:ext cx="8352928" cy="5863144"/>
          </a:xfrm>
          <a:prstGeom prst="rect">
            <a:avLst/>
          </a:prstGeom>
        </p:spPr>
        <p:txBody>
          <a:bodyPr wrap="square">
            <a:spAutoFit/>
          </a:bodyPr>
          <a:lstStyle/>
          <a:p>
            <a:pPr algn="ctr">
              <a:buFontTx/>
              <a:buNone/>
            </a:pPr>
            <a:r>
              <a:rPr lang="tr-TR" sz="5000" b="1" i="1" dirty="0">
                <a:solidFill>
                  <a:srgbClr val="FF0000"/>
                </a:solidFill>
                <a:effectLst>
                  <a:outerShdw blurRad="38100" dist="38100" dir="2700000" algn="tl">
                    <a:srgbClr val="000000">
                      <a:alpha val="43137"/>
                    </a:srgbClr>
                  </a:outerShdw>
                </a:effectLst>
                <a:latin typeface="Bookman Old Style" pitchFamily="18" charset="0"/>
              </a:rPr>
              <a:t>Okul yöneticisi </a:t>
            </a:r>
            <a:r>
              <a:rPr lang="tr-TR" sz="5000" dirty="0">
                <a:solidFill>
                  <a:srgbClr val="002060"/>
                </a:solidFill>
                <a:effectLst>
                  <a:outerShdw blurRad="38100" dist="38100" dir="2700000" algn="tl">
                    <a:srgbClr val="000000">
                      <a:alpha val="43137"/>
                    </a:srgbClr>
                  </a:outerShdw>
                </a:effectLst>
                <a:latin typeface="Bookman Old Style" pitchFamily="18" charset="0"/>
              </a:rPr>
              <a:t>okulun </a:t>
            </a:r>
            <a:r>
              <a:rPr lang="tr-TR" sz="5000" dirty="0" err="1">
                <a:solidFill>
                  <a:srgbClr val="002060"/>
                </a:solidFill>
                <a:effectLst>
                  <a:outerShdw blurRad="38100" dist="38100" dir="2700000" algn="tl">
                    <a:srgbClr val="000000">
                      <a:alpha val="43137"/>
                    </a:srgbClr>
                  </a:outerShdw>
                </a:effectLst>
                <a:latin typeface="Bookman Old Style" pitchFamily="18" charset="0"/>
              </a:rPr>
              <a:t>öğretimsel</a:t>
            </a:r>
            <a:r>
              <a:rPr lang="tr-TR" sz="5000" dirty="0">
                <a:solidFill>
                  <a:srgbClr val="002060"/>
                </a:solidFill>
                <a:effectLst>
                  <a:outerShdw blurRad="38100" dist="38100" dir="2700000" algn="tl">
                    <a:srgbClr val="000000">
                      <a:alpha val="43137"/>
                    </a:srgbClr>
                  </a:outerShdw>
                </a:effectLst>
                <a:latin typeface="Bookman Old Style" pitchFamily="18" charset="0"/>
              </a:rPr>
              <a:t> lideri olmalıdır</a:t>
            </a:r>
            <a:r>
              <a:rPr lang="tr-TR" sz="5000" dirty="0" smtClean="0">
                <a:solidFill>
                  <a:srgbClr val="002060"/>
                </a:solidFill>
                <a:effectLst>
                  <a:outerShdw blurRad="38100" dist="38100" dir="2700000" algn="tl">
                    <a:srgbClr val="000000">
                      <a:alpha val="43137"/>
                    </a:srgbClr>
                  </a:outerShdw>
                </a:effectLst>
                <a:latin typeface="Bookman Old Style" pitchFamily="18" charset="0"/>
              </a:rPr>
              <a:t>.</a:t>
            </a:r>
          </a:p>
          <a:p>
            <a:pPr algn="ctr">
              <a:spcBef>
                <a:spcPct val="50000"/>
              </a:spcBef>
            </a:pPr>
            <a:r>
              <a:rPr lang="tr-TR" sz="5000" dirty="0">
                <a:solidFill>
                  <a:srgbClr val="002060"/>
                </a:solidFill>
                <a:effectLst>
                  <a:outerShdw blurRad="38100" dist="38100" dir="2700000" algn="tl">
                    <a:srgbClr val="000000">
                      <a:alpha val="43137"/>
                    </a:srgbClr>
                  </a:outerShdw>
                </a:effectLst>
                <a:latin typeface="Bookman Old Style" pitchFamily="18" charset="0"/>
              </a:rPr>
              <a:t>Okul </a:t>
            </a:r>
            <a:r>
              <a:rPr lang="tr-TR" sz="5000" dirty="0" smtClean="0">
                <a:solidFill>
                  <a:srgbClr val="002060"/>
                </a:solidFill>
                <a:effectLst>
                  <a:outerShdw blurRad="38100" dist="38100" dir="2700000" algn="tl">
                    <a:srgbClr val="000000">
                      <a:alpha val="43137"/>
                    </a:srgbClr>
                  </a:outerShdw>
                </a:effectLst>
                <a:latin typeface="Bookman Old Style" pitchFamily="18" charset="0"/>
              </a:rPr>
              <a:t>yönetimi, öğrencilerin </a:t>
            </a:r>
            <a:r>
              <a:rPr lang="tr-TR" sz="5000" dirty="0">
                <a:solidFill>
                  <a:srgbClr val="002060"/>
                </a:solidFill>
                <a:effectLst>
                  <a:outerShdw blurRad="38100" dist="38100" dir="2700000" algn="tl">
                    <a:srgbClr val="000000">
                      <a:alpha val="43137"/>
                    </a:srgbClr>
                  </a:outerShdw>
                </a:effectLst>
                <a:latin typeface="Bookman Old Style" pitchFamily="18" charset="0"/>
              </a:rPr>
              <a:t>ve öğretmenlerin beklentilerine cevap </a:t>
            </a:r>
            <a:r>
              <a:rPr lang="tr-TR" sz="5000" dirty="0" smtClean="0">
                <a:solidFill>
                  <a:srgbClr val="002060"/>
                </a:solidFill>
                <a:effectLst>
                  <a:outerShdw blurRad="38100" dist="38100" dir="2700000" algn="tl">
                    <a:srgbClr val="000000">
                      <a:alpha val="43137"/>
                    </a:srgbClr>
                  </a:outerShdw>
                </a:effectLst>
                <a:latin typeface="Bookman Old Style" pitchFamily="18" charset="0"/>
              </a:rPr>
              <a:t>vermelidir.</a:t>
            </a:r>
            <a:endParaRPr lang="tr-TR" sz="5000" dirty="0">
              <a:solidFill>
                <a:srgbClr val="002060"/>
              </a:solidFill>
              <a:effectLst>
                <a:outerShdw blurRad="38100" dist="38100" dir="2700000" algn="tl">
                  <a:srgbClr val="000000">
                    <a:alpha val="43137"/>
                  </a:srgbClr>
                </a:outerShdw>
              </a:effectLst>
              <a:latin typeface="Bookman Old Style" pitchFamily="18" charset="0"/>
            </a:endParaRPr>
          </a:p>
        </p:txBody>
      </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348000" b="-1348000"/>
          </a:stretch>
        </a:blipFill>
        <a:effectLst/>
      </p:bgPr>
    </p:bg>
    <p:spTree>
      <p:nvGrpSpPr>
        <p:cNvPr id="1" name=""/>
        <p:cNvGrpSpPr/>
        <p:nvPr/>
      </p:nvGrpSpPr>
      <p:grpSpPr>
        <a:xfrm>
          <a:off x="0" y="0"/>
          <a:ext cx="0" cy="0"/>
          <a:chOff x="0" y="0"/>
          <a:chExt cx="0" cy="0"/>
        </a:xfrm>
      </p:grpSpPr>
      <p:sp>
        <p:nvSpPr>
          <p:cNvPr id="2" name="Dikdörtgen 1"/>
          <p:cNvSpPr/>
          <p:nvPr/>
        </p:nvSpPr>
        <p:spPr>
          <a:xfrm>
            <a:off x="7021" y="398135"/>
            <a:ext cx="9144000" cy="1107996"/>
          </a:xfrm>
          <a:prstGeom prst="rect">
            <a:avLst/>
          </a:prstGeom>
          <a:noFill/>
        </p:spPr>
        <p:txBody>
          <a:bodyPr wrap="square" lIns="91440" tIns="45720" rIns="91440" bIns="45720">
            <a:spAutoFit/>
          </a:bodyPr>
          <a:lstStyle/>
          <a:p>
            <a:pPr algn="ctr"/>
            <a:r>
              <a:rPr lang="tr-TR" sz="6600" b="1" dirty="0" smtClean="0">
                <a:solidFill>
                  <a:srgbClr val="FF0000"/>
                </a:solidFill>
                <a:effectLst>
                  <a:outerShdw blurRad="38100" dist="38100" dir="2700000" algn="tl">
                    <a:srgbClr val="000000">
                      <a:alpha val="43137"/>
                    </a:srgbClr>
                  </a:outerShdw>
                </a:effectLst>
              </a:rPr>
              <a:t>3. </a:t>
            </a:r>
            <a:r>
              <a:rPr lang="tr-TR" sz="6600" b="1" dirty="0" err="1" smtClean="0">
                <a:solidFill>
                  <a:srgbClr val="FF0000"/>
                </a:solidFill>
                <a:effectLst>
                  <a:outerShdw blurRad="38100" dist="38100" dir="2700000" algn="tl">
                    <a:srgbClr val="000000">
                      <a:alpha val="43137"/>
                    </a:srgbClr>
                  </a:outerShdw>
                </a:effectLst>
              </a:rPr>
              <a:t>Öğretimsel</a:t>
            </a:r>
            <a:r>
              <a:rPr lang="tr-TR" sz="6600" b="1" dirty="0" smtClean="0">
                <a:solidFill>
                  <a:srgbClr val="FF0000"/>
                </a:solidFill>
                <a:effectLst>
                  <a:outerShdw blurRad="38100" dist="38100" dir="2700000" algn="tl">
                    <a:srgbClr val="000000">
                      <a:alpha val="43137"/>
                    </a:srgbClr>
                  </a:outerShdw>
                </a:effectLst>
              </a:rPr>
              <a:t> Değişkenler</a:t>
            </a:r>
            <a:endParaRPr lang="tr-TR" sz="6600" b="1" dirty="0">
              <a:solidFill>
                <a:srgbClr val="FF0000"/>
              </a:solidFill>
              <a:effectLst>
                <a:outerShdw blurRad="38100" dist="38100" dir="2700000" algn="tl">
                  <a:srgbClr val="000000">
                    <a:alpha val="43137"/>
                  </a:srgbClr>
                </a:outerShdw>
              </a:effectLst>
            </a:endParaRPr>
          </a:p>
        </p:txBody>
      </p:sp>
      <p:grpSp>
        <p:nvGrpSpPr>
          <p:cNvPr id="7" name="Group 2"/>
          <p:cNvGrpSpPr>
            <a:grpSpLocks/>
          </p:cNvGrpSpPr>
          <p:nvPr/>
        </p:nvGrpSpPr>
        <p:grpSpPr bwMode="auto">
          <a:xfrm>
            <a:off x="461549" y="1506489"/>
            <a:ext cx="8464470" cy="5266560"/>
            <a:chOff x="1646" y="757"/>
            <a:chExt cx="3456" cy="2722"/>
          </a:xfrm>
        </p:grpSpPr>
        <p:sp>
          <p:nvSpPr>
            <p:cNvPr id="8" name="Puzzle3"/>
            <p:cNvSpPr>
              <a:spLocks noEditPoints="1" noChangeArrowheads="1"/>
            </p:cNvSpPr>
            <p:nvPr/>
          </p:nvSpPr>
          <p:spPr bwMode="auto">
            <a:xfrm>
              <a:off x="3810" y="757"/>
              <a:ext cx="1266" cy="1414"/>
            </a:xfrm>
            <a:custGeom>
              <a:avLst/>
              <a:gdLst>
                <a:gd name="T0" fmla="*/ 10391 w 21600"/>
                <a:gd name="T1" fmla="*/ 15806 h 21600"/>
                <a:gd name="T2" fmla="*/ 20551 w 21600"/>
                <a:gd name="T3" fmla="*/ 21088 h 21600"/>
                <a:gd name="T4" fmla="*/ 13180 w 21600"/>
                <a:gd name="T5" fmla="*/ 13801 h 21600"/>
                <a:gd name="T6" fmla="*/ 20551 w 21600"/>
                <a:gd name="T7" fmla="*/ 7025 h 21600"/>
                <a:gd name="T8" fmla="*/ 10500 w 21600"/>
                <a:gd name="T9" fmla="*/ 52 h 21600"/>
                <a:gd name="T10" fmla="*/ 692 w 21600"/>
                <a:gd name="T11" fmla="*/ 6802 h 21600"/>
                <a:gd name="T12" fmla="*/ 8064 w 21600"/>
                <a:gd name="T13" fmla="*/ 13526 h 21600"/>
                <a:gd name="T14" fmla="*/ 692 w 21600"/>
                <a:gd name="T15" fmla="*/ 21088 h 21600"/>
                <a:gd name="T16" fmla="*/ 2273 w 21600"/>
                <a:gd name="T17" fmla="*/ 7719 h 21600"/>
                <a:gd name="T18" fmla="*/ 19149 w 21600"/>
                <a:gd name="T19" fmla="*/ 202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6625" y="20892"/>
                  </a:moveTo>
                  <a:lnTo>
                    <a:pt x="7105" y="21023"/>
                  </a:lnTo>
                  <a:lnTo>
                    <a:pt x="7513" y="21088"/>
                  </a:lnTo>
                  <a:lnTo>
                    <a:pt x="7922" y="21115"/>
                  </a:lnTo>
                  <a:lnTo>
                    <a:pt x="8242" y="21115"/>
                  </a:lnTo>
                  <a:lnTo>
                    <a:pt x="8544" y="21062"/>
                  </a:lnTo>
                  <a:lnTo>
                    <a:pt x="8810" y="20997"/>
                  </a:lnTo>
                  <a:lnTo>
                    <a:pt x="9023" y="20892"/>
                  </a:lnTo>
                  <a:lnTo>
                    <a:pt x="9148" y="20761"/>
                  </a:lnTo>
                  <a:lnTo>
                    <a:pt x="9290" y="20616"/>
                  </a:lnTo>
                  <a:lnTo>
                    <a:pt x="9361" y="20459"/>
                  </a:lnTo>
                  <a:lnTo>
                    <a:pt x="9396" y="20289"/>
                  </a:lnTo>
                  <a:lnTo>
                    <a:pt x="9396" y="20092"/>
                  </a:lnTo>
                  <a:lnTo>
                    <a:pt x="9325" y="19909"/>
                  </a:lnTo>
                  <a:lnTo>
                    <a:pt x="9219" y="19738"/>
                  </a:lnTo>
                  <a:lnTo>
                    <a:pt x="9094" y="19555"/>
                  </a:lnTo>
                  <a:lnTo>
                    <a:pt x="8917" y="19384"/>
                  </a:lnTo>
                  <a:lnTo>
                    <a:pt x="8650" y="19162"/>
                  </a:lnTo>
                  <a:lnTo>
                    <a:pt x="8437" y="18900"/>
                  </a:lnTo>
                  <a:lnTo>
                    <a:pt x="8277" y="18624"/>
                  </a:lnTo>
                  <a:lnTo>
                    <a:pt x="8135" y="18349"/>
                  </a:lnTo>
                  <a:lnTo>
                    <a:pt x="8028" y="18048"/>
                  </a:lnTo>
                  <a:lnTo>
                    <a:pt x="7993" y="17746"/>
                  </a:lnTo>
                  <a:lnTo>
                    <a:pt x="7993" y="17471"/>
                  </a:lnTo>
                  <a:lnTo>
                    <a:pt x="8028" y="17169"/>
                  </a:lnTo>
                  <a:lnTo>
                    <a:pt x="8135" y="16920"/>
                  </a:lnTo>
                  <a:lnTo>
                    <a:pt x="8277" y="16671"/>
                  </a:lnTo>
                  <a:lnTo>
                    <a:pt x="8366" y="16540"/>
                  </a:lnTo>
                  <a:lnTo>
                    <a:pt x="8473" y="16409"/>
                  </a:lnTo>
                  <a:lnTo>
                    <a:pt x="8615" y="16317"/>
                  </a:lnTo>
                  <a:lnTo>
                    <a:pt x="8739" y="16213"/>
                  </a:lnTo>
                  <a:lnTo>
                    <a:pt x="8881" y="16134"/>
                  </a:lnTo>
                  <a:lnTo>
                    <a:pt x="9059" y="16055"/>
                  </a:lnTo>
                  <a:lnTo>
                    <a:pt x="9254" y="15990"/>
                  </a:lnTo>
                  <a:lnTo>
                    <a:pt x="9432" y="15911"/>
                  </a:lnTo>
                  <a:lnTo>
                    <a:pt x="9663" y="15885"/>
                  </a:lnTo>
                  <a:lnTo>
                    <a:pt x="9876" y="15833"/>
                  </a:lnTo>
                  <a:lnTo>
                    <a:pt x="10142" y="15806"/>
                  </a:lnTo>
                  <a:lnTo>
                    <a:pt x="10391" y="15806"/>
                  </a:lnTo>
                  <a:lnTo>
                    <a:pt x="10728" y="15806"/>
                  </a:lnTo>
                  <a:lnTo>
                    <a:pt x="10995" y="15806"/>
                  </a:lnTo>
                  <a:lnTo>
                    <a:pt x="11279" y="15833"/>
                  </a:lnTo>
                  <a:lnTo>
                    <a:pt x="11546" y="15885"/>
                  </a:lnTo>
                  <a:lnTo>
                    <a:pt x="11776" y="15937"/>
                  </a:lnTo>
                  <a:lnTo>
                    <a:pt x="12025" y="15990"/>
                  </a:lnTo>
                  <a:lnTo>
                    <a:pt x="12221" y="16055"/>
                  </a:lnTo>
                  <a:lnTo>
                    <a:pt x="12434" y="16134"/>
                  </a:lnTo>
                  <a:lnTo>
                    <a:pt x="12611" y="16213"/>
                  </a:lnTo>
                  <a:lnTo>
                    <a:pt x="12771" y="16317"/>
                  </a:lnTo>
                  <a:lnTo>
                    <a:pt x="12913" y="16409"/>
                  </a:lnTo>
                  <a:lnTo>
                    <a:pt x="13038" y="16514"/>
                  </a:lnTo>
                  <a:lnTo>
                    <a:pt x="13251" y="16737"/>
                  </a:lnTo>
                  <a:lnTo>
                    <a:pt x="13428" y="16986"/>
                  </a:lnTo>
                  <a:lnTo>
                    <a:pt x="13517" y="17248"/>
                  </a:lnTo>
                  <a:lnTo>
                    <a:pt x="13588" y="17523"/>
                  </a:lnTo>
                  <a:lnTo>
                    <a:pt x="13588" y="17799"/>
                  </a:lnTo>
                  <a:lnTo>
                    <a:pt x="13517" y="18074"/>
                  </a:lnTo>
                  <a:lnTo>
                    <a:pt x="13428" y="18323"/>
                  </a:lnTo>
                  <a:lnTo>
                    <a:pt x="13286" y="18572"/>
                  </a:lnTo>
                  <a:lnTo>
                    <a:pt x="13109" y="18808"/>
                  </a:lnTo>
                  <a:lnTo>
                    <a:pt x="12878" y="19031"/>
                  </a:lnTo>
                  <a:lnTo>
                    <a:pt x="12434" y="19411"/>
                  </a:lnTo>
                  <a:lnTo>
                    <a:pt x="12132" y="19738"/>
                  </a:lnTo>
                  <a:lnTo>
                    <a:pt x="12025" y="19856"/>
                  </a:lnTo>
                  <a:lnTo>
                    <a:pt x="11919" y="20014"/>
                  </a:lnTo>
                  <a:lnTo>
                    <a:pt x="11883" y="20132"/>
                  </a:lnTo>
                  <a:lnTo>
                    <a:pt x="11883" y="20263"/>
                  </a:lnTo>
                  <a:lnTo>
                    <a:pt x="11883" y="20394"/>
                  </a:lnTo>
                  <a:lnTo>
                    <a:pt x="11954" y="20485"/>
                  </a:lnTo>
                  <a:lnTo>
                    <a:pt x="12061" y="20590"/>
                  </a:lnTo>
                  <a:lnTo>
                    <a:pt x="12185" y="20695"/>
                  </a:lnTo>
                  <a:lnTo>
                    <a:pt x="12327" y="20787"/>
                  </a:lnTo>
                  <a:lnTo>
                    <a:pt x="12540" y="20892"/>
                  </a:lnTo>
                  <a:lnTo>
                    <a:pt x="12771" y="20997"/>
                  </a:lnTo>
                  <a:lnTo>
                    <a:pt x="13073" y="21088"/>
                  </a:lnTo>
                  <a:lnTo>
                    <a:pt x="13428" y="21193"/>
                  </a:lnTo>
                  <a:lnTo>
                    <a:pt x="13873" y="21298"/>
                  </a:lnTo>
                  <a:lnTo>
                    <a:pt x="14317" y="21390"/>
                  </a:lnTo>
                  <a:lnTo>
                    <a:pt x="14778" y="21468"/>
                  </a:lnTo>
                  <a:lnTo>
                    <a:pt x="15294" y="21547"/>
                  </a:lnTo>
                  <a:lnTo>
                    <a:pt x="15809" y="21600"/>
                  </a:lnTo>
                  <a:lnTo>
                    <a:pt x="16359" y="21652"/>
                  </a:lnTo>
                  <a:lnTo>
                    <a:pt x="16875" y="21678"/>
                  </a:lnTo>
                  <a:lnTo>
                    <a:pt x="17407" y="21678"/>
                  </a:lnTo>
                  <a:lnTo>
                    <a:pt x="17958" y="21678"/>
                  </a:lnTo>
                  <a:lnTo>
                    <a:pt x="18473" y="21652"/>
                  </a:lnTo>
                  <a:lnTo>
                    <a:pt x="18953" y="21573"/>
                  </a:lnTo>
                  <a:lnTo>
                    <a:pt x="19397" y="21495"/>
                  </a:lnTo>
                  <a:lnTo>
                    <a:pt x="19841" y="21390"/>
                  </a:lnTo>
                  <a:lnTo>
                    <a:pt x="20214" y="21272"/>
                  </a:lnTo>
                  <a:lnTo>
                    <a:pt x="20551" y="21088"/>
                  </a:lnTo>
                  <a:lnTo>
                    <a:pt x="20480" y="20787"/>
                  </a:lnTo>
                  <a:lnTo>
                    <a:pt x="20409" y="20485"/>
                  </a:lnTo>
                  <a:lnTo>
                    <a:pt x="20356" y="20158"/>
                  </a:lnTo>
                  <a:lnTo>
                    <a:pt x="20356" y="19804"/>
                  </a:lnTo>
                  <a:lnTo>
                    <a:pt x="20321" y="19083"/>
                  </a:lnTo>
                  <a:lnTo>
                    <a:pt x="20356" y="18349"/>
                  </a:lnTo>
                  <a:lnTo>
                    <a:pt x="20409" y="17641"/>
                  </a:lnTo>
                  <a:lnTo>
                    <a:pt x="20480" y="17012"/>
                  </a:lnTo>
                  <a:lnTo>
                    <a:pt x="20551" y="16488"/>
                  </a:lnTo>
                  <a:lnTo>
                    <a:pt x="20551" y="16055"/>
                  </a:lnTo>
                  <a:lnTo>
                    <a:pt x="20551" y="15911"/>
                  </a:lnTo>
                  <a:lnTo>
                    <a:pt x="20445" y="15754"/>
                  </a:lnTo>
                  <a:lnTo>
                    <a:pt x="20356" y="15610"/>
                  </a:lnTo>
                  <a:lnTo>
                    <a:pt x="20178" y="15452"/>
                  </a:lnTo>
                  <a:lnTo>
                    <a:pt x="20001" y="15334"/>
                  </a:lnTo>
                  <a:lnTo>
                    <a:pt x="19770" y="15230"/>
                  </a:lnTo>
                  <a:lnTo>
                    <a:pt x="19521" y="15125"/>
                  </a:lnTo>
                  <a:lnTo>
                    <a:pt x="19290" y="15059"/>
                  </a:lnTo>
                  <a:lnTo>
                    <a:pt x="19024" y="15007"/>
                  </a:lnTo>
                  <a:lnTo>
                    <a:pt x="18740" y="14954"/>
                  </a:lnTo>
                  <a:lnTo>
                    <a:pt x="18509" y="14954"/>
                  </a:lnTo>
                  <a:lnTo>
                    <a:pt x="18225" y="14954"/>
                  </a:lnTo>
                  <a:lnTo>
                    <a:pt x="17994" y="15007"/>
                  </a:lnTo>
                  <a:lnTo>
                    <a:pt x="17763" y="15085"/>
                  </a:lnTo>
                  <a:lnTo>
                    <a:pt x="17550" y="15177"/>
                  </a:lnTo>
                  <a:lnTo>
                    <a:pt x="17372" y="15308"/>
                  </a:lnTo>
                  <a:lnTo>
                    <a:pt x="17176" y="15426"/>
                  </a:lnTo>
                  <a:lnTo>
                    <a:pt x="16928" y="15557"/>
                  </a:lnTo>
                  <a:lnTo>
                    <a:pt x="16661" y="15636"/>
                  </a:lnTo>
                  <a:lnTo>
                    <a:pt x="16359" y="15688"/>
                  </a:lnTo>
                  <a:lnTo>
                    <a:pt x="16022" y="15715"/>
                  </a:lnTo>
                  <a:lnTo>
                    <a:pt x="15667" y="15688"/>
                  </a:lnTo>
                  <a:lnTo>
                    <a:pt x="15294" y="15662"/>
                  </a:lnTo>
                  <a:lnTo>
                    <a:pt x="14956" y="15583"/>
                  </a:lnTo>
                  <a:lnTo>
                    <a:pt x="14619" y="15479"/>
                  </a:lnTo>
                  <a:lnTo>
                    <a:pt x="14281" y="15334"/>
                  </a:lnTo>
                  <a:lnTo>
                    <a:pt x="13961" y="15177"/>
                  </a:lnTo>
                  <a:lnTo>
                    <a:pt x="13695" y="14981"/>
                  </a:lnTo>
                  <a:lnTo>
                    <a:pt x="13588" y="14850"/>
                  </a:lnTo>
                  <a:lnTo>
                    <a:pt x="13482" y="14732"/>
                  </a:lnTo>
                  <a:lnTo>
                    <a:pt x="13393" y="14600"/>
                  </a:lnTo>
                  <a:lnTo>
                    <a:pt x="13322" y="14456"/>
                  </a:lnTo>
                  <a:lnTo>
                    <a:pt x="13251" y="14299"/>
                  </a:lnTo>
                  <a:lnTo>
                    <a:pt x="13215" y="14155"/>
                  </a:lnTo>
                  <a:lnTo>
                    <a:pt x="13180" y="13971"/>
                  </a:lnTo>
                  <a:lnTo>
                    <a:pt x="13180" y="13801"/>
                  </a:lnTo>
                  <a:lnTo>
                    <a:pt x="13180" y="13591"/>
                  </a:lnTo>
                  <a:lnTo>
                    <a:pt x="13215" y="13395"/>
                  </a:lnTo>
                  <a:lnTo>
                    <a:pt x="13251" y="13198"/>
                  </a:lnTo>
                  <a:lnTo>
                    <a:pt x="13322" y="13015"/>
                  </a:lnTo>
                  <a:lnTo>
                    <a:pt x="13393" y="12870"/>
                  </a:lnTo>
                  <a:lnTo>
                    <a:pt x="13482" y="12713"/>
                  </a:lnTo>
                  <a:lnTo>
                    <a:pt x="13588" y="12569"/>
                  </a:lnTo>
                  <a:lnTo>
                    <a:pt x="13730" y="12438"/>
                  </a:lnTo>
                  <a:lnTo>
                    <a:pt x="13997" y="12215"/>
                  </a:lnTo>
                  <a:lnTo>
                    <a:pt x="14334" y="12005"/>
                  </a:lnTo>
                  <a:lnTo>
                    <a:pt x="14690" y="11861"/>
                  </a:lnTo>
                  <a:lnTo>
                    <a:pt x="15063" y="11756"/>
                  </a:lnTo>
                  <a:lnTo>
                    <a:pt x="15436" y="11678"/>
                  </a:lnTo>
                  <a:lnTo>
                    <a:pt x="15809" y="11638"/>
                  </a:lnTo>
                  <a:lnTo>
                    <a:pt x="16182" y="11638"/>
                  </a:lnTo>
                  <a:lnTo>
                    <a:pt x="16555" y="11678"/>
                  </a:lnTo>
                  <a:lnTo>
                    <a:pt x="16910" y="11730"/>
                  </a:lnTo>
                  <a:lnTo>
                    <a:pt x="17248" y="11835"/>
                  </a:lnTo>
                  <a:lnTo>
                    <a:pt x="17514" y="11966"/>
                  </a:lnTo>
                  <a:lnTo>
                    <a:pt x="17763" y="12110"/>
                  </a:lnTo>
                  <a:lnTo>
                    <a:pt x="17887" y="12215"/>
                  </a:lnTo>
                  <a:lnTo>
                    <a:pt x="18065" y="12307"/>
                  </a:lnTo>
                  <a:lnTo>
                    <a:pt x="18260" y="12412"/>
                  </a:lnTo>
                  <a:lnTo>
                    <a:pt x="18438" y="12464"/>
                  </a:lnTo>
                  <a:lnTo>
                    <a:pt x="18669" y="12543"/>
                  </a:lnTo>
                  <a:lnTo>
                    <a:pt x="18882" y="12569"/>
                  </a:lnTo>
                  <a:lnTo>
                    <a:pt x="19113" y="12595"/>
                  </a:lnTo>
                  <a:lnTo>
                    <a:pt x="19361" y="12608"/>
                  </a:lnTo>
                  <a:lnTo>
                    <a:pt x="19592" y="12608"/>
                  </a:lnTo>
                  <a:lnTo>
                    <a:pt x="19841" y="12595"/>
                  </a:lnTo>
                  <a:lnTo>
                    <a:pt x="20072" y="12543"/>
                  </a:lnTo>
                  <a:lnTo>
                    <a:pt x="20321" y="12490"/>
                  </a:lnTo>
                  <a:lnTo>
                    <a:pt x="20551" y="12438"/>
                  </a:lnTo>
                  <a:lnTo>
                    <a:pt x="20800" y="12333"/>
                  </a:lnTo>
                  <a:lnTo>
                    <a:pt x="20996" y="12241"/>
                  </a:lnTo>
                  <a:lnTo>
                    <a:pt x="21244" y="12110"/>
                  </a:lnTo>
                  <a:lnTo>
                    <a:pt x="21298" y="12032"/>
                  </a:lnTo>
                  <a:lnTo>
                    <a:pt x="21404" y="11966"/>
                  </a:lnTo>
                  <a:lnTo>
                    <a:pt x="21475" y="11861"/>
                  </a:lnTo>
                  <a:lnTo>
                    <a:pt x="21511" y="11730"/>
                  </a:lnTo>
                  <a:lnTo>
                    <a:pt x="21617" y="11481"/>
                  </a:lnTo>
                  <a:lnTo>
                    <a:pt x="21653" y="11180"/>
                  </a:lnTo>
                  <a:lnTo>
                    <a:pt x="21653" y="10826"/>
                  </a:lnTo>
                  <a:lnTo>
                    <a:pt x="21653" y="10472"/>
                  </a:lnTo>
                  <a:lnTo>
                    <a:pt x="21582" y="10092"/>
                  </a:lnTo>
                  <a:lnTo>
                    <a:pt x="21511" y="9725"/>
                  </a:lnTo>
                  <a:lnTo>
                    <a:pt x="21298" y="8912"/>
                  </a:lnTo>
                  <a:lnTo>
                    <a:pt x="21067" y="8191"/>
                  </a:lnTo>
                  <a:lnTo>
                    <a:pt x="20800" y="7536"/>
                  </a:lnTo>
                  <a:lnTo>
                    <a:pt x="20551" y="7025"/>
                  </a:lnTo>
                  <a:lnTo>
                    <a:pt x="20001" y="7103"/>
                  </a:lnTo>
                  <a:lnTo>
                    <a:pt x="19432" y="7156"/>
                  </a:lnTo>
                  <a:lnTo>
                    <a:pt x="18846" y="7208"/>
                  </a:lnTo>
                  <a:lnTo>
                    <a:pt x="18225" y="7208"/>
                  </a:lnTo>
                  <a:lnTo>
                    <a:pt x="17656" y="7208"/>
                  </a:lnTo>
                  <a:lnTo>
                    <a:pt x="17070" y="7182"/>
                  </a:lnTo>
                  <a:lnTo>
                    <a:pt x="16484" y="7156"/>
                  </a:lnTo>
                  <a:lnTo>
                    <a:pt x="15986" y="7103"/>
                  </a:lnTo>
                  <a:lnTo>
                    <a:pt x="14992" y="6999"/>
                  </a:lnTo>
                  <a:lnTo>
                    <a:pt x="14210" y="6907"/>
                  </a:lnTo>
                  <a:lnTo>
                    <a:pt x="13695" y="6828"/>
                  </a:lnTo>
                  <a:lnTo>
                    <a:pt x="13517" y="6802"/>
                  </a:lnTo>
                  <a:lnTo>
                    <a:pt x="13073" y="6645"/>
                  </a:lnTo>
                  <a:lnTo>
                    <a:pt x="12700" y="6474"/>
                  </a:lnTo>
                  <a:lnTo>
                    <a:pt x="12363" y="6304"/>
                  </a:lnTo>
                  <a:lnTo>
                    <a:pt x="12132" y="6094"/>
                  </a:lnTo>
                  <a:lnTo>
                    <a:pt x="11919" y="5871"/>
                  </a:lnTo>
                  <a:lnTo>
                    <a:pt x="11776" y="5649"/>
                  </a:lnTo>
                  <a:lnTo>
                    <a:pt x="11688" y="5413"/>
                  </a:lnTo>
                  <a:lnTo>
                    <a:pt x="11617" y="5190"/>
                  </a:lnTo>
                  <a:lnTo>
                    <a:pt x="11617" y="4941"/>
                  </a:lnTo>
                  <a:lnTo>
                    <a:pt x="11652" y="4718"/>
                  </a:lnTo>
                  <a:lnTo>
                    <a:pt x="11723" y="4482"/>
                  </a:lnTo>
                  <a:lnTo>
                    <a:pt x="11812" y="4285"/>
                  </a:lnTo>
                  <a:lnTo>
                    <a:pt x="11919" y="4089"/>
                  </a:lnTo>
                  <a:lnTo>
                    <a:pt x="12096" y="3905"/>
                  </a:lnTo>
                  <a:lnTo>
                    <a:pt x="12292" y="3735"/>
                  </a:lnTo>
                  <a:lnTo>
                    <a:pt x="12505" y="3604"/>
                  </a:lnTo>
                  <a:lnTo>
                    <a:pt x="12700" y="3460"/>
                  </a:lnTo>
                  <a:lnTo>
                    <a:pt x="12878" y="3250"/>
                  </a:lnTo>
                  <a:lnTo>
                    <a:pt x="13038" y="3027"/>
                  </a:lnTo>
                  <a:lnTo>
                    <a:pt x="13180" y="2752"/>
                  </a:lnTo>
                  <a:lnTo>
                    <a:pt x="13286" y="2477"/>
                  </a:lnTo>
                  <a:lnTo>
                    <a:pt x="13322" y="2175"/>
                  </a:lnTo>
                  <a:lnTo>
                    <a:pt x="13357" y="1874"/>
                  </a:lnTo>
                  <a:lnTo>
                    <a:pt x="13286" y="1572"/>
                  </a:lnTo>
                  <a:lnTo>
                    <a:pt x="13180" y="1271"/>
                  </a:lnTo>
                  <a:lnTo>
                    <a:pt x="13038" y="983"/>
                  </a:lnTo>
                  <a:lnTo>
                    <a:pt x="12949" y="865"/>
                  </a:lnTo>
                  <a:lnTo>
                    <a:pt x="12807" y="733"/>
                  </a:lnTo>
                  <a:lnTo>
                    <a:pt x="12665" y="616"/>
                  </a:lnTo>
                  <a:lnTo>
                    <a:pt x="12505" y="511"/>
                  </a:lnTo>
                  <a:lnTo>
                    <a:pt x="12327" y="406"/>
                  </a:lnTo>
                  <a:lnTo>
                    <a:pt x="12132" y="314"/>
                  </a:lnTo>
                  <a:lnTo>
                    <a:pt x="11883" y="235"/>
                  </a:lnTo>
                  <a:lnTo>
                    <a:pt x="11652" y="183"/>
                  </a:lnTo>
                  <a:lnTo>
                    <a:pt x="11368" y="104"/>
                  </a:lnTo>
                  <a:lnTo>
                    <a:pt x="11101" y="78"/>
                  </a:lnTo>
                  <a:lnTo>
                    <a:pt x="10800" y="52"/>
                  </a:lnTo>
                  <a:lnTo>
                    <a:pt x="10444" y="52"/>
                  </a:lnTo>
                  <a:lnTo>
                    <a:pt x="10142" y="52"/>
                  </a:lnTo>
                  <a:lnTo>
                    <a:pt x="9840" y="78"/>
                  </a:lnTo>
                  <a:lnTo>
                    <a:pt x="9574" y="104"/>
                  </a:lnTo>
                  <a:lnTo>
                    <a:pt x="9325" y="157"/>
                  </a:lnTo>
                  <a:lnTo>
                    <a:pt x="9094" y="209"/>
                  </a:lnTo>
                  <a:lnTo>
                    <a:pt x="8846" y="262"/>
                  </a:lnTo>
                  <a:lnTo>
                    <a:pt x="8650" y="340"/>
                  </a:lnTo>
                  <a:lnTo>
                    <a:pt x="8437" y="432"/>
                  </a:lnTo>
                  <a:lnTo>
                    <a:pt x="8277" y="511"/>
                  </a:lnTo>
                  <a:lnTo>
                    <a:pt x="8100" y="616"/>
                  </a:lnTo>
                  <a:lnTo>
                    <a:pt x="7957" y="707"/>
                  </a:lnTo>
                  <a:lnTo>
                    <a:pt x="7833" y="838"/>
                  </a:lnTo>
                  <a:lnTo>
                    <a:pt x="7620" y="1061"/>
                  </a:lnTo>
                  <a:lnTo>
                    <a:pt x="7442" y="1336"/>
                  </a:lnTo>
                  <a:lnTo>
                    <a:pt x="7353" y="1599"/>
                  </a:lnTo>
                  <a:lnTo>
                    <a:pt x="7318" y="1900"/>
                  </a:lnTo>
                  <a:lnTo>
                    <a:pt x="7318" y="2175"/>
                  </a:lnTo>
                  <a:lnTo>
                    <a:pt x="7353" y="2450"/>
                  </a:lnTo>
                  <a:lnTo>
                    <a:pt x="7442" y="2726"/>
                  </a:lnTo>
                  <a:lnTo>
                    <a:pt x="7620" y="2975"/>
                  </a:lnTo>
                  <a:lnTo>
                    <a:pt x="7833" y="3198"/>
                  </a:lnTo>
                  <a:lnTo>
                    <a:pt x="8064" y="3433"/>
                  </a:lnTo>
                  <a:lnTo>
                    <a:pt x="8295" y="3630"/>
                  </a:lnTo>
                  <a:lnTo>
                    <a:pt x="8508" y="3853"/>
                  </a:lnTo>
                  <a:lnTo>
                    <a:pt x="8686" y="4089"/>
                  </a:lnTo>
                  <a:lnTo>
                    <a:pt x="8775" y="4312"/>
                  </a:lnTo>
                  <a:lnTo>
                    <a:pt x="8846" y="4561"/>
                  </a:lnTo>
                  <a:lnTo>
                    <a:pt x="8846" y="4810"/>
                  </a:lnTo>
                  <a:lnTo>
                    <a:pt x="8810" y="5059"/>
                  </a:lnTo>
                  <a:lnTo>
                    <a:pt x="8721" y="5295"/>
                  </a:lnTo>
                  <a:lnTo>
                    <a:pt x="8579" y="5544"/>
                  </a:lnTo>
                  <a:lnTo>
                    <a:pt x="8366" y="5766"/>
                  </a:lnTo>
                  <a:lnTo>
                    <a:pt x="8135" y="5976"/>
                  </a:lnTo>
                  <a:lnTo>
                    <a:pt x="7833" y="6199"/>
                  </a:lnTo>
                  <a:lnTo>
                    <a:pt x="7478" y="6369"/>
                  </a:lnTo>
                  <a:lnTo>
                    <a:pt x="7069" y="6527"/>
                  </a:lnTo>
                  <a:lnTo>
                    <a:pt x="6590" y="6671"/>
                  </a:lnTo>
                  <a:lnTo>
                    <a:pt x="6092" y="6802"/>
                  </a:lnTo>
                  <a:lnTo>
                    <a:pt x="5684" y="6802"/>
                  </a:lnTo>
                  <a:lnTo>
                    <a:pt x="5133" y="6802"/>
                  </a:lnTo>
                  <a:lnTo>
                    <a:pt x="4547" y="6802"/>
                  </a:lnTo>
                  <a:lnTo>
                    <a:pt x="3872" y="6802"/>
                  </a:lnTo>
                  <a:lnTo>
                    <a:pt x="3144" y="6802"/>
                  </a:lnTo>
                  <a:lnTo>
                    <a:pt x="2362" y="6802"/>
                  </a:lnTo>
                  <a:lnTo>
                    <a:pt x="1545" y="6802"/>
                  </a:lnTo>
                  <a:lnTo>
                    <a:pt x="692" y="6802"/>
                  </a:lnTo>
                  <a:lnTo>
                    <a:pt x="586" y="7234"/>
                  </a:lnTo>
                  <a:lnTo>
                    <a:pt x="461" y="7837"/>
                  </a:lnTo>
                  <a:lnTo>
                    <a:pt x="355" y="8493"/>
                  </a:lnTo>
                  <a:lnTo>
                    <a:pt x="248" y="9187"/>
                  </a:lnTo>
                  <a:lnTo>
                    <a:pt x="142" y="9869"/>
                  </a:lnTo>
                  <a:lnTo>
                    <a:pt x="106" y="10498"/>
                  </a:lnTo>
                  <a:lnTo>
                    <a:pt x="106" y="10983"/>
                  </a:lnTo>
                  <a:lnTo>
                    <a:pt x="106" y="11311"/>
                  </a:lnTo>
                  <a:lnTo>
                    <a:pt x="213" y="11481"/>
                  </a:lnTo>
                  <a:lnTo>
                    <a:pt x="319" y="11651"/>
                  </a:lnTo>
                  <a:lnTo>
                    <a:pt x="497" y="11783"/>
                  </a:lnTo>
                  <a:lnTo>
                    <a:pt x="692" y="11914"/>
                  </a:lnTo>
                  <a:lnTo>
                    <a:pt x="941" y="12032"/>
                  </a:lnTo>
                  <a:lnTo>
                    <a:pt x="1207" y="12110"/>
                  </a:lnTo>
                  <a:lnTo>
                    <a:pt x="1509" y="12189"/>
                  </a:lnTo>
                  <a:lnTo>
                    <a:pt x="1794" y="12241"/>
                  </a:lnTo>
                  <a:lnTo>
                    <a:pt x="2131" y="12267"/>
                  </a:lnTo>
                  <a:lnTo>
                    <a:pt x="2433" y="12281"/>
                  </a:lnTo>
                  <a:lnTo>
                    <a:pt x="2735" y="12267"/>
                  </a:lnTo>
                  <a:lnTo>
                    <a:pt x="3055" y="12241"/>
                  </a:lnTo>
                  <a:lnTo>
                    <a:pt x="3357" y="12189"/>
                  </a:lnTo>
                  <a:lnTo>
                    <a:pt x="3623" y="12084"/>
                  </a:lnTo>
                  <a:lnTo>
                    <a:pt x="3872" y="11979"/>
                  </a:lnTo>
                  <a:lnTo>
                    <a:pt x="4103" y="11861"/>
                  </a:lnTo>
                  <a:lnTo>
                    <a:pt x="4316" y="11704"/>
                  </a:lnTo>
                  <a:lnTo>
                    <a:pt x="4582" y="11612"/>
                  </a:lnTo>
                  <a:lnTo>
                    <a:pt x="4849" y="11533"/>
                  </a:lnTo>
                  <a:lnTo>
                    <a:pt x="5169" y="11507"/>
                  </a:lnTo>
                  <a:lnTo>
                    <a:pt x="5506" y="11481"/>
                  </a:lnTo>
                  <a:lnTo>
                    <a:pt x="5808" y="11507"/>
                  </a:lnTo>
                  <a:lnTo>
                    <a:pt x="6146" y="11560"/>
                  </a:lnTo>
                  <a:lnTo>
                    <a:pt x="6501" y="11651"/>
                  </a:lnTo>
                  <a:lnTo>
                    <a:pt x="6803" y="11783"/>
                  </a:lnTo>
                  <a:lnTo>
                    <a:pt x="7105" y="11940"/>
                  </a:lnTo>
                  <a:lnTo>
                    <a:pt x="7353" y="12110"/>
                  </a:lnTo>
                  <a:lnTo>
                    <a:pt x="7584" y="12333"/>
                  </a:lnTo>
                  <a:lnTo>
                    <a:pt x="7798" y="12595"/>
                  </a:lnTo>
                  <a:lnTo>
                    <a:pt x="7922" y="12870"/>
                  </a:lnTo>
                  <a:lnTo>
                    <a:pt x="8028" y="13198"/>
                  </a:lnTo>
                  <a:lnTo>
                    <a:pt x="8064" y="13526"/>
                  </a:lnTo>
                  <a:lnTo>
                    <a:pt x="8028" y="13775"/>
                  </a:lnTo>
                  <a:lnTo>
                    <a:pt x="7922" y="13998"/>
                  </a:lnTo>
                  <a:lnTo>
                    <a:pt x="7798" y="14220"/>
                  </a:lnTo>
                  <a:lnTo>
                    <a:pt x="7584" y="14404"/>
                  </a:lnTo>
                  <a:lnTo>
                    <a:pt x="7353" y="14574"/>
                  </a:lnTo>
                  <a:lnTo>
                    <a:pt x="7105" y="14732"/>
                  </a:lnTo>
                  <a:lnTo>
                    <a:pt x="6803" y="14850"/>
                  </a:lnTo>
                  <a:lnTo>
                    <a:pt x="6501" y="14954"/>
                  </a:lnTo>
                  <a:lnTo>
                    <a:pt x="6146" y="15033"/>
                  </a:lnTo>
                  <a:lnTo>
                    <a:pt x="5808" y="15085"/>
                  </a:lnTo>
                  <a:lnTo>
                    <a:pt x="5506" y="15085"/>
                  </a:lnTo>
                  <a:lnTo>
                    <a:pt x="5169" y="15059"/>
                  </a:lnTo>
                  <a:lnTo>
                    <a:pt x="4849" y="15007"/>
                  </a:lnTo>
                  <a:lnTo>
                    <a:pt x="4582" y="14902"/>
                  </a:lnTo>
                  <a:lnTo>
                    <a:pt x="4316" y="14784"/>
                  </a:lnTo>
                  <a:lnTo>
                    <a:pt x="4103" y="14600"/>
                  </a:lnTo>
                  <a:lnTo>
                    <a:pt x="3907" y="14430"/>
                  </a:lnTo>
                  <a:lnTo>
                    <a:pt x="3659" y="14299"/>
                  </a:lnTo>
                  <a:lnTo>
                    <a:pt x="3428" y="14194"/>
                  </a:lnTo>
                  <a:lnTo>
                    <a:pt x="3179" y="14129"/>
                  </a:lnTo>
                  <a:lnTo>
                    <a:pt x="2913" y="14102"/>
                  </a:lnTo>
                  <a:lnTo>
                    <a:pt x="2646" y="14102"/>
                  </a:lnTo>
                  <a:lnTo>
                    <a:pt x="2362" y="14129"/>
                  </a:lnTo>
                  <a:lnTo>
                    <a:pt x="2096" y="14168"/>
                  </a:lnTo>
                  <a:lnTo>
                    <a:pt x="1811" y="14273"/>
                  </a:lnTo>
                  <a:lnTo>
                    <a:pt x="1545" y="14378"/>
                  </a:lnTo>
                  <a:lnTo>
                    <a:pt x="1314" y="14496"/>
                  </a:lnTo>
                  <a:lnTo>
                    <a:pt x="1065" y="14653"/>
                  </a:lnTo>
                  <a:lnTo>
                    <a:pt x="870" y="14797"/>
                  </a:lnTo>
                  <a:lnTo>
                    <a:pt x="657" y="14981"/>
                  </a:lnTo>
                  <a:lnTo>
                    <a:pt x="497" y="15177"/>
                  </a:lnTo>
                  <a:lnTo>
                    <a:pt x="390" y="15413"/>
                  </a:lnTo>
                  <a:lnTo>
                    <a:pt x="284" y="15636"/>
                  </a:lnTo>
                  <a:lnTo>
                    <a:pt x="248" y="15911"/>
                  </a:lnTo>
                  <a:lnTo>
                    <a:pt x="284" y="16239"/>
                  </a:lnTo>
                  <a:lnTo>
                    <a:pt x="319" y="16566"/>
                  </a:lnTo>
                  <a:lnTo>
                    <a:pt x="497" y="17340"/>
                  </a:lnTo>
                  <a:lnTo>
                    <a:pt x="692" y="18152"/>
                  </a:lnTo>
                  <a:lnTo>
                    <a:pt x="799" y="18559"/>
                  </a:lnTo>
                  <a:lnTo>
                    <a:pt x="905" y="18978"/>
                  </a:lnTo>
                  <a:lnTo>
                    <a:pt x="959" y="19384"/>
                  </a:lnTo>
                  <a:lnTo>
                    <a:pt x="994" y="19791"/>
                  </a:lnTo>
                  <a:lnTo>
                    <a:pt x="994" y="20132"/>
                  </a:lnTo>
                  <a:lnTo>
                    <a:pt x="959" y="20485"/>
                  </a:lnTo>
                  <a:lnTo>
                    <a:pt x="941" y="20669"/>
                  </a:lnTo>
                  <a:lnTo>
                    <a:pt x="870" y="20813"/>
                  </a:lnTo>
                  <a:lnTo>
                    <a:pt x="799" y="20970"/>
                  </a:lnTo>
                  <a:lnTo>
                    <a:pt x="692" y="21088"/>
                  </a:lnTo>
                  <a:lnTo>
                    <a:pt x="1474" y="20997"/>
                  </a:lnTo>
                  <a:lnTo>
                    <a:pt x="2291" y="20866"/>
                  </a:lnTo>
                  <a:lnTo>
                    <a:pt x="3108" y="20787"/>
                  </a:lnTo>
                  <a:lnTo>
                    <a:pt x="3907" y="20721"/>
                  </a:lnTo>
                  <a:lnTo>
                    <a:pt x="4653" y="20695"/>
                  </a:lnTo>
                  <a:lnTo>
                    <a:pt x="5364" y="20695"/>
                  </a:lnTo>
                  <a:lnTo>
                    <a:pt x="5701" y="20721"/>
                  </a:lnTo>
                  <a:lnTo>
                    <a:pt x="6057" y="20761"/>
                  </a:lnTo>
                  <a:lnTo>
                    <a:pt x="6323" y="20813"/>
                  </a:lnTo>
                  <a:lnTo>
                    <a:pt x="6625" y="20892"/>
                  </a:lnTo>
                  <a:close/>
                </a:path>
              </a:pathLst>
            </a:custGeom>
            <a:solidFill>
              <a:srgbClr val="FF6600"/>
            </a:solidFill>
            <a:ln w="28575">
              <a:solidFill>
                <a:srgbClr val="FF0000"/>
              </a:solidFill>
              <a:miter lim="800000"/>
              <a:headEnd/>
              <a:tailEnd/>
            </a:ln>
          </p:spPr>
          <p:txBody>
            <a:bodyPr vert="horz" wrap="square" lIns="91440" tIns="45720" rIns="91440" bIns="45720" numCol="1" anchor="t" anchorCtr="0" compatLnSpc="1">
              <a:prstTxWarp prst="textNoShape">
                <a:avLst/>
              </a:prstTxWarp>
            </a:bodyPr>
            <a:lstStyle/>
            <a:p>
              <a:pPr algn="ctr"/>
              <a:r>
                <a:rPr lang="tr-TR" sz="2800" b="1" dirty="0" smtClean="0">
                  <a:solidFill>
                    <a:schemeClr val="bg1"/>
                  </a:solidFill>
                  <a:effectLst>
                    <a:outerShdw blurRad="38100" dist="38100" dir="2700000" algn="tl">
                      <a:srgbClr val="000000">
                        <a:alpha val="43137"/>
                      </a:srgbClr>
                    </a:outerShdw>
                  </a:effectLst>
                  <a:latin typeface="Bookman Old Style" pitchFamily="18" charset="0"/>
                </a:rPr>
                <a:t>Motivasyon</a:t>
              </a:r>
              <a:endParaRPr lang="tr-TR" sz="2400" b="1" dirty="0">
                <a:solidFill>
                  <a:schemeClr val="bg1"/>
                </a:solidFill>
                <a:effectLst>
                  <a:outerShdw blurRad="38100" dist="38100" dir="2700000" algn="tl">
                    <a:srgbClr val="000000">
                      <a:alpha val="43137"/>
                    </a:srgbClr>
                  </a:outerShdw>
                </a:effectLst>
                <a:latin typeface="Bookman Old Style" pitchFamily="18" charset="0"/>
              </a:endParaRPr>
            </a:p>
          </p:txBody>
        </p:sp>
        <p:sp>
          <p:nvSpPr>
            <p:cNvPr id="9" name="Puzzle2"/>
            <p:cNvSpPr>
              <a:spLocks noEditPoints="1" noChangeArrowheads="1"/>
            </p:cNvSpPr>
            <p:nvPr/>
          </p:nvSpPr>
          <p:spPr bwMode="auto">
            <a:xfrm>
              <a:off x="3177" y="2132"/>
              <a:ext cx="1925" cy="1347"/>
            </a:xfrm>
            <a:custGeom>
              <a:avLst/>
              <a:gdLst>
                <a:gd name="T0" fmla="*/ 11 w 21600"/>
                <a:gd name="T1" fmla="*/ 13386 h 21600"/>
                <a:gd name="T2" fmla="*/ 4202 w 21600"/>
                <a:gd name="T3" fmla="*/ 21161 h 21600"/>
                <a:gd name="T4" fmla="*/ 10400 w 21600"/>
                <a:gd name="T5" fmla="*/ 13909 h 21600"/>
                <a:gd name="T6" fmla="*/ 16821 w 21600"/>
                <a:gd name="T7" fmla="*/ 21190 h 21600"/>
                <a:gd name="T8" fmla="*/ 21600 w 21600"/>
                <a:gd name="T9" fmla="*/ 15083 h 21600"/>
                <a:gd name="T10" fmla="*/ 16889 w 21600"/>
                <a:gd name="T11" fmla="*/ 5739 h 21600"/>
                <a:gd name="T12" fmla="*/ 10800 w 21600"/>
                <a:gd name="T13" fmla="*/ 28 h 21600"/>
                <a:gd name="T14" fmla="*/ 4202 w 21600"/>
                <a:gd name="T15" fmla="*/ 5894 h 21600"/>
                <a:gd name="T16" fmla="*/ 5388 w 21600"/>
                <a:gd name="T17" fmla="*/ 6742 h 21600"/>
                <a:gd name="T18" fmla="*/ 16177 w 21600"/>
                <a:gd name="T19" fmla="*/ 20441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4247" y="12354"/>
                  </a:moveTo>
                  <a:lnTo>
                    <a:pt x="4134" y="12468"/>
                  </a:lnTo>
                  <a:lnTo>
                    <a:pt x="4010" y="12581"/>
                  </a:lnTo>
                  <a:lnTo>
                    <a:pt x="3897" y="12637"/>
                  </a:lnTo>
                  <a:lnTo>
                    <a:pt x="3773" y="12694"/>
                  </a:lnTo>
                  <a:lnTo>
                    <a:pt x="3637" y="12694"/>
                  </a:lnTo>
                  <a:lnTo>
                    <a:pt x="3524" y="12694"/>
                  </a:lnTo>
                  <a:lnTo>
                    <a:pt x="3400" y="12665"/>
                  </a:lnTo>
                  <a:lnTo>
                    <a:pt x="3287" y="12609"/>
                  </a:lnTo>
                  <a:lnTo>
                    <a:pt x="3027" y="12496"/>
                  </a:lnTo>
                  <a:lnTo>
                    <a:pt x="2790" y="12340"/>
                  </a:lnTo>
                  <a:lnTo>
                    <a:pt x="2530" y="12142"/>
                  </a:lnTo>
                  <a:lnTo>
                    <a:pt x="2293" y="11987"/>
                  </a:lnTo>
                  <a:lnTo>
                    <a:pt x="2033" y="11817"/>
                  </a:lnTo>
                  <a:lnTo>
                    <a:pt x="1773" y="11676"/>
                  </a:lnTo>
                  <a:lnTo>
                    <a:pt x="1638" y="11662"/>
                  </a:lnTo>
                  <a:lnTo>
                    <a:pt x="1513" y="11634"/>
                  </a:lnTo>
                  <a:lnTo>
                    <a:pt x="1378" y="11634"/>
                  </a:lnTo>
                  <a:lnTo>
                    <a:pt x="1253" y="11634"/>
                  </a:lnTo>
                  <a:lnTo>
                    <a:pt x="1118" y="11662"/>
                  </a:lnTo>
                  <a:lnTo>
                    <a:pt x="971" y="11732"/>
                  </a:lnTo>
                  <a:lnTo>
                    <a:pt x="835" y="11817"/>
                  </a:lnTo>
                  <a:lnTo>
                    <a:pt x="711" y="11959"/>
                  </a:lnTo>
                  <a:lnTo>
                    <a:pt x="553" y="12086"/>
                  </a:lnTo>
                  <a:lnTo>
                    <a:pt x="429" y="12284"/>
                  </a:lnTo>
                  <a:lnTo>
                    <a:pt x="271" y="12524"/>
                  </a:lnTo>
                  <a:lnTo>
                    <a:pt x="146" y="12793"/>
                  </a:lnTo>
                  <a:lnTo>
                    <a:pt x="79" y="12962"/>
                  </a:lnTo>
                  <a:lnTo>
                    <a:pt x="33" y="13146"/>
                  </a:lnTo>
                  <a:lnTo>
                    <a:pt x="11" y="13386"/>
                  </a:lnTo>
                  <a:lnTo>
                    <a:pt x="11" y="13641"/>
                  </a:lnTo>
                  <a:lnTo>
                    <a:pt x="33" y="13881"/>
                  </a:lnTo>
                  <a:lnTo>
                    <a:pt x="101" y="14150"/>
                  </a:lnTo>
                  <a:lnTo>
                    <a:pt x="192" y="14404"/>
                  </a:lnTo>
                  <a:lnTo>
                    <a:pt x="293" y="14645"/>
                  </a:lnTo>
                  <a:lnTo>
                    <a:pt x="451" y="14857"/>
                  </a:lnTo>
                  <a:lnTo>
                    <a:pt x="621" y="15054"/>
                  </a:lnTo>
                  <a:lnTo>
                    <a:pt x="734" y="15125"/>
                  </a:lnTo>
                  <a:lnTo>
                    <a:pt x="835" y="15210"/>
                  </a:lnTo>
                  <a:lnTo>
                    <a:pt x="948" y="15267"/>
                  </a:lnTo>
                  <a:lnTo>
                    <a:pt x="1084" y="15323"/>
                  </a:lnTo>
                  <a:lnTo>
                    <a:pt x="1208" y="15351"/>
                  </a:lnTo>
                  <a:lnTo>
                    <a:pt x="1355" y="15380"/>
                  </a:lnTo>
                  <a:lnTo>
                    <a:pt x="1513" y="15380"/>
                  </a:lnTo>
                  <a:lnTo>
                    <a:pt x="1683" y="15380"/>
                  </a:lnTo>
                  <a:lnTo>
                    <a:pt x="1864" y="15351"/>
                  </a:lnTo>
                  <a:lnTo>
                    <a:pt x="2033" y="15323"/>
                  </a:lnTo>
                  <a:lnTo>
                    <a:pt x="2225" y="15238"/>
                  </a:lnTo>
                  <a:lnTo>
                    <a:pt x="2428" y="15153"/>
                  </a:lnTo>
                  <a:lnTo>
                    <a:pt x="2745" y="15026"/>
                  </a:lnTo>
                  <a:lnTo>
                    <a:pt x="3005" y="14913"/>
                  </a:lnTo>
                  <a:lnTo>
                    <a:pt x="3264" y="14828"/>
                  </a:lnTo>
                  <a:lnTo>
                    <a:pt x="3513" y="14800"/>
                  </a:lnTo>
                  <a:lnTo>
                    <a:pt x="3615" y="14828"/>
                  </a:lnTo>
                  <a:lnTo>
                    <a:pt x="3728" y="14857"/>
                  </a:lnTo>
                  <a:lnTo>
                    <a:pt x="3807" y="14913"/>
                  </a:lnTo>
                  <a:lnTo>
                    <a:pt x="3920" y="14998"/>
                  </a:lnTo>
                  <a:lnTo>
                    <a:pt x="4010" y="15097"/>
                  </a:lnTo>
                  <a:lnTo>
                    <a:pt x="4089" y="15238"/>
                  </a:lnTo>
                  <a:lnTo>
                    <a:pt x="4179" y="15408"/>
                  </a:lnTo>
                  <a:lnTo>
                    <a:pt x="4247" y="15620"/>
                  </a:lnTo>
                  <a:lnTo>
                    <a:pt x="4326" y="15860"/>
                  </a:lnTo>
                  <a:lnTo>
                    <a:pt x="4394" y="16129"/>
                  </a:lnTo>
                  <a:lnTo>
                    <a:pt x="4439" y="16440"/>
                  </a:lnTo>
                  <a:lnTo>
                    <a:pt x="4507" y="16737"/>
                  </a:lnTo>
                  <a:lnTo>
                    <a:pt x="4552" y="17090"/>
                  </a:lnTo>
                  <a:lnTo>
                    <a:pt x="4575" y="17443"/>
                  </a:lnTo>
                  <a:lnTo>
                    <a:pt x="4586" y="17825"/>
                  </a:lnTo>
                  <a:lnTo>
                    <a:pt x="4586" y="18193"/>
                  </a:lnTo>
                  <a:lnTo>
                    <a:pt x="4586" y="18574"/>
                  </a:lnTo>
                  <a:lnTo>
                    <a:pt x="4586" y="18984"/>
                  </a:lnTo>
                  <a:lnTo>
                    <a:pt x="4552" y="19366"/>
                  </a:lnTo>
                  <a:lnTo>
                    <a:pt x="4507" y="19748"/>
                  </a:lnTo>
                  <a:lnTo>
                    <a:pt x="4462" y="20129"/>
                  </a:lnTo>
                  <a:lnTo>
                    <a:pt x="4371" y="20483"/>
                  </a:lnTo>
                  <a:lnTo>
                    <a:pt x="4292" y="20836"/>
                  </a:lnTo>
                  <a:lnTo>
                    <a:pt x="4202" y="21161"/>
                  </a:lnTo>
                  <a:lnTo>
                    <a:pt x="4744" y="21161"/>
                  </a:lnTo>
                  <a:lnTo>
                    <a:pt x="5264" y="21161"/>
                  </a:lnTo>
                  <a:lnTo>
                    <a:pt x="5784" y="21161"/>
                  </a:lnTo>
                  <a:lnTo>
                    <a:pt x="6235" y="21161"/>
                  </a:lnTo>
                  <a:lnTo>
                    <a:pt x="6676" y="21161"/>
                  </a:lnTo>
                  <a:lnTo>
                    <a:pt x="7060" y="21161"/>
                  </a:lnTo>
                  <a:lnTo>
                    <a:pt x="7410" y="21161"/>
                  </a:lnTo>
                  <a:lnTo>
                    <a:pt x="7670" y="21161"/>
                  </a:lnTo>
                  <a:lnTo>
                    <a:pt x="8020" y="21020"/>
                  </a:lnTo>
                  <a:lnTo>
                    <a:pt x="8303" y="20893"/>
                  </a:lnTo>
                  <a:lnTo>
                    <a:pt x="8563" y="20695"/>
                  </a:lnTo>
                  <a:lnTo>
                    <a:pt x="8800" y="20511"/>
                  </a:lnTo>
                  <a:lnTo>
                    <a:pt x="8969" y="20285"/>
                  </a:lnTo>
                  <a:lnTo>
                    <a:pt x="9150" y="20045"/>
                  </a:lnTo>
                  <a:lnTo>
                    <a:pt x="9252" y="19804"/>
                  </a:lnTo>
                  <a:lnTo>
                    <a:pt x="9342" y="19550"/>
                  </a:lnTo>
                  <a:lnTo>
                    <a:pt x="9410" y="19281"/>
                  </a:lnTo>
                  <a:lnTo>
                    <a:pt x="9433" y="19013"/>
                  </a:lnTo>
                  <a:lnTo>
                    <a:pt x="9433" y="18744"/>
                  </a:lnTo>
                  <a:lnTo>
                    <a:pt x="9387" y="18504"/>
                  </a:lnTo>
                  <a:lnTo>
                    <a:pt x="9320" y="18221"/>
                  </a:lnTo>
                  <a:lnTo>
                    <a:pt x="9207" y="17981"/>
                  </a:lnTo>
                  <a:lnTo>
                    <a:pt x="9105" y="17740"/>
                  </a:lnTo>
                  <a:lnTo>
                    <a:pt x="8924" y="17514"/>
                  </a:lnTo>
                  <a:lnTo>
                    <a:pt x="8777" y="17274"/>
                  </a:lnTo>
                  <a:lnTo>
                    <a:pt x="8642" y="17034"/>
                  </a:lnTo>
                  <a:lnTo>
                    <a:pt x="8563" y="16765"/>
                  </a:lnTo>
                  <a:lnTo>
                    <a:pt x="8472" y="16468"/>
                  </a:lnTo>
                  <a:lnTo>
                    <a:pt x="8450" y="16157"/>
                  </a:lnTo>
                  <a:lnTo>
                    <a:pt x="8450" y="15860"/>
                  </a:lnTo>
                  <a:lnTo>
                    <a:pt x="8472" y="15563"/>
                  </a:lnTo>
                  <a:lnTo>
                    <a:pt x="8540" y="15267"/>
                  </a:lnTo>
                  <a:lnTo>
                    <a:pt x="8642" y="14998"/>
                  </a:lnTo>
                  <a:lnTo>
                    <a:pt x="8777" y="14729"/>
                  </a:lnTo>
                  <a:lnTo>
                    <a:pt x="8868" y="14616"/>
                  </a:lnTo>
                  <a:lnTo>
                    <a:pt x="8969" y="14475"/>
                  </a:lnTo>
                  <a:lnTo>
                    <a:pt x="9060" y="14376"/>
                  </a:lnTo>
                  <a:lnTo>
                    <a:pt x="9184" y="14291"/>
                  </a:lnTo>
                  <a:lnTo>
                    <a:pt x="9297" y="14206"/>
                  </a:lnTo>
                  <a:lnTo>
                    <a:pt x="9433" y="14121"/>
                  </a:lnTo>
                  <a:lnTo>
                    <a:pt x="9579" y="14051"/>
                  </a:lnTo>
                  <a:lnTo>
                    <a:pt x="9726" y="13994"/>
                  </a:lnTo>
                  <a:lnTo>
                    <a:pt x="9884" y="13938"/>
                  </a:lnTo>
                  <a:lnTo>
                    <a:pt x="10054" y="13909"/>
                  </a:lnTo>
                  <a:lnTo>
                    <a:pt x="10257" y="13881"/>
                  </a:lnTo>
                  <a:lnTo>
                    <a:pt x="10449" y="13881"/>
                  </a:lnTo>
                  <a:lnTo>
                    <a:pt x="10664" y="13881"/>
                  </a:lnTo>
                  <a:lnTo>
                    <a:pt x="10856" y="13909"/>
                  </a:lnTo>
                  <a:lnTo>
                    <a:pt x="11037" y="13966"/>
                  </a:lnTo>
                  <a:lnTo>
                    <a:pt x="11206" y="14023"/>
                  </a:lnTo>
                  <a:lnTo>
                    <a:pt x="11353" y="14093"/>
                  </a:lnTo>
                  <a:lnTo>
                    <a:pt x="11511" y="14178"/>
                  </a:lnTo>
                  <a:lnTo>
                    <a:pt x="11635" y="14263"/>
                  </a:lnTo>
                  <a:lnTo>
                    <a:pt x="11748" y="14376"/>
                  </a:lnTo>
                  <a:lnTo>
                    <a:pt x="11861" y="14475"/>
                  </a:lnTo>
                  <a:lnTo>
                    <a:pt x="11941" y="14616"/>
                  </a:lnTo>
                  <a:lnTo>
                    <a:pt x="12031" y="14758"/>
                  </a:lnTo>
                  <a:lnTo>
                    <a:pt x="12099" y="14885"/>
                  </a:lnTo>
                  <a:lnTo>
                    <a:pt x="12200" y="15210"/>
                  </a:lnTo>
                  <a:lnTo>
                    <a:pt x="12268" y="15507"/>
                  </a:lnTo>
                  <a:lnTo>
                    <a:pt x="12291" y="15832"/>
                  </a:lnTo>
                  <a:lnTo>
                    <a:pt x="12291" y="16157"/>
                  </a:lnTo>
                  <a:lnTo>
                    <a:pt x="12246" y="16482"/>
                  </a:lnTo>
                  <a:lnTo>
                    <a:pt x="12178" y="16807"/>
                  </a:lnTo>
                  <a:lnTo>
                    <a:pt x="12099" y="17090"/>
                  </a:lnTo>
                  <a:lnTo>
                    <a:pt x="12008" y="17330"/>
                  </a:lnTo>
                  <a:lnTo>
                    <a:pt x="11884" y="17542"/>
                  </a:lnTo>
                  <a:lnTo>
                    <a:pt x="11748" y="17712"/>
                  </a:lnTo>
                  <a:lnTo>
                    <a:pt x="11613" y="17839"/>
                  </a:lnTo>
                  <a:lnTo>
                    <a:pt x="11489" y="18037"/>
                  </a:lnTo>
                  <a:lnTo>
                    <a:pt x="11398" y="18221"/>
                  </a:lnTo>
                  <a:lnTo>
                    <a:pt x="11319" y="18447"/>
                  </a:lnTo>
                  <a:lnTo>
                    <a:pt x="11251" y="18659"/>
                  </a:lnTo>
                  <a:lnTo>
                    <a:pt x="11206" y="18900"/>
                  </a:lnTo>
                  <a:lnTo>
                    <a:pt x="11184" y="19154"/>
                  </a:lnTo>
                  <a:lnTo>
                    <a:pt x="11184" y="19423"/>
                  </a:lnTo>
                  <a:lnTo>
                    <a:pt x="11229" y="19663"/>
                  </a:lnTo>
                  <a:lnTo>
                    <a:pt x="11297" y="19903"/>
                  </a:lnTo>
                  <a:lnTo>
                    <a:pt x="11376" y="20158"/>
                  </a:lnTo>
                  <a:lnTo>
                    <a:pt x="11511" y="20398"/>
                  </a:lnTo>
                  <a:lnTo>
                    <a:pt x="11681" y="20610"/>
                  </a:lnTo>
                  <a:lnTo>
                    <a:pt x="11884" y="20808"/>
                  </a:lnTo>
                  <a:lnTo>
                    <a:pt x="12121" y="20992"/>
                  </a:lnTo>
                  <a:lnTo>
                    <a:pt x="12404" y="21161"/>
                  </a:lnTo>
                  <a:lnTo>
                    <a:pt x="12528" y="21190"/>
                  </a:lnTo>
                  <a:lnTo>
                    <a:pt x="12856" y="21274"/>
                  </a:lnTo>
                  <a:lnTo>
                    <a:pt x="13330" y="21373"/>
                  </a:lnTo>
                  <a:lnTo>
                    <a:pt x="13963" y="21486"/>
                  </a:lnTo>
                  <a:lnTo>
                    <a:pt x="14313" y="21543"/>
                  </a:lnTo>
                  <a:lnTo>
                    <a:pt x="14652" y="21571"/>
                  </a:lnTo>
                  <a:lnTo>
                    <a:pt x="15025" y="21600"/>
                  </a:lnTo>
                  <a:lnTo>
                    <a:pt x="15409" y="21600"/>
                  </a:lnTo>
                  <a:lnTo>
                    <a:pt x="15782" y="21600"/>
                  </a:lnTo>
                  <a:lnTo>
                    <a:pt x="16177" y="21571"/>
                  </a:lnTo>
                  <a:lnTo>
                    <a:pt x="16516" y="21486"/>
                  </a:lnTo>
                  <a:lnTo>
                    <a:pt x="16889" y="21402"/>
                  </a:lnTo>
                  <a:lnTo>
                    <a:pt x="16821" y="21190"/>
                  </a:lnTo>
                  <a:lnTo>
                    <a:pt x="16776" y="20935"/>
                  </a:lnTo>
                  <a:lnTo>
                    <a:pt x="16742" y="20667"/>
                  </a:lnTo>
                  <a:lnTo>
                    <a:pt x="16719" y="20370"/>
                  </a:lnTo>
                  <a:lnTo>
                    <a:pt x="16697" y="19719"/>
                  </a:lnTo>
                  <a:lnTo>
                    <a:pt x="16697" y="19013"/>
                  </a:lnTo>
                  <a:lnTo>
                    <a:pt x="16719" y="18306"/>
                  </a:lnTo>
                  <a:lnTo>
                    <a:pt x="16753" y="17599"/>
                  </a:lnTo>
                  <a:lnTo>
                    <a:pt x="16821" y="16949"/>
                  </a:lnTo>
                  <a:lnTo>
                    <a:pt x="16889" y="16383"/>
                  </a:lnTo>
                  <a:lnTo>
                    <a:pt x="16934" y="16129"/>
                  </a:lnTo>
                  <a:lnTo>
                    <a:pt x="17002" y="15945"/>
                  </a:lnTo>
                  <a:lnTo>
                    <a:pt x="17081" y="15790"/>
                  </a:lnTo>
                  <a:lnTo>
                    <a:pt x="17194" y="15648"/>
                  </a:lnTo>
                  <a:lnTo>
                    <a:pt x="17318" y="15563"/>
                  </a:lnTo>
                  <a:lnTo>
                    <a:pt x="17453" y="15507"/>
                  </a:lnTo>
                  <a:lnTo>
                    <a:pt x="17600" y="15450"/>
                  </a:lnTo>
                  <a:lnTo>
                    <a:pt x="17758" y="15450"/>
                  </a:lnTo>
                  <a:lnTo>
                    <a:pt x="17905" y="15479"/>
                  </a:lnTo>
                  <a:lnTo>
                    <a:pt x="18064" y="15535"/>
                  </a:lnTo>
                  <a:lnTo>
                    <a:pt x="18233" y="15620"/>
                  </a:lnTo>
                  <a:lnTo>
                    <a:pt x="18380" y="15733"/>
                  </a:lnTo>
                  <a:lnTo>
                    <a:pt x="18561" y="15832"/>
                  </a:lnTo>
                  <a:lnTo>
                    <a:pt x="18707" y="15973"/>
                  </a:lnTo>
                  <a:lnTo>
                    <a:pt x="18866" y="16129"/>
                  </a:lnTo>
                  <a:lnTo>
                    <a:pt x="18990" y="16327"/>
                  </a:lnTo>
                  <a:lnTo>
                    <a:pt x="19125" y="16482"/>
                  </a:lnTo>
                  <a:lnTo>
                    <a:pt x="19295" y="16624"/>
                  </a:lnTo>
                  <a:lnTo>
                    <a:pt x="19464" y="16737"/>
                  </a:lnTo>
                  <a:lnTo>
                    <a:pt x="19668" y="16807"/>
                  </a:lnTo>
                  <a:lnTo>
                    <a:pt x="19860" y="16836"/>
                  </a:lnTo>
                  <a:lnTo>
                    <a:pt x="20052" y="16864"/>
                  </a:lnTo>
                  <a:lnTo>
                    <a:pt x="20266" y="16836"/>
                  </a:lnTo>
                  <a:lnTo>
                    <a:pt x="20470" y="16793"/>
                  </a:lnTo>
                  <a:lnTo>
                    <a:pt x="20662" y="16708"/>
                  </a:lnTo>
                  <a:lnTo>
                    <a:pt x="20854" y="16567"/>
                  </a:lnTo>
                  <a:lnTo>
                    <a:pt x="21035" y="16412"/>
                  </a:lnTo>
                  <a:lnTo>
                    <a:pt x="21182" y="16214"/>
                  </a:lnTo>
                  <a:lnTo>
                    <a:pt x="21340" y="16002"/>
                  </a:lnTo>
                  <a:lnTo>
                    <a:pt x="21441" y="15733"/>
                  </a:lnTo>
                  <a:lnTo>
                    <a:pt x="21532" y="15436"/>
                  </a:lnTo>
                  <a:lnTo>
                    <a:pt x="21600" y="15083"/>
                  </a:lnTo>
                  <a:lnTo>
                    <a:pt x="21600" y="14885"/>
                  </a:lnTo>
                  <a:lnTo>
                    <a:pt x="21600" y="14729"/>
                  </a:lnTo>
                  <a:lnTo>
                    <a:pt x="21600" y="14531"/>
                  </a:lnTo>
                  <a:lnTo>
                    <a:pt x="21577" y="14376"/>
                  </a:lnTo>
                  <a:lnTo>
                    <a:pt x="21532" y="14206"/>
                  </a:lnTo>
                  <a:lnTo>
                    <a:pt x="21487" y="14051"/>
                  </a:lnTo>
                  <a:lnTo>
                    <a:pt x="21419" y="13909"/>
                  </a:lnTo>
                  <a:lnTo>
                    <a:pt x="21351" y="13768"/>
                  </a:lnTo>
                  <a:lnTo>
                    <a:pt x="21204" y="13500"/>
                  </a:lnTo>
                  <a:lnTo>
                    <a:pt x="21035" y="13287"/>
                  </a:lnTo>
                  <a:lnTo>
                    <a:pt x="20809" y="13090"/>
                  </a:lnTo>
                  <a:lnTo>
                    <a:pt x="20594" y="12962"/>
                  </a:lnTo>
                  <a:lnTo>
                    <a:pt x="20357" y="12821"/>
                  </a:lnTo>
                  <a:lnTo>
                    <a:pt x="20120" y="12764"/>
                  </a:lnTo>
                  <a:lnTo>
                    <a:pt x="19882" y="12708"/>
                  </a:lnTo>
                  <a:lnTo>
                    <a:pt x="19645" y="12736"/>
                  </a:lnTo>
                  <a:lnTo>
                    <a:pt x="19430" y="12793"/>
                  </a:lnTo>
                  <a:lnTo>
                    <a:pt x="19227" y="12906"/>
                  </a:lnTo>
                  <a:lnTo>
                    <a:pt x="19148" y="12962"/>
                  </a:lnTo>
                  <a:lnTo>
                    <a:pt x="19058" y="13047"/>
                  </a:lnTo>
                  <a:lnTo>
                    <a:pt x="18990" y="13146"/>
                  </a:lnTo>
                  <a:lnTo>
                    <a:pt x="18911" y="13259"/>
                  </a:lnTo>
                  <a:lnTo>
                    <a:pt x="18775" y="13471"/>
                  </a:lnTo>
                  <a:lnTo>
                    <a:pt x="18628" y="13641"/>
                  </a:lnTo>
                  <a:lnTo>
                    <a:pt x="18470" y="13740"/>
                  </a:lnTo>
                  <a:lnTo>
                    <a:pt x="18301" y="13825"/>
                  </a:lnTo>
                  <a:lnTo>
                    <a:pt x="18143" y="13853"/>
                  </a:lnTo>
                  <a:lnTo>
                    <a:pt x="17973" y="13881"/>
                  </a:lnTo>
                  <a:lnTo>
                    <a:pt x="17804" y="13853"/>
                  </a:lnTo>
                  <a:lnTo>
                    <a:pt x="17646" y="13796"/>
                  </a:lnTo>
                  <a:lnTo>
                    <a:pt x="17499" y="13726"/>
                  </a:lnTo>
                  <a:lnTo>
                    <a:pt x="17341" y="13641"/>
                  </a:lnTo>
                  <a:lnTo>
                    <a:pt x="17216" y="13528"/>
                  </a:lnTo>
                  <a:lnTo>
                    <a:pt x="17103" y="13386"/>
                  </a:lnTo>
                  <a:lnTo>
                    <a:pt x="17024" y="13259"/>
                  </a:lnTo>
                  <a:lnTo>
                    <a:pt x="16934" y="13118"/>
                  </a:lnTo>
                  <a:lnTo>
                    <a:pt x="16889" y="12991"/>
                  </a:lnTo>
                  <a:lnTo>
                    <a:pt x="16889" y="12849"/>
                  </a:lnTo>
                  <a:lnTo>
                    <a:pt x="16889" y="12383"/>
                  </a:lnTo>
                  <a:lnTo>
                    <a:pt x="16889" y="11662"/>
                  </a:lnTo>
                  <a:lnTo>
                    <a:pt x="16889" y="10701"/>
                  </a:lnTo>
                  <a:lnTo>
                    <a:pt x="16889" y="9640"/>
                  </a:lnTo>
                  <a:lnTo>
                    <a:pt x="16889" y="8566"/>
                  </a:lnTo>
                  <a:lnTo>
                    <a:pt x="16889" y="7478"/>
                  </a:lnTo>
                  <a:lnTo>
                    <a:pt x="16889" y="6502"/>
                  </a:lnTo>
                  <a:lnTo>
                    <a:pt x="16889" y="5739"/>
                  </a:lnTo>
                  <a:lnTo>
                    <a:pt x="16674" y="5894"/>
                  </a:lnTo>
                  <a:lnTo>
                    <a:pt x="16414" y="6036"/>
                  </a:lnTo>
                  <a:lnTo>
                    <a:pt x="16154" y="6177"/>
                  </a:lnTo>
                  <a:lnTo>
                    <a:pt x="15849" y="6248"/>
                  </a:lnTo>
                  <a:lnTo>
                    <a:pt x="15544" y="6304"/>
                  </a:lnTo>
                  <a:lnTo>
                    <a:pt x="15217" y="6332"/>
                  </a:lnTo>
                  <a:lnTo>
                    <a:pt x="14866" y="6361"/>
                  </a:lnTo>
                  <a:lnTo>
                    <a:pt x="14550" y="6361"/>
                  </a:lnTo>
                  <a:lnTo>
                    <a:pt x="14200" y="6332"/>
                  </a:lnTo>
                  <a:lnTo>
                    <a:pt x="13850" y="6276"/>
                  </a:lnTo>
                  <a:lnTo>
                    <a:pt x="13522" y="6219"/>
                  </a:lnTo>
                  <a:lnTo>
                    <a:pt x="13206" y="6149"/>
                  </a:lnTo>
                  <a:lnTo>
                    <a:pt x="12901" y="6064"/>
                  </a:lnTo>
                  <a:lnTo>
                    <a:pt x="12618" y="5951"/>
                  </a:lnTo>
                  <a:lnTo>
                    <a:pt x="12358" y="5838"/>
                  </a:lnTo>
                  <a:lnTo>
                    <a:pt x="12121" y="5739"/>
                  </a:lnTo>
                  <a:lnTo>
                    <a:pt x="11941" y="5626"/>
                  </a:lnTo>
                  <a:lnTo>
                    <a:pt x="11794" y="5513"/>
                  </a:lnTo>
                  <a:lnTo>
                    <a:pt x="11658" y="5414"/>
                  </a:lnTo>
                  <a:lnTo>
                    <a:pt x="11556" y="5301"/>
                  </a:lnTo>
                  <a:lnTo>
                    <a:pt x="11466" y="5187"/>
                  </a:lnTo>
                  <a:lnTo>
                    <a:pt x="11398" y="5089"/>
                  </a:lnTo>
                  <a:lnTo>
                    <a:pt x="11376" y="4947"/>
                  </a:lnTo>
                  <a:lnTo>
                    <a:pt x="11353" y="4834"/>
                  </a:lnTo>
                  <a:lnTo>
                    <a:pt x="11353" y="4707"/>
                  </a:lnTo>
                  <a:lnTo>
                    <a:pt x="11376" y="4565"/>
                  </a:lnTo>
                  <a:lnTo>
                    <a:pt x="11443" y="4410"/>
                  </a:lnTo>
                  <a:lnTo>
                    <a:pt x="11511" y="4240"/>
                  </a:lnTo>
                  <a:lnTo>
                    <a:pt x="11703" y="3887"/>
                  </a:lnTo>
                  <a:lnTo>
                    <a:pt x="11986" y="3505"/>
                  </a:lnTo>
                  <a:lnTo>
                    <a:pt x="12144" y="3265"/>
                  </a:lnTo>
                  <a:lnTo>
                    <a:pt x="12246" y="3025"/>
                  </a:lnTo>
                  <a:lnTo>
                    <a:pt x="12336" y="2756"/>
                  </a:lnTo>
                  <a:lnTo>
                    <a:pt x="12404" y="2445"/>
                  </a:lnTo>
                  <a:lnTo>
                    <a:pt x="12438" y="2176"/>
                  </a:lnTo>
                  <a:lnTo>
                    <a:pt x="12438" y="1880"/>
                  </a:lnTo>
                  <a:lnTo>
                    <a:pt x="12404" y="1583"/>
                  </a:lnTo>
                  <a:lnTo>
                    <a:pt x="12336" y="1314"/>
                  </a:lnTo>
                  <a:lnTo>
                    <a:pt x="12246" y="1046"/>
                  </a:lnTo>
                  <a:lnTo>
                    <a:pt x="12099" y="791"/>
                  </a:lnTo>
                  <a:lnTo>
                    <a:pt x="12008" y="692"/>
                  </a:lnTo>
                  <a:lnTo>
                    <a:pt x="11918" y="579"/>
                  </a:lnTo>
                  <a:lnTo>
                    <a:pt x="11816" y="466"/>
                  </a:lnTo>
                  <a:lnTo>
                    <a:pt x="11703" y="381"/>
                  </a:lnTo>
                  <a:lnTo>
                    <a:pt x="11579" y="310"/>
                  </a:lnTo>
                  <a:lnTo>
                    <a:pt x="11443" y="226"/>
                  </a:lnTo>
                  <a:lnTo>
                    <a:pt x="11297" y="169"/>
                  </a:lnTo>
                  <a:lnTo>
                    <a:pt x="11138" y="113"/>
                  </a:lnTo>
                  <a:lnTo>
                    <a:pt x="10969" y="56"/>
                  </a:lnTo>
                  <a:lnTo>
                    <a:pt x="10800" y="28"/>
                  </a:lnTo>
                  <a:lnTo>
                    <a:pt x="10619" y="28"/>
                  </a:lnTo>
                  <a:lnTo>
                    <a:pt x="10404" y="28"/>
                  </a:lnTo>
                  <a:lnTo>
                    <a:pt x="10257" y="28"/>
                  </a:lnTo>
                  <a:lnTo>
                    <a:pt x="10076" y="56"/>
                  </a:lnTo>
                  <a:lnTo>
                    <a:pt x="9952" y="84"/>
                  </a:lnTo>
                  <a:lnTo>
                    <a:pt x="9794" y="141"/>
                  </a:lnTo>
                  <a:lnTo>
                    <a:pt x="9692" y="226"/>
                  </a:lnTo>
                  <a:lnTo>
                    <a:pt x="9557" y="282"/>
                  </a:lnTo>
                  <a:lnTo>
                    <a:pt x="9455" y="381"/>
                  </a:lnTo>
                  <a:lnTo>
                    <a:pt x="9365" y="466"/>
                  </a:lnTo>
                  <a:lnTo>
                    <a:pt x="9274" y="579"/>
                  </a:lnTo>
                  <a:lnTo>
                    <a:pt x="9184" y="692"/>
                  </a:lnTo>
                  <a:lnTo>
                    <a:pt x="9128" y="791"/>
                  </a:lnTo>
                  <a:lnTo>
                    <a:pt x="9060" y="932"/>
                  </a:lnTo>
                  <a:lnTo>
                    <a:pt x="8969" y="1201"/>
                  </a:lnTo>
                  <a:lnTo>
                    <a:pt x="8913" y="1498"/>
                  </a:lnTo>
                  <a:lnTo>
                    <a:pt x="8890" y="1795"/>
                  </a:lnTo>
                  <a:lnTo>
                    <a:pt x="8890" y="2120"/>
                  </a:lnTo>
                  <a:lnTo>
                    <a:pt x="8913" y="2445"/>
                  </a:lnTo>
                  <a:lnTo>
                    <a:pt x="8969" y="2756"/>
                  </a:lnTo>
                  <a:lnTo>
                    <a:pt x="9060" y="3081"/>
                  </a:lnTo>
                  <a:lnTo>
                    <a:pt x="9173" y="3378"/>
                  </a:lnTo>
                  <a:lnTo>
                    <a:pt x="9297" y="3647"/>
                  </a:lnTo>
                  <a:lnTo>
                    <a:pt x="9466" y="3887"/>
                  </a:lnTo>
                  <a:lnTo>
                    <a:pt x="9579" y="4085"/>
                  </a:lnTo>
                  <a:lnTo>
                    <a:pt x="9670" y="4269"/>
                  </a:lnTo>
                  <a:lnTo>
                    <a:pt x="9726" y="4467"/>
                  </a:lnTo>
                  <a:lnTo>
                    <a:pt x="9771" y="4650"/>
                  </a:lnTo>
                  <a:lnTo>
                    <a:pt x="9771" y="4834"/>
                  </a:lnTo>
                  <a:lnTo>
                    <a:pt x="9749" y="5032"/>
                  </a:lnTo>
                  <a:lnTo>
                    <a:pt x="9715" y="5216"/>
                  </a:lnTo>
                  <a:lnTo>
                    <a:pt x="9625" y="5385"/>
                  </a:lnTo>
                  <a:lnTo>
                    <a:pt x="9534" y="5513"/>
                  </a:lnTo>
                  <a:lnTo>
                    <a:pt x="9410" y="5626"/>
                  </a:lnTo>
                  <a:lnTo>
                    <a:pt x="9229" y="5710"/>
                  </a:lnTo>
                  <a:lnTo>
                    <a:pt x="9060" y="5767"/>
                  </a:lnTo>
                  <a:lnTo>
                    <a:pt x="8845" y="5767"/>
                  </a:lnTo>
                  <a:lnTo>
                    <a:pt x="8585" y="5739"/>
                  </a:lnTo>
                  <a:lnTo>
                    <a:pt x="8325" y="5654"/>
                  </a:lnTo>
                  <a:lnTo>
                    <a:pt x="8020" y="5513"/>
                  </a:lnTo>
                  <a:lnTo>
                    <a:pt x="7840" y="5442"/>
                  </a:lnTo>
                  <a:lnTo>
                    <a:pt x="7648" y="5385"/>
                  </a:lnTo>
                  <a:lnTo>
                    <a:pt x="7433" y="5329"/>
                  </a:lnTo>
                  <a:lnTo>
                    <a:pt x="7241" y="5301"/>
                  </a:lnTo>
                  <a:lnTo>
                    <a:pt x="6755" y="5301"/>
                  </a:lnTo>
                  <a:lnTo>
                    <a:pt x="6281" y="5329"/>
                  </a:lnTo>
                  <a:lnTo>
                    <a:pt x="5784" y="5385"/>
                  </a:lnTo>
                  <a:lnTo>
                    <a:pt x="5264" y="5498"/>
                  </a:lnTo>
                  <a:lnTo>
                    <a:pt x="4744" y="5597"/>
                  </a:lnTo>
                  <a:lnTo>
                    <a:pt x="4247" y="5739"/>
                  </a:lnTo>
                  <a:lnTo>
                    <a:pt x="4202" y="5894"/>
                  </a:lnTo>
                  <a:lnTo>
                    <a:pt x="4202" y="6191"/>
                  </a:lnTo>
                  <a:lnTo>
                    <a:pt x="4202" y="6545"/>
                  </a:lnTo>
                  <a:lnTo>
                    <a:pt x="4225" y="6954"/>
                  </a:lnTo>
                  <a:lnTo>
                    <a:pt x="4315" y="7930"/>
                  </a:lnTo>
                  <a:lnTo>
                    <a:pt x="4394" y="9018"/>
                  </a:lnTo>
                  <a:lnTo>
                    <a:pt x="4439" y="9570"/>
                  </a:lnTo>
                  <a:lnTo>
                    <a:pt x="4462" y="10107"/>
                  </a:lnTo>
                  <a:lnTo>
                    <a:pt x="4484" y="10630"/>
                  </a:lnTo>
                  <a:lnTo>
                    <a:pt x="4507" y="11082"/>
                  </a:lnTo>
                  <a:lnTo>
                    <a:pt x="4484" y="11520"/>
                  </a:lnTo>
                  <a:lnTo>
                    <a:pt x="4439" y="11874"/>
                  </a:lnTo>
                  <a:lnTo>
                    <a:pt x="4394" y="12029"/>
                  </a:lnTo>
                  <a:lnTo>
                    <a:pt x="4349" y="12171"/>
                  </a:lnTo>
                  <a:lnTo>
                    <a:pt x="4315" y="12284"/>
                  </a:lnTo>
                  <a:lnTo>
                    <a:pt x="4247" y="12354"/>
                  </a:lnTo>
                  <a:close/>
                </a:path>
              </a:pathLst>
            </a:custGeom>
            <a:solidFill>
              <a:srgbClr val="CC00CC"/>
            </a:solidFill>
            <a:ln w="28575">
              <a:solidFill>
                <a:srgbClr val="660066"/>
              </a:solidFill>
              <a:miter lim="800000"/>
              <a:headEnd/>
              <a:tailEnd/>
            </a:ln>
          </p:spPr>
          <p:txBody>
            <a:bodyPr vert="horz" wrap="square" lIns="91440" tIns="45720" rIns="91440" bIns="45720" numCol="1" anchor="t" anchorCtr="0" compatLnSpc="1">
              <a:prstTxWarp prst="textNoShape">
                <a:avLst/>
              </a:prstTxWarp>
            </a:bodyPr>
            <a:lstStyle/>
            <a:p>
              <a:pPr algn="ctr"/>
              <a:r>
                <a:rPr lang="tr-TR" sz="2800" b="1" dirty="0">
                  <a:solidFill>
                    <a:schemeClr val="bg1"/>
                  </a:solidFill>
                  <a:effectLst>
                    <a:outerShdw blurRad="38100" dist="38100" dir="2700000" algn="tl">
                      <a:srgbClr val="000000">
                        <a:alpha val="43137"/>
                      </a:srgbClr>
                    </a:outerShdw>
                  </a:effectLst>
                  <a:latin typeface="Bookman Old Style" pitchFamily="18" charset="0"/>
                </a:rPr>
                <a:t>Zaman </a:t>
              </a:r>
              <a:r>
                <a:rPr lang="tr-TR" sz="2800" b="1" dirty="0" smtClean="0">
                  <a:solidFill>
                    <a:schemeClr val="bg1"/>
                  </a:solidFill>
                  <a:effectLst>
                    <a:outerShdw blurRad="38100" dist="38100" dir="2700000" algn="tl">
                      <a:srgbClr val="000000">
                        <a:alpha val="43137"/>
                      </a:srgbClr>
                    </a:outerShdw>
                  </a:effectLst>
                  <a:latin typeface="Bookman Old Style" pitchFamily="18" charset="0"/>
                </a:rPr>
                <a:t>Yönetimi</a:t>
              </a:r>
              <a:endParaRPr lang="tr-TR" sz="2800" b="1" dirty="0">
                <a:solidFill>
                  <a:schemeClr val="bg1"/>
                </a:solidFill>
                <a:effectLst>
                  <a:outerShdw blurRad="38100" dist="38100" dir="2700000" algn="tl">
                    <a:srgbClr val="000000">
                      <a:alpha val="43137"/>
                    </a:srgbClr>
                  </a:outerShdw>
                </a:effectLst>
                <a:latin typeface="Bookman Old Style" pitchFamily="18" charset="0"/>
              </a:endParaRPr>
            </a:p>
          </p:txBody>
        </p:sp>
        <p:sp>
          <p:nvSpPr>
            <p:cNvPr id="10" name="Puzzle4"/>
            <p:cNvSpPr>
              <a:spLocks noEditPoints="1" noChangeArrowheads="1"/>
            </p:cNvSpPr>
            <p:nvPr/>
          </p:nvSpPr>
          <p:spPr bwMode="auto">
            <a:xfrm>
              <a:off x="1828" y="1776"/>
              <a:ext cx="1143" cy="1656"/>
            </a:xfrm>
            <a:custGeom>
              <a:avLst/>
              <a:gdLst>
                <a:gd name="T0" fmla="*/ 8307 w 21600"/>
                <a:gd name="T1" fmla="*/ 11593 h 21600"/>
                <a:gd name="T2" fmla="*/ 453 w 21600"/>
                <a:gd name="T3" fmla="*/ 16938 h 21600"/>
                <a:gd name="T4" fmla="*/ 11500 w 21600"/>
                <a:gd name="T5" fmla="*/ 21600 h 21600"/>
                <a:gd name="T6" fmla="*/ 20920 w 21600"/>
                <a:gd name="T7" fmla="*/ 16751 h 21600"/>
                <a:gd name="T8" fmla="*/ 13972 w 21600"/>
                <a:gd name="T9" fmla="*/ 10888 h 21600"/>
                <a:gd name="T10" fmla="*/ 21033 w 21600"/>
                <a:gd name="T11" fmla="*/ 4716 h 21600"/>
                <a:gd name="T12" fmla="*/ 11102 w 21600"/>
                <a:gd name="T13" fmla="*/ 11 h 21600"/>
                <a:gd name="T14" fmla="*/ 453 w 21600"/>
                <a:gd name="T15" fmla="*/ 4716 h 21600"/>
                <a:gd name="T16" fmla="*/ 2076 w 21600"/>
                <a:gd name="T17" fmla="*/ 5664 h 21600"/>
                <a:gd name="T18" fmla="*/ 20203 w 21600"/>
                <a:gd name="T19" fmla="*/ 15980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3813" y="10590"/>
                  </a:moveTo>
                  <a:lnTo>
                    <a:pt x="3927" y="10513"/>
                  </a:lnTo>
                  <a:lnTo>
                    <a:pt x="4078" y="10425"/>
                  </a:lnTo>
                  <a:lnTo>
                    <a:pt x="4210" y="10359"/>
                  </a:lnTo>
                  <a:lnTo>
                    <a:pt x="4361" y="10315"/>
                  </a:lnTo>
                  <a:lnTo>
                    <a:pt x="4682" y="10237"/>
                  </a:lnTo>
                  <a:lnTo>
                    <a:pt x="5041" y="10193"/>
                  </a:lnTo>
                  <a:lnTo>
                    <a:pt x="5456" y="10171"/>
                  </a:lnTo>
                  <a:lnTo>
                    <a:pt x="5853" y="10193"/>
                  </a:lnTo>
                  <a:lnTo>
                    <a:pt x="6249" y="10260"/>
                  </a:lnTo>
                  <a:lnTo>
                    <a:pt x="6646" y="10337"/>
                  </a:lnTo>
                  <a:lnTo>
                    <a:pt x="7004" y="10469"/>
                  </a:lnTo>
                  <a:lnTo>
                    <a:pt x="7363" y="10612"/>
                  </a:lnTo>
                  <a:lnTo>
                    <a:pt x="7665" y="10788"/>
                  </a:lnTo>
                  <a:lnTo>
                    <a:pt x="7911" y="10998"/>
                  </a:lnTo>
                  <a:lnTo>
                    <a:pt x="8024" y="11097"/>
                  </a:lnTo>
                  <a:lnTo>
                    <a:pt x="8137" y="11207"/>
                  </a:lnTo>
                  <a:lnTo>
                    <a:pt x="8194" y="11340"/>
                  </a:lnTo>
                  <a:lnTo>
                    <a:pt x="8269" y="11461"/>
                  </a:lnTo>
                  <a:lnTo>
                    <a:pt x="8307" y="11593"/>
                  </a:lnTo>
                  <a:lnTo>
                    <a:pt x="8307" y="11714"/>
                  </a:lnTo>
                  <a:lnTo>
                    <a:pt x="8307" y="11868"/>
                  </a:lnTo>
                  <a:lnTo>
                    <a:pt x="8307" y="12012"/>
                  </a:lnTo>
                  <a:lnTo>
                    <a:pt x="8194" y="12265"/>
                  </a:lnTo>
                  <a:lnTo>
                    <a:pt x="8062" y="12519"/>
                  </a:lnTo>
                  <a:lnTo>
                    <a:pt x="7873" y="12706"/>
                  </a:lnTo>
                  <a:lnTo>
                    <a:pt x="7627" y="12904"/>
                  </a:lnTo>
                  <a:lnTo>
                    <a:pt x="7363" y="13048"/>
                  </a:lnTo>
                  <a:lnTo>
                    <a:pt x="7080" y="13180"/>
                  </a:lnTo>
                  <a:lnTo>
                    <a:pt x="6759" y="13257"/>
                  </a:lnTo>
                  <a:lnTo>
                    <a:pt x="6419" y="13345"/>
                  </a:lnTo>
                  <a:lnTo>
                    <a:pt x="6098" y="13389"/>
                  </a:lnTo>
                  <a:lnTo>
                    <a:pt x="5739" y="13389"/>
                  </a:lnTo>
                  <a:lnTo>
                    <a:pt x="5418" y="13389"/>
                  </a:lnTo>
                  <a:lnTo>
                    <a:pt x="5079" y="13345"/>
                  </a:lnTo>
                  <a:lnTo>
                    <a:pt x="4758" y="13301"/>
                  </a:lnTo>
                  <a:lnTo>
                    <a:pt x="4474" y="13213"/>
                  </a:lnTo>
                  <a:lnTo>
                    <a:pt x="4172" y="13114"/>
                  </a:lnTo>
                  <a:lnTo>
                    <a:pt x="3965" y="12982"/>
                  </a:lnTo>
                  <a:lnTo>
                    <a:pt x="3738" y="12838"/>
                  </a:lnTo>
                  <a:lnTo>
                    <a:pt x="3493" y="12706"/>
                  </a:lnTo>
                  <a:lnTo>
                    <a:pt x="3228" y="12607"/>
                  </a:lnTo>
                  <a:lnTo>
                    <a:pt x="2945" y="12519"/>
                  </a:lnTo>
                  <a:lnTo>
                    <a:pt x="2700" y="12431"/>
                  </a:lnTo>
                  <a:lnTo>
                    <a:pt x="2397" y="12375"/>
                  </a:lnTo>
                  <a:lnTo>
                    <a:pt x="2152" y="12331"/>
                  </a:lnTo>
                  <a:lnTo>
                    <a:pt x="1888" y="12309"/>
                  </a:lnTo>
                  <a:lnTo>
                    <a:pt x="1642" y="12309"/>
                  </a:lnTo>
                  <a:lnTo>
                    <a:pt x="1397" y="12331"/>
                  </a:lnTo>
                  <a:lnTo>
                    <a:pt x="1170" y="12397"/>
                  </a:lnTo>
                  <a:lnTo>
                    <a:pt x="962" y="12453"/>
                  </a:lnTo>
                  <a:lnTo>
                    <a:pt x="774" y="12563"/>
                  </a:lnTo>
                  <a:lnTo>
                    <a:pt x="623" y="12684"/>
                  </a:lnTo>
                  <a:lnTo>
                    <a:pt x="528" y="12838"/>
                  </a:lnTo>
                  <a:lnTo>
                    <a:pt x="453" y="13026"/>
                  </a:lnTo>
                  <a:lnTo>
                    <a:pt x="339" y="13477"/>
                  </a:lnTo>
                  <a:lnTo>
                    <a:pt x="226" y="13984"/>
                  </a:lnTo>
                  <a:lnTo>
                    <a:pt x="151" y="14535"/>
                  </a:lnTo>
                  <a:lnTo>
                    <a:pt x="113" y="15075"/>
                  </a:lnTo>
                  <a:lnTo>
                    <a:pt x="113" y="15626"/>
                  </a:lnTo>
                  <a:lnTo>
                    <a:pt x="151" y="16133"/>
                  </a:lnTo>
                  <a:lnTo>
                    <a:pt x="188" y="16376"/>
                  </a:lnTo>
                  <a:lnTo>
                    <a:pt x="264" y="16585"/>
                  </a:lnTo>
                  <a:lnTo>
                    <a:pt x="339" y="16773"/>
                  </a:lnTo>
                  <a:lnTo>
                    <a:pt x="453" y="16938"/>
                  </a:lnTo>
                  <a:lnTo>
                    <a:pt x="1095" y="16883"/>
                  </a:lnTo>
                  <a:lnTo>
                    <a:pt x="1963" y="16795"/>
                  </a:lnTo>
                  <a:lnTo>
                    <a:pt x="2945" y="16751"/>
                  </a:lnTo>
                  <a:lnTo>
                    <a:pt x="3965" y="16706"/>
                  </a:lnTo>
                  <a:lnTo>
                    <a:pt x="5022" y="16684"/>
                  </a:lnTo>
                  <a:lnTo>
                    <a:pt x="5947" y="16684"/>
                  </a:lnTo>
                  <a:lnTo>
                    <a:pt x="6759" y="16706"/>
                  </a:lnTo>
                  <a:lnTo>
                    <a:pt x="7363" y="16751"/>
                  </a:lnTo>
                  <a:lnTo>
                    <a:pt x="7948" y="16839"/>
                  </a:lnTo>
                  <a:lnTo>
                    <a:pt x="8458" y="16916"/>
                  </a:lnTo>
                  <a:lnTo>
                    <a:pt x="8893" y="17026"/>
                  </a:lnTo>
                  <a:lnTo>
                    <a:pt x="9289" y="17158"/>
                  </a:lnTo>
                  <a:lnTo>
                    <a:pt x="9572" y="17280"/>
                  </a:lnTo>
                  <a:lnTo>
                    <a:pt x="9799" y="17412"/>
                  </a:lnTo>
                  <a:lnTo>
                    <a:pt x="9969" y="17555"/>
                  </a:lnTo>
                  <a:lnTo>
                    <a:pt x="10120" y="17687"/>
                  </a:lnTo>
                  <a:lnTo>
                    <a:pt x="10158" y="17831"/>
                  </a:lnTo>
                  <a:lnTo>
                    <a:pt x="10195" y="17974"/>
                  </a:lnTo>
                  <a:lnTo>
                    <a:pt x="10158" y="18128"/>
                  </a:lnTo>
                  <a:lnTo>
                    <a:pt x="10082" y="18271"/>
                  </a:lnTo>
                  <a:lnTo>
                    <a:pt x="9969" y="18426"/>
                  </a:lnTo>
                  <a:lnTo>
                    <a:pt x="9837" y="18569"/>
                  </a:lnTo>
                  <a:lnTo>
                    <a:pt x="9648" y="18701"/>
                  </a:lnTo>
                  <a:lnTo>
                    <a:pt x="9440" y="18822"/>
                  </a:lnTo>
                  <a:lnTo>
                    <a:pt x="9213" y="18999"/>
                  </a:lnTo>
                  <a:lnTo>
                    <a:pt x="9044" y="19186"/>
                  </a:lnTo>
                  <a:lnTo>
                    <a:pt x="8893" y="19395"/>
                  </a:lnTo>
                  <a:lnTo>
                    <a:pt x="8817" y="19627"/>
                  </a:lnTo>
                  <a:lnTo>
                    <a:pt x="8779" y="19858"/>
                  </a:lnTo>
                  <a:lnTo>
                    <a:pt x="8779" y="20112"/>
                  </a:lnTo>
                  <a:lnTo>
                    <a:pt x="8855" y="20354"/>
                  </a:lnTo>
                  <a:lnTo>
                    <a:pt x="8968" y="20586"/>
                  </a:lnTo>
                  <a:lnTo>
                    <a:pt x="9138" y="20817"/>
                  </a:lnTo>
                  <a:lnTo>
                    <a:pt x="9365" y="21026"/>
                  </a:lnTo>
                  <a:lnTo>
                    <a:pt x="9610" y="21192"/>
                  </a:lnTo>
                  <a:lnTo>
                    <a:pt x="9950" y="21368"/>
                  </a:lnTo>
                  <a:lnTo>
                    <a:pt x="10120" y="21445"/>
                  </a:lnTo>
                  <a:lnTo>
                    <a:pt x="10346" y="21511"/>
                  </a:lnTo>
                  <a:lnTo>
                    <a:pt x="10516" y="21555"/>
                  </a:lnTo>
                  <a:lnTo>
                    <a:pt x="10743" y="21600"/>
                  </a:lnTo>
                  <a:lnTo>
                    <a:pt x="10988" y="21644"/>
                  </a:lnTo>
                  <a:lnTo>
                    <a:pt x="11215" y="21666"/>
                  </a:lnTo>
                  <a:lnTo>
                    <a:pt x="11498" y="21666"/>
                  </a:lnTo>
                  <a:lnTo>
                    <a:pt x="11762" y="21666"/>
                  </a:lnTo>
                  <a:lnTo>
                    <a:pt x="12253" y="21644"/>
                  </a:lnTo>
                  <a:lnTo>
                    <a:pt x="12763" y="21577"/>
                  </a:lnTo>
                  <a:lnTo>
                    <a:pt x="13197" y="21467"/>
                  </a:lnTo>
                  <a:lnTo>
                    <a:pt x="13556" y="21346"/>
                  </a:lnTo>
                  <a:lnTo>
                    <a:pt x="13896" y="21192"/>
                  </a:lnTo>
                  <a:lnTo>
                    <a:pt x="14179" y="21026"/>
                  </a:lnTo>
                  <a:lnTo>
                    <a:pt x="14444" y="20839"/>
                  </a:lnTo>
                  <a:lnTo>
                    <a:pt x="14576" y="20641"/>
                  </a:lnTo>
                  <a:lnTo>
                    <a:pt x="14727" y="20431"/>
                  </a:lnTo>
                  <a:lnTo>
                    <a:pt x="14765" y="20200"/>
                  </a:lnTo>
                  <a:lnTo>
                    <a:pt x="14802" y="19991"/>
                  </a:lnTo>
                  <a:lnTo>
                    <a:pt x="14727" y="19759"/>
                  </a:lnTo>
                  <a:lnTo>
                    <a:pt x="14613" y="19550"/>
                  </a:lnTo>
                  <a:lnTo>
                    <a:pt x="14444" y="19307"/>
                  </a:lnTo>
                  <a:lnTo>
                    <a:pt x="14217" y="19098"/>
                  </a:lnTo>
                  <a:lnTo>
                    <a:pt x="13934" y="18911"/>
                  </a:lnTo>
                  <a:lnTo>
                    <a:pt x="13669" y="18745"/>
                  </a:lnTo>
                  <a:lnTo>
                    <a:pt x="13462" y="18547"/>
                  </a:lnTo>
                  <a:lnTo>
                    <a:pt x="13311" y="18337"/>
                  </a:lnTo>
                  <a:lnTo>
                    <a:pt x="13197" y="18150"/>
                  </a:lnTo>
                  <a:lnTo>
                    <a:pt x="13122" y="17941"/>
                  </a:lnTo>
                  <a:lnTo>
                    <a:pt x="13122" y="17720"/>
                  </a:lnTo>
                  <a:lnTo>
                    <a:pt x="13122" y="17533"/>
                  </a:lnTo>
                  <a:lnTo>
                    <a:pt x="13197" y="17346"/>
                  </a:lnTo>
                  <a:lnTo>
                    <a:pt x="13273" y="17158"/>
                  </a:lnTo>
                  <a:lnTo>
                    <a:pt x="13386" y="16982"/>
                  </a:lnTo>
                  <a:lnTo>
                    <a:pt x="13537" y="16839"/>
                  </a:lnTo>
                  <a:lnTo>
                    <a:pt x="13707" y="16706"/>
                  </a:lnTo>
                  <a:lnTo>
                    <a:pt x="13896" y="16607"/>
                  </a:lnTo>
                  <a:lnTo>
                    <a:pt x="14104" y="16519"/>
                  </a:lnTo>
                  <a:lnTo>
                    <a:pt x="14330" y="16453"/>
                  </a:lnTo>
                  <a:lnTo>
                    <a:pt x="14538" y="16431"/>
                  </a:lnTo>
                  <a:lnTo>
                    <a:pt x="14897" y="16453"/>
                  </a:lnTo>
                  <a:lnTo>
                    <a:pt x="15406" y="16497"/>
                  </a:lnTo>
                  <a:lnTo>
                    <a:pt x="16105" y="16541"/>
                  </a:lnTo>
                  <a:lnTo>
                    <a:pt x="16898" y="16607"/>
                  </a:lnTo>
                  <a:lnTo>
                    <a:pt x="17804" y="16651"/>
                  </a:lnTo>
                  <a:lnTo>
                    <a:pt x="18786" y="16684"/>
                  </a:lnTo>
                  <a:lnTo>
                    <a:pt x="19844" y="16728"/>
                  </a:lnTo>
                  <a:lnTo>
                    <a:pt x="20920" y="16751"/>
                  </a:lnTo>
                  <a:lnTo>
                    <a:pt x="21109" y="16497"/>
                  </a:lnTo>
                  <a:lnTo>
                    <a:pt x="21241" y="16222"/>
                  </a:lnTo>
                  <a:lnTo>
                    <a:pt x="21392" y="15946"/>
                  </a:lnTo>
                  <a:lnTo>
                    <a:pt x="21467" y="15648"/>
                  </a:lnTo>
                  <a:lnTo>
                    <a:pt x="21543" y="15351"/>
                  </a:lnTo>
                  <a:lnTo>
                    <a:pt x="21618" y="15042"/>
                  </a:lnTo>
                  <a:lnTo>
                    <a:pt x="21618" y="14745"/>
                  </a:lnTo>
                  <a:lnTo>
                    <a:pt x="21618" y="14447"/>
                  </a:lnTo>
                  <a:lnTo>
                    <a:pt x="21618" y="14150"/>
                  </a:lnTo>
                  <a:lnTo>
                    <a:pt x="21581" y="13852"/>
                  </a:lnTo>
                  <a:lnTo>
                    <a:pt x="21505" y="13577"/>
                  </a:lnTo>
                  <a:lnTo>
                    <a:pt x="21430" y="13301"/>
                  </a:lnTo>
                  <a:lnTo>
                    <a:pt x="21354" y="13048"/>
                  </a:lnTo>
                  <a:lnTo>
                    <a:pt x="21241" y="12816"/>
                  </a:lnTo>
                  <a:lnTo>
                    <a:pt x="21146" y="12607"/>
                  </a:lnTo>
                  <a:lnTo>
                    <a:pt x="21033" y="12431"/>
                  </a:lnTo>
                  <a:lnTo>
                    <a:pt x="20920" y="12265"/>
                  </a:lnTo>
                  <a:lnTo>
                    <a:pt x="20769" y="12144"/>
                  </a:lnTo>
                  <a:lnTo>
                    <a:pt x="20637" y="12034"/>
                  </a:lnTo>
                  <a:lnTo>
                    <a:pt x="20486" y="11946"/>
                  </a:lnTo>
                  <a:lnTo>
                    <a:pt x="20297" y="11891"/>
                  </a:lnTo>
                  <a:lnTo>
                    <a:pt x="20165" y="11846"/>
                  </a:lnTo>
                  <a:lnTo>
                    <a:pt x="19976" y="11824"/>
                  </a:lnTo>
                  <a:lnTo>
                    <a:pt x="19806" y="11802"/>
                  </a:lnTo>
                  <a:lnTo>
                    <a:pt x="19390" y="11824"/>
                  </a:lnTo>
                  <a:lnTo>
                    <a:pt x="18956" y="11891"/>
                  </a:lnTo>
                  <a:lnTo>
                    <a:pt x="18503" y="11968"/>
                  </a:lnTo>
                  <a:lnTo>
                    <a:pt x="17993" y="12078"/>
                  </a:lnTo>
                  <a:lnTo>
                    <a:pt x="17653" y="12144"/>
                  </a:lnTo>
                  <a:lnTo>
                    <a:pt x="17332" y="12199"/>
                  </a:lnTo>
                  <a:lnTo>
                    <a:pt x="17049" y="12221"/>
                  </a:lnTo>
                  <a:lnTo>
                    <a:pt x="16747" y="12243"/>
                  </a:lnTo>
                  <a:lnTo>
                    <a:pt x="16464" y="12243"/>
                  </a:lnTo>
                  <a:lnTo>
                    <a:pt x="16218" y="12243"/>
                  </a:lnTo>
                  <a:lnTo>
                    <a:pt x="15992" y="12221"/>
                  </a:lnTo>
                  <a:lnTo>
                    <a:pt x="15746" y="12199"/>
                  </a:lnTo>
                  <a:lnTo>
                    <a:pt x="15520" y="12155"/>
                  </a:lnTo>
                  <a:lnTo>
                    <a:pt x="15350" y="12122"/>
                  </a:lnTo>
                  <a:lnTo>
                    <a:pt x="15161" y="12056"/>
                  </a:lnTo>
                  <a:lnTo>
                    <a:pt x="14972" y="11990"/>
                  </a:lnTo>
                  <a:lnTo>
                    <a:pt x="14689" y="11846"/>
                  </a:lnTo>
                  <a:lnTo>
                    <a:pt x="14444" y="11670"/>
                  </a:lnTo>
                  <a:lnTo>
                    <a:pt x="14255" y="11483"/>
                  </a:lnTo>
                  <a:lnTo>
                    <a:pt x="14104" y="11295"/>
                  </a:lnTo>
                  <a:lnTo>
                    <a:pt x="14028" y="11086"/>
                  </a:lnTo>
                  <a:lnTo>
                    <a:pt x="13972" y="10888"/>
                  </a:lnTo>
                  <a:lnTo>
                    <a:pt x="13972" y="10700"/>
                  </a:lnTo>
                  <a:lnTo>
                    <a:pt x="14009" y="10513"/>
                  </a:lnTo>
                  <a:lnTo>
                    <a:pt x="14066" y="10359"/>
                  </a:lnTo>
                  <a:lnTo>
                    <a:pt x="14179" y="10215"/>
                  </a:lnTo>
                  <a:lnTo>
                    <a:pt x="14406" y="10006"/>
                  </a:lnTo>
                  <a:lnTo>
                    <a:pt x="14651" y="9830"/>
                  </a:lnTo>
                  <a:lnTo>
                    <a:pt x="14878" y="9686"/>
                  </a:lnTo>
                  <a:lnTo>
                    <a:pt x="15123" y="9554"/>
                  </a:lnTo>
                  <a:lnTo>
                    <a:pt x="15350" y="9477"/>
                  </a:lnTo>
                  <a:lnTo>
                    <a:pt x="15558" y="9411"/>
                  </a:lnTo>
                  <a:lnTo>
                    <a:pt x="15803" y="9345"/>
                  </a:lnTo>
                  <a:lnTo>
                    <a:pt x="16030" y="9323"/>
                  </a:lnTo>
                  <a:lnTo>
                    <a:pt x="16256" y="9301"/>
                  </a:lnTo>
                  <a:lnTo>
                    <a:pt x="16464" y="9323"/>
                  </a:lnTo>
                  <a:lnTo>
                    <a:pt x="16690" y="9345"/>
                  </a:lnTo>
                  <a:lnTo>
                    <a:pt x="16898" y="9367"/>
                  </a:lnTo>
                  <a:lnTo>
                    <a:pt x="17332" y="9477"/>
                  </a:lnTo>
                  <a:lnTo>
                    <a:pt x="17767" y="9598"/>
                  </a:lnTo>
                  <a:lnTo>
                    <a:pt x="18163" y="9731"/>
                  </a:lnTo>
                  <a:lnTo>
                    <a:pt x="18597" y="9874"/>
                  </a:lnTo>
                  <a:lnTo>
                    <a:pt x="18994" y="10006"/>
                  </a:lnTo>
                  <a:lnTo>
                    <a:pt x="19428" y="10083"/>
                  </a:lnTo>
                  <a:lnTo>
                    <a:pt x="19617" y="10127"/>
                  </a:lnTo>
                  <a:lnTo>
                    <a:pt x="19844" y="10149"/>
                  </a:lnTo>
                  <a:lnTo>
                    <a:pt x="20013" y="10149"/>
                  </a:lnTo>
                  <a:lnTo>
                    <a:pt x="20240" y="10127"/>
                  </a:lnTo>
                  <a:lnTo>
                    <a:pt x="20410" y="10105"/>
                  </a:lnTo>
                  <a:lnTo>
                    <a:pt x="20637" y="10061"/>
                  </a:lnTo>
                  <a:lnTo>
                    <a:pt x="20844" y="9984"/>
                  </a:lnTo>
                  <a:lnTo>
                    <a:pt x="21033" y="9896"/>
                  </a:lnTo>
                  <a:lnTo>
                    <a:pt x="21146" y="9830"/>
                  </a:lnTo>
                  <a:lnTo>
                    <a:pt x="21203" y="9753"/>
                  </a:lnTo>
                  <a:lnTo>
                    <a:pt x="21279" y="9642"/>
                  </a:lnTo>
                  <a:lnTo>
                    <a:pt x="21354" y="9521"/>
                  </a:lnTo>
                  <a:lnTo>
                    <a:pt x="21430" y="9246"/>
                  </a:lnTo>
                  <a:lnTo>
                    <a:pt x="21430" y="8904"/>
                  </a:lnTo>
                  <a:lnTo>
                    <a:pt x="21430" y="8540"/>
                  </a:lnTo>
                  <a:lnTo>
                    <a:pt x="21392" y="8144"/>
                  </a:lnTo>
                  <a:lnTo>
                    <a:pt x="21354" y="7714"/>
                  </a:lnTo>
                  <a:lnTo>
                    <a:pt x="21279" y="7295"/>
                  </a:lnTo>
                  <a:lnTo>
                    <a:pt x="21146" y="6446"/>
                  </a:lnTo>
                  <a:lnTo>
                    <a:pt x="20995" y="5686"/>
                  </a:lnTo>
                  <a:lnTo>
                    <a:pt x="20958" y="5366"/>
                  </a:lnTo>
                  <a:lnTo>
                    <a:pt x="20958" y="5091"/>
                  </a:lnTo>
                  <a:lnTo>
                    <a:pt x="20958" y="4860"/>
                  </a:lnTo>
                  <a:lnTo>
                    <a:pt x="21033" y="4716"/>
                  </a:lnTo>
                  <a:lnTo>
                    <a:pt x="20637" y="4860"/>
                  </a:lnTo>
                  <a:lnTo>
                    <a:pt x="20127" y="4992"/>
                  </a:lnTo>
                  <a:lnTo>
                    <a:pt x="19617" y="5069"/>
                  </a:lnTo>
                  <a:lnTo>
                    <a:pt x="19032" y="5157"/>
                  </a:lnTo>
                  <a:lnTo>
                    <a:pt x="18465" y="5201"/>
                  </a:lnTo>
                  <a:lnTo>
                    <a:pt x="17842" y="5245"/>
                  </a:lnTo>
                  <a:lnTo>
                    <a:pt x="17219" y="5267"/>
                  </a:lnTo>
                  <a:lnTo>
                    <a:pt x="16615" y="5267"/>
                  </a:lnTo>
                  <a:lnTo>
                    <a:pt x="15992" y="5245"/>
                  </a:lnTo>
                  <a:lnTo>
                    <a:pt x="15369" y="5201"/>
                  </a:lnTo>
                  <a:lnTo>
                    <a:pt x="14840" y="5157"/>
                  </a:lnTo>
                  <a:lnTo>
                    <a:pt x="14293" y="5091"/>
                  </a:lnTo>
                  <a:lnTo>
                    <a:pt x="13783" y="5014"/>
                  </a:lnTo>
                  <a:lnTo>
                    <a:pt x="13386" y="4926"/>
                  </a:lnTo>
                  <a:lnTo>
                    <a:pt x="13027" y="4815"/>
                  </a:lnTo>
                  <a:lnTo>
                    <a:pt x="12725" y="4716"/>
                  </a:lnTo>
                  <a:lnTo>
                    <a:pt x="12480" y="4606"/>
                  </a:lnTo>
                  <a:lnTo>
                    <a:pt x="12291" y="4496"/>
                  </a:lnTo>
                  <a:lnTo>
                    <a:pt x="12197" y="4397"/>
                  </a:lnTo>
                  <a:lnTo>
                    <a:pt x="12083" y="4286"/>
                  </a:lnTo>
                  <a:lnTo>
                    <a:pt x="12046" y="4187"/>
                  </a:lnTo>
                  <a:lnTo>
                    <a:pt x="12008" y="4077"/>
                  </a:lnTo>
                  <a:lnTo>
                    <a:pt x="12046" y="3967"/>
                  </a:lnTo>
                  <a:lnTo>
                    <a:pt x="12121" y="3868"/>
                  </a:lnTo>
                  <a:lnTo>
                    <a:pt x="12197" y="3735"/>
                  </a:lnTo>
                  <a:lnTo>
                    <a:pt x="12291" y="3614"/>
                  </a:lnTo>
                  <a:lnTo>
                    <a:pt x="12442" y="3482"/>
                  </a:lnTo>
                  <a:lnTo>
                    <a:pt x="12631" y="3361"/>
                  </a:lnTo>
                  <a:lnTo>
                    <a:pt x="13065" y="3085"/>
                  </a:lnTo>
                  <a:lnTo>
                    <a:pt x="13537" y="2766"/>
                  </a:lnTo>
                  <a:lnTo>
                    <a:pt x="13783" y="2578"/>
                  </a:lnTo>
                  <a:lnTo>
                    <a:pt x="13934" y="2380"/>
                  </a:lnTo>
                  <a:lnTo>
                    <a:pt x="14028" y="2171"/>
                  </a:lnTo>
                  <a:lnTo>
                    <a:pt x="14104" y="1961"/>
                  </a:lnTo>
                  <a:lnTo>
                    <a:pt x="14104" y="1730"/>
                  </a:lnTo>
                  <a:lnTo>
                    <a:pt x="14066" y="1498"/>
                  </a:lnTo>
                  <a:lnTo>
                    <a:pt x="13972" y="1267"/>
                  </a:lnTo>
                  <a:lnTo>
                    <a:pt x="13820" y="1057"/>
                  </a:lnTo>
                  <a:lnTo>
                    <a:pt x="13594" y="837"/>
                  </a:lnTo>
                  <a:lnTo>
                    <a:pt x="13386" y="628"/>
                  </a:lnTo>
                  <a:lnTo>
                    <a:pt x="13103" y="462"/>
                  </a:lnTo>
                  <a:lnTo>
                    <a:pt x="12763" y="308"/>
                  </a:lnTo>
                  <a:lnTo>
                    <a:pt x="12404" y="187"/>
                  </a:lnTo>
                  <a:lnTo>
                    <a:pt x="12008" y="77"/>
                  </a:lnTo>
                  <a:lnTo>
                    <a:pt x="11574" y="33"/>
                  </a:lnTo>
                  <a:lnTo>
                    <a:pt x="11102" y="11"/>
                  </a:lnTo>
                  <a:lnTo>
                    <a:pt x="10667" y="11"/>
                  </a:lnTo>
                  <a:lnTo>
                    <a:pt x="10233" y="77"/>
                  </a:lnTo>
                  <a:lnTo>
                    <a:pt x="9837" y="187"/>
                  </a:lnTo>
                  <a:lnTo>
                    <a:pt x="9440" y="286"/>
                  </a:lnTo>
                  <a:lnTo>
                    <a:pt x="9062" y="462"/>
                  </a:lnTo>
                  <a:lnTo>
                    <a:pt x="8741" y="628"/>
                  </a:lnTo>
                  <a:lnTo>
                    <a:pt x="8458" y="815"/>
                  </a:lnTo>
                  <a:lnTo>
                    <a:pt x="8232" y="1035"/>
                  </a:lnTo>
                  <a:lnTo>
                    <a:pt x="8062" y="1245"/>
                  </a:lnTo>
                  <a:lnTo>
                    <a:pt x="7911" y="1476"/>
                  </a:lnTo>
                  <a:lnTo>
                    <a:pt x="7835" y="1708"/>
                  </a:lnTo>
                  <a:lnTo>
                    <a:pt x="7797" y="1961"/>
                  </a:lnTo>
                  <a:lnTo>
                    <a:pt x="7835" y="2193"/>
                  </a:lnTo>
                  <a:lnTo>
                    <a:pt x="7948" y="2402"/>
                  </a:lnTo>
                  <a:lnTo>
                    <a:pt x="8062" y="2534"/>
                  </a:lnTo>
                  <a:lnTo>
                    <a:pt x="8175" y="2644"/>
                  </a:lnTo>
                  <a:lnTo>
                    <a:pt x="8269" y="2744"/>
                  </a:lnTo>
                  <a:lnTo>
                    <a:pt x="8420" y="2832"/>
                  </a:lnTo>
                  <a:lnTo>
                    <a:pt x="8704" y="3019"/>
                  </a:lnTo>
                  <a:lnTo>
                    <a:pt x="8968" y="3206"/>
                  </a:lnTo>
                  <a:lnTo>
                    <a:pt x="9138" y="3405"/>
                  </a:lnTo>
                  <a:lnTo>
                    <a:pt x="9327" y="3570"/>
                  </a:lnTo>
                  <a:lnTo>
                    <a:pt x="9440" y="3735"/>
                  </a:lnTo>
                  <a:lnTo>
                    <a:pt x="9516" y="3890"/>
                  </a:lnTo>
                  <a:lnTo>
                    <a:pt x="9534" y="4033"/>
                  </a:lnTo>
                  <a:lnTo>
                    <a:pt x="9534" y="4165"/>
                  </a:lnTo>
                  <a:lnTo>
                    <a:pt x="9516" y="4286"/>
                  </a:lnTo>
                  <a:lnTo>
                    <a:pt x="9440" y="4397"/>
                  </a:lnTo>
                  <a:lnTo>
                    <a:pt x="9327" y="4496"/>
                  </a:lnTo>
                  <a:lnTo>
                    <a:pt x="9176" y="4562"/>
                  </a:lnTo>
                  <a:lnTo>
                    <a:pt x="9006" y="4628"/>
                  </a:lnTo>
                  <a:lnTo>
                    <a:pt x="8779" y="4694"/>
                  </a:lnTo>
                  <a:lnTo>
                    <a:pt x="8534" y="4716"/>
                  </a:lnTo>
                  <a:lnTo>
                    <a:pt x="8232" y="4716"/>
                  </a:lnTo>
                  <a:lnTo>
                    <a:pt x="7118" y="4738"/>
                  </a:lnTo>
                  <a:lnTo>
                    <a:pt x="5947" y="4771"/>
                  </a:lnTo>
                  <a:lnTo>
                    <a:pt x="4795" y="4815"/>
                  </a:lnTo>
                  <a:lnTo>
                    <a:pt x="3681" y="4860"/>
                  </a:lnTo>
                  <a:lnTo>
                    <a:pt x="2662" y="4882"/>
                  </a:lnTo>
                  <a:lnTo>
                    <a:pt x="1755" y="4882"/>
                  </a:lnTo>
                  <a:lnTo>
                    <a:pt x="1359" y="4860"/>
                  </a:lnTo>
                  <a:lnTo>
                    <a:pt x="981" y="4837"/>
                  </a:lnTo>
                  <a:lnTo>
                    <a:pt x="698" y="4771"/>
                  </a:lnTo>
                  <a:lnTo>
                    <a:pt x="453" y="4716"/>
                  </a:lnTo>
                  <a:lnTo>
                    <a:pt x="453" y="5322"/>
                  </a:lnTo>
                  <a:lnTo>
                    <a:pt x="453" y="6083"/>
                  </a:lnTo>
                  <a:lnTo>
                    <a:pt x="453" y="6909"/>
                  </a:lnTo>
                  <a:lnTo>
                    <a:pt x="453" y="7780"/>
                  </a:lnTo>
                  <a:lnTo>
                    <a:pt x="453" y="8606"/>
                  </a:lnTo>
                  <a:lnTo>
                    <a:pt x="453" y="9345"/>
                  </a:lnTo>
                  <a:lnTo>
                    <a:pt x="453" y="9918"/>
                  </a:lnTo>
                  <a:lnTo>
                    <a:pt x="453" y="10282"/>
                  </a:lnTo>
                  <a:lnTo>
                    <a:pt x="490" y="10381"/>
                  </a:lnTo>
                  <a:lnTo>
                    <a:pt x="547" y="10491"/>
                  </a:lnTo>
                  <a:lnTo>
                    <a:pt x="660" y="10590"/>
                  </a:lnTo>
                  <a:lnTo>
                    <a:pt x="811" y="10700"/>
                  </a:lnTo>
                  <a:lnTo>
                    <a:pt x="981" y="10811"/>
                  </a:lnTo>
                  <a:lnTo>
                    <a:pt x="1208" y="10888"/>
                  </a:lnTo>
                  <a:lnTo>
                    <a:pt x="1453" y="10954"/>
                  </a:lnTo>
                  <a:lnTo>
                    <a:pt x="1718" y="11020"/>
                  </a:lnTo>
                  <a:lnTo>
                    <a:pt x="1963" y="11064"/>
                  </a:lnTo>
                  <a:lnTo>
                    <a:pt x="2265" y="11086"/>
                  </a:lnTo>
                  <a:lnTo>
                    <a:pt x="2548" y="11064"/>
                  </a:lnTo>
                  <a:lnTo>
                    <a:pt x="2794" y="11042"/>
                  </a:lnTo>
                  <a:lnTo>
                    <a:pt x="3096" y="10976"/>
                  </a:lnTo>
                  <a:lnTo>
                    <a:pt x="3341" y="10888"/>
                  </a:lnTo>
                  <a:lnTo>
                    <a:pt x="3606" y="10766"/>
                  </a:lnTo>
                  <a:lnTo>
                    <a:pt x="3813" y="10590"/>
                  </a:lnTo>
                  <a:close/>
                </a:path>
              </a:pathLst>
            </a:custGeom>
            <a:solidFill>
              <a:srgbClr val="009900"/>
            </a:solidFill>
            <a:ln w="28575">
              <a:solidFill>
                <a:srgbClr val="006600"/>
              </a:solidFill>
              <a:miter lim="800000"/>
              <a:headEnd/>
              <a:tailEnd/>
            </a:ln>
          </p:spPr>
          <p:txBody>
            <a:bodyPr vert="horz" wrap="square" lIns="91440" tIns="45720" rIns="91440" bIns="45720" numCol="1" anchor="t" anchorCtr="0" compatLnSpc="1">
              <a:prstTxWarp prst="textNoShape">
                <a:avLst/>
              </a:prstTxWarp>
            </a:bodyPr>
            <a:lstStyle/>
            <a:p>
              <a:pPr algn="ctr"/>
              <a:r>
                <a:rPr lang="tr-TR" sz="2800" b="1" dirty="0" smtClean="0">
                  <a:solidFill>
                    <a:schemeClr val="bg1"/>
                  </a:solidFill>
                  <a:effectLst>
                    <a:outerShdw blurRad="38100" dist="38100" dir="2700000" algn="tl">
                      <a:srgbClr val="000000">
                        <a:alpha val="43137"/>
                      </a:srgbClr>
                    </a:outerShdw>
                  </a:effectLst>
                  <a:latin typeface="Bookman Old Style" pitchFamily="18" charset="0"/>
                </a:rPr>
                <a:t>Sınıf </a:t>
              </a:r>
            </a:p>
            <a:p>
              <a:pPr algn="ctr"/>
              <a:endParaRPr lang="tr-TR" sz="2000" b="1" dirty="0" smtClean="0">
                <a:solidFill>
                  <a:schemeClr val="bg1"/>
                </a:solidFill>
                <a:effectLst>
                  <a:outerShdw blurRad="38100" dist="38100" dir="2700000" algn="tl">
                    <a:srgbClr val="000000">
                      <a:alpha val="43137"/>
                    </a:srgbClr>
                  </a:outerShdw>
                </a:effectLst>
                <a:latin typeface="Bookman Old Style" pitchFamily="18" charset="0"/>
              </a:endParaRPr>
            </a:p>
            <a:p>
              <a:pPr algn="ctr"/>
              <a:endParaRPr lang="tr-TR" sz="2400" b="1" dirty="0">
                <a:solidFill>
                  <a:schemeClr val="bg1"/>
                </a:solidFill>
                <a:effectLst>
                  <a:outerShdw blurRad="38100" dist="38100" dir="2700000" algn="tl">
                    <a:srgbClr val="000000">
                      <a:alpha val="43137"/>
                    </a:srgbClr>
                  </a:outerShdw>
                </a:effectLst>
                <a:latin typeface="Bookman Old Style" pitchFamily="18" charset="0"/>
              </a:endParaRPr>
            </a:p>
            <a:p>
              <a:pPr algn="ctr"/>
              <a:r>
                <a:rPr lang="tr-TR" sz="2800" b="1" dirty="0" smtClean="0">
                  <a:solidFill>
                    <a:schemeClr val="bg1"/>
                  </a:solidFill>
                  <a:effectLst>
                    <a:outerShdw blurRad="38100" dist="38100" dir="2700000" algn="tl">
                      <a:srgbClr val="000000">
                        <a:alpha val="43137"/>
                      </a:srgbClr>
                    </a:outerShdw>
                  </a:effectLst>
                  <a:latin typeface="Bookman Old Style" pitchFamily="18" charset="0"/>
                </a:rPr>
                <a:t>İçi İletişim</a:t>
              </a:r>
              <a:endParaRPr lang="tr-TR" sz="2800" b="1" dirty="0">
                <a:solidFill>
                  <a:schemeClr val="bg1"/>
                </a:solidFill>
                <a:effectLst>
                  <a:outerShdw blurRad="38100" dist="38100" dir="2700000" algn="tl">
                    <a:srgbClr val="000000">
                      <a:alpha val="43137"/>
                    </a:srgbClr>
                  </a:outerShdw>
                </a:effectLst>
                <a:latin typeface="Bookman Old Style" pitchFamily="18" charset="0"/>
              </a:endParaRPr>
            </a:p>
          </p:txBody>
        </p:sp>
        <p:sp>
          <p:nvSpPr>
            <p:cNvPr id="11" name="Puzzle1"/>
            <p:cNvSpPr>
              <a:spLocks noEditPoints="1" noChangeArrowheads="1"/>
            </p:cNvSpPr>
            <p:nvPr/>
          </p:nvSpPr>
          <p:spPr bwMode="auto">
            <a:xfrm>
              <a:off x="1646" y="757"/>
              <a:ext cx="1892" cy="1019"/>
            </a:xfrm>
            <a:custGeom>
              <a:avLst/>
              <a:gdLst>
                <a:gd name="T0" fmla="*/ 16740 w 21600"/>
                <a:gd name="T1" fmla="*/ 21078 h 21600"/>
                <a:gd name="T2" fmla="*/ 16976 w 21600"/>
                <a:gd name="T3" fmla="*/ 521 h 21600"/>
                <a:gd name="T4" fmla="*/ 4725 w 21600"/>
                <a:gd name="T5" fmla="*/ 856 h 21600"/>
                <a:gd name="T6" fmla="*/ 5040 w 21600"/>
                <a:gd name="T7" fmla="*/ 21004 h 21600"/>
                <a:gd name="T8" fmla="*/ 10811 w 21600"/>
                <a:gd name="T9" fmla="*/ 12885 h 21600"/>
                <a:gd name="T10" fmla="*/ 10845 w 21600"/>
                <a:gd name="T11" fmla="*/ 8714 h 21600"/>
                <a:gd name="T12" fmla="*/ 21600 w 21600"/>
                <a:gd name="T13" fmla="*/ 10000 h 21600"/>
                <a:gd name="T14" fmla="*/ 56 w 21600"/>
                <a:gd name="T15" fmla="*/ 10000 h 21600"/>
                <a:gd name="T16" fmla="*/ 6086 w 21600"/>
                <a:gd name="T17" fmla="*/ 2569 h 21600"/>
                <a:gd name="T18" fmla="*/ 16132 w 21600"/>
                <a:gd name="T19" fmla="*/ 1955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9360" y="20836"/>
                  </a:moveTo>
                  <a:lnTo>
                    <a:pt x="9528" y="20836"/>
                  </a:lnTo>
                  <a:lnTo>
                    <a:pt x="9686" y="20762"/>
                  </a:lnTo>
                  <a:lnTo>
                    <a:pt x="9810" y="20687"/>
                  </a:lnTo>
                  <a:lnTo>
                    <a:pt x="9922" y="20575"/>
                  </a:lnTo>
                  <a:lnTo>
                    <a:pt x="10012" y="20426"/>
                  </a:lnTo>
                  <a:lnTo>
                    <a:pt x="10068" y="20296"/>
                  </a:lnTo>
                  <a:lnTo>
                    <a:pt x="10113" y="20110"/>
                  </a:lnTo>
                  <a:lnTo>
                    <a:pt x="10136" y="19905"/>
                  </a:lnTo>
                  <a:lnTo>
                    <a:pt x="10136" y="19682"/>
                  </a:lnTo>
                  <a:lnTo>
                    <a:pt x="10113" y="19440"/>
                  </a:lnTo>
                  <a:lnTo>
                    <a:pt x="10068" y="19142"/>
                  </a:lnTo>
                  <a:lnTo>
                    <a:pt x="10012" y="18900"/>
                  </a:lnTo>
                  <a:lnTo>
                    <a:pt x="9900" y="18620"/>
                  </a:lnTo>
                  <a:lnTo>
                    <a:pt x="9787" y="18285"/>
                  </a:lnTo>
                  <a:lnTo>
                    <a:pt x="9641" y="17968"/>
                  </a:lnTo>
                  <a:lnTo>
                    <a:pt x="9472" y="17652"/>
                  </a:lnTo>
                  <a:lnTo>
                    <a:pt x="9382" y="17466"/>
                  </a:lnTo>
                  <a:lnTo>
                    <a:pt x="9315" y="17298"/>
                  </a:lnTo>
                  <a:lnTo>
                    <a:pt x="9258" y="17112"/>
                  </a:lnTo>
                  <a:lnTo>
                    <a:pt x="9191" y="16926"/>
                  </a:lnTo>
                  <a:lnTo>
                    <a:pt x="9123" y="16535"/>
                  </a:lnTo>
                  <a:lnTo>
                    <a:pt x="9101" y="16144"/>
                  </a:lnTo>
                  <a:lnTo>
                    <a:pt x="9101" y="15753"/>
                  </a:lnTo>
                  <a:lnTo>
                    <a:pt x="9168" y="15362"/>
                  </a:lnTo>
                  <a:lnTo>
                    <a:pt x="9236" y="14971"/>
                  </a:lnTo>
                  <a:lnTo>
                    <a:pt x="9360" y="14580"/>
                  </a:lnTo>
                  <a:lnTo>
                    <a:pt x="9495" y="14244"/>
                  </a:lnTo>
                  <a:lnTo>
                    <a:pt x="9663" y="13891"/>
                  </a:lnTo>
                  <a:lnTo>
                    <a:pt x="9855" y="13611"/>
                  </a:lnTo>
                  <a:lnTo>
                    <a:pt x="10068" y="13351"/>
                  </a:lnTo>
                  <a:lnTo>
                    <a:pt x="10293" y="13146"/>
                  </a:lnTo>
                  <a:lnTo>
                    <a:pt x="10552" y="12997"/>
                  </a:lnTo>
                  <a:lnTo>
                    <a:pt x="10811" y="12885"/>
                  </a:lnTo>
                  <a:lnTo>
                    <a:pt x="11069" y="12866"/>
                  </a:lnTo>
                  <a:lnTo>
                    <a:pt x="11351" y="12885"/>
                  </a:lnTo>
                  <a:lnTo>
                    <a:pt x="11610" y="12997"/>
                  </a:lnTo>
                  <a:lnTo>
                    <a:pt x="11846" y="13183"/>
                  </a:lnTo>
                  <a:lnTo>
                    <a:pt x="12060" y="13388"/>
                  </a:lnTo>
                  <a:lnTo>
                    <a:pt x="12251" y="13648"/>
                  </a:lnTo>
                  <a:lnTo>
                    <a:pt x="12419" y="13928"/>
                  </a:lnTo>
                  <a:lnTo>
                    <a:pt x="12555" y="14244"/>
                  </a:lnTo>
                  <a:lnTo>
                    <a:pt x="12690" y="14617"/>
                  </a:lnTo>
                  <a:lnTo>
                    <a:pt x="12768" y="15008"/>
                  </a:lnTo>
                  <a:lnTo>
                    <a:pt x="12836" y="15399"/>
                  </a:lnTo>
                  <a:lnTo>
                    <a:pt x="12858" y="15753"/>
                  </a:lnTo>
                  <a:lnTo>
                    <a:pt x="12858" y="16144"/>
                  </a:lnTo>
                  <a:lnTo>
                    <a:pt x="12813" y="16535"/>
                  </a:lnTo>
                  <a:lnTo>
                    <a:pt x="12746" y="16888"/>
                  </a:lnTo>
                  <a:lnTo>
                    <a:pt x="12667" y="17224"/>
                  </a:lnTo>
                  <a:lnTo>
                    <a:pt x="12510" y="17503"/>
                  </a:lnTo>
                  <a:lnTo>
                    <a:pt x="12228" y="18043"/>
                  </a:lnTo>
                  <a:lnTo>
                    <a:pt x="11970" y="18546"/>
                  </a:lnTo>
                  <a:lnTo>
                    <a:pt x="11868" y="18751"/>
                  </a:lnTo>
                  <a:lnTo>
                    <a:pt x="11778" y="18974"/>
                  </a:lnTo>
                  <a:lnTo>
                    <a:pt x="11711" y="19179"/>
                  </a:lnTo>
                  <a:lnTo>
                    <a:pt x="11666" y="19365"/>
                  </a:lnTo>
                  <a:lnTo>
                    <a:pt x="11632" y="19570"/>
                  </a:lnTo>
                  <a:lnTo>
                    <a:pt x="11632" y="19756"/>
                  </a:lnTo>
                  <a:lnTo>
                    <a:pt x="11632" y="19942"/>
                  </a:lnTo>
                  <a:lnTo>
                    <a:pt x="11643" y="20110"/>
                  </a:lnTo>
                  <a:lnTo>
                    <a:pt x="11711" y="20296"/>
                  </a:lnTo>
                  <a:lnTo>
                    <a:pt x="11801" y="20464"/>
                  </a:lnTo>
                  <a:lnTo>
                    <a:pt x="11891" y="20650"/>
                  </a:lnTo>
                  <a:lnTo>
                    <a:pt x="12037" y="20836"/>
                  </a:lnTo>
                  <a:lnTo>
                    <a:pt x="12206" y="21004"/>
                  </a:lnTo>
                  <a:lnTo>
                    <a:pt x="12419" y="21190"/>
                  </a:lnTo>
                  <a:lnTo>
                    <a:pt x="12667" y="21320"/>
                  </a:lnTo>
                  <a:lnTo>
                    <a:pt x="12960" y="21432"/>
                  </a:lnTo>
                  <a:lnTo>
                    <a:pt x="13286" y="21544"/>
                  </a:lnTo>
                  <a:lnTo>
                    <a:pt x="13612" y="21655"/>
                  </a:lnTo>
                  <a:lnTo>
                    <a:pt x="13983" y="21693"/>
                  </a:lnTo>
                  <a:lnTo>
                    <a:pt x="14343" y="21730"/>
                  </a:lnTo>
                  <a:lnTo>
                    <a:pt x="14715" y="21730"/>
                  </a:lnTo>
                  <a:lnTo>
                    <a:pt x="15075" y="21730"/>
                  </a:lnTo>
                  <a:lnTo>
                    <a:pt x="15446" y="21655"/>
                  </a:lnTo>
                  <a:lnTo>
                    <a:pt x="15794" y="21581"/>
                  </a:lnTo>
                  <a:lnTo>
                    <a:pt x="16132" y="21432"/>
                  </a:lnTo>
                  <a:lnTo>
                    <a:pt x="16458" y="21302"/>
                  </a:lnTo>
                  <a:lnTo>
                    <a:pt x="16740" y="21078"/>
                  </a:lnTo>
                  <a:lnTo>
                    <a:pt x="16976" y="20836"/>
                  </a:lnTo>
                  <a:lnTo>
                    <a:pt x="17043" y="20650"/>
                  </a:lnTo>
                  <a:lnTo>
                    <a:pt x="17088" y="20426"/>
                  </a:lnTo>
                  <a:lnTo>
                    <a:pt x="17133" y="20222"/>
                  </a:lnTo>
                  <a:lnTo>
                    <a:pt x="17156" y="19980"/>
                  </a:lnTo>
                  <a:lnTo>
                    <a:pt x="17167" y="19477"/>
                  </a:lnTo>
                  <a:lnTo>
                    <a:pt x="17167" y="18974"/>
                  </a:lnTo>
                  <a:lnTo>
                    <a:pt x="17156" y="18397"/>
                  </a:lnTo>
                  <a:lnTo>
                    <a:pt x="17111" y="17820"/>
                  </a:lnTo>
                  <a:lnTo>
                    <a:pt x="17066" y="17261"/>
                  </a:lnTo>
                  <a:lnTo>
                    <a:pt x="16998" y="16646"/>
                  </a:lnTo>
                  <a:lnTo>
                    <a:pt x="16852" y="15511"/>
                  </a:lnTo>
                  <a:lnTo>
                    <a:pt x="16740" y="14393"/>
                  </a:lnTo>
                  <a:lnTo>
                    <a:pt x="16717" y="13928"/>
                  </a:lnTo>
                  <a:lnTo>
                    <a:pt x="16695" y="13462"/>
                  </a:lnTo>
                  <a:lnTo>
                    <a:pt x="16717" y="13071"/>
                  </a:lnTo>
                  <a:lnTo>
                    <a:pt x="16785" y="12755"/>
                  </a:lnTo>
                  <a:lnTo>
                    <a:pt x="16852" y="12419"/>
                  </a:lnTo>
                  <a:lnTo>
                    <a:pt x="16953" y="12140"/>
                  </a:lnTo>
                  <a:lnTo>
                    <a:pt x="17088" y="11898"/>
                  </a:lnTo>
                  <a:lnTo>
                    <a:pt x="17212" y="11675"/>
                  </a:lnTo>
                  <a:lnTo>
                    <a:pt x="17370" y="11470"/>
                  </a:lnTo>
                  <a:lnTo>
                    <a:pt x="17516" y="11284"/>
                  </a:lnTo>
                  <a:lnTo>
                    <a:pt x="17696" y="11135"/>
                  </a:lnTo>
                  <a:lnTo>
                    <a:pt x="17865" y="11042"/>
                  </a:lnTo>
                  <a:lnTo>
                    <a:pt x="18033" y="10930"/>
                  </a:lnTo>
                  <a:lnTo>
                    <a:pt x="18213" y="10893"/>
                  </a:lnTo>
                  <a:lnTo>
                    <a:pt x="18382" y="10893"/>
                  </a:lnTo>
                  <a:lnTo>
                    <a:pt x="18551" y="10967"/>
                  </a:lnTo>
                  <a:lnTo>
                    <a:pt x="18708" y="11042"/>
                  </a:lnTo>
                  <a:lnTo>
                    <a:pt x="18855" y="11172"/>
                  </a:lnTo>
                  <a:lnTo>
                    <a:pt x="19012" y="11358"/>
                  </a:lnTo>
                  <a:lnTo>
                    <a:pt x="19136" y="11600"/>
                  </a:lnTo>
                  <a:lnTo>
                    <a:pt x="19271" y="11861"/>
                  </a:lnTo>
                  <a:lnTo>
                    <a:pt x="19440" y="12028"/>
                  </a:lnTo>
                  <a:lnTo>
                    <a:pt x="19608" y="12177"/>
                  </a:lnTo>
                  <a:lnTo>
                    <a:pt x="19822" y="12289"/>
                  </a:lnTo>
                  <a:lnTo>
                    <a:pt x="20025" y="12289"/>
                  </a:lnTo>
                  <a:lnTo>
                    <a:pt x="20238" y="12289"/>
                  </a:lnTo>
                  <a:lnTo>
                    <a:pt x="20452" y="12215"/>
                  </a:lnTo>
                  <a:lnTo>
                    <a:pt x="20643" y="12103"/>
                  </a:lnTo>
                  <a:lnTo>
                    <a:pt x="20846" y="11973"/>
                  </a:lnTo>
                  <a:lnTo>
                    <a:pt x="21037" y="11786"/>
                  </a:lnTo>
                  <a:lnTo>
                    <a:pt x="21206" y="11563"/>
                  </a:lnTo>
                  <a:lnTo>
                    <a:pt x="21363" y="11321"/>
                  </a:lnTo>
                  <a:lnTo>
                    <a:pt x="21465" y="11079"/>
                  </a:lnTo>
                  <a:lnTo>
                    <a:pt x="21577" y="10744"/>
                  </a:lnTo>
                  <a:lnTo>
                    <a:pt x="21622" y="10427"/>
                  </a:lnTo>
                  <a:lnTo>
                    <a:pt x="21645" y="10111"/>
                  </a:lnTo>
                  <a:lnTo>
                    <a:pt x="21622" y="9608"/>
                  </a:lnTo>
                  <a:lnTo>
                    <a:pt x="21577" y="9142"/>
                  </a:lnTo>
                  <a:lnTo>
                    <a:pt x="21465" y="8751"/>
                  </a:lnTo>
                  <a:lnTo>
                    <a:pt x="21363" y="8397"/>
                  </a:lnTo>
                  <a:lnTo>
                    <a:pt x="21206" y="8062"/>
                  </a:lnTo>
                  <a:lnTo>
                    <a:pt x="21037" y="7820"/>
                  </a:lnTo>
                  <a:lnTo>
                    <a:pt x="20846" y="7597"/>
                  </a:lnTo>
                  <a:lnTo>
                    <a:pt x="20643" y="7429"/>
                  </a:lnTo>
                  <a:lnTo>
                    <a:pt x="20452" y="7317"/>
                  </a:lnTo>
                  <a:lnTo>
                    <a:pt x="20238" y="7206"/>
                  </a:lnTo>
                  <a:lnTo>
                    <a:pt x="20025" y="7168"/>
                  </a:lnTo>
                  <a:lnTo>
                    <a:pt x="19822" y="7206"/>
                  </a:lnTo>
                  <a:lnTo>
                    <a:pt x="19608" y="7243"/>
                  </a:lnTo>
                  <a:lnTo>
                    <a:pt x="19440" y="7355"/>
                  </a:lnTo>
                  <a:lnTo>
                    <a:pt x="19271" y="7504"/>
                  </a:lnTo>
                  <a:lnTo>
                    <a:pt x="19136" y="7708"/>
                  </a:lnTo>
                  <a:lnTo>
                    <a:pt x="19012" y="7895"/>
                  </a:lnTo>
                  <a:lnTo>
                    <a:pt x="18832" y="8025"/>
                  </a:lnTo>
                  <a:lnTo>
                    <a:pt x="18663" y="8174"/>
                  </a:lnTo>
                  <a:lnTo>
                    <a:pt x="18472" y="8248"/>
                  </a:lnTo>
                  <a:lnTo>
                    <a:pt x="18270" y="8286"/>
                  </a:lnTo>
                  <a:lnTo>
                    <a:pt x="18078" y="8323"/>
                  </a:lnTo>
                  <a:lnTo>
                    <a:pt x="17887" y="8323"/>
                  </a:lnTo>
                  <a:lnTo>
                    <a:pt x="17696" y="8248"/>
                  </a:lnTo>
                  <a:lnTo>
                    <a:pt x="17493" y="8174"/>
                  </a:lnTo>
                  <a:lnTo>
                    <a:pt x="17302" y="8062"/>
                  </a:lnTo>
                  <a:lnTo>
                    <a:pt x="17133" y="7969"/>
                  </a:lnTo>
                  <a:lnTo>
                    <a:pt x="16976" y="7783"/>
                  </a:lnTo>
                  <a:lnTo>
                    <a:pt x="16852" y="7597"/>
                  </a:lnTo>
                  <a:lnTo>
                    <a:pt x="16740" y="7429"/>
                  </a:lnTo>
                  <a:lnTo>
                    <a:pt x="16672" y="7168"/>
                  </a:lnTo>
                  <a:lnTo>
                    <a:pt x="16638" y="6926"/>
                  </a:lnTo>
                  <a:lnTo>
                    <a:pt x="16616" y="6498"/>
                  </a:lnTo>
                  <a:lnTo>
                    <a:pt x="16616" y="5772"/>
                  </a:lnTo>
                  <a:lnTo>
                    <a:pt x="16650" y="4915"/>
                  </a:lnTo>
                  <a:lnTo>
                    <a:pt x="16695" y="3928"/>
                  </a:lnTo>
                  <a:lnTo>
                    <a:pt x="16762" y="2960"/>
                  </a:lnTo>
                  <a:lnTo>
                    <a:pt x="16830" y="1992"/>
                  </a:lnTo>
                  <a:lnTo>
                    <a:pt x="16908" y="1173"/>
                  </a:lnTo>
                  <a:lnTo>
                    <a:pt x="16976" y="521"/>
                  </a:lnTo>
                  <a:lnTo>
                    <a:pt x="16953" y="521"/>
                  </a:lnTo>
                  <a:lnTo>
                    <a:pt x="16931" y="521"/>
                  </a:lnTo>
                  <a:lnTo>
                    <a:pt x="16267" y="484"/>
                  </a:lnTo>
                  <a:lnTo>
                    <a:pt x="15637" y="428"/>
                  </a:lnTo>
                  <a:lnTo>
                    <a:pt x="15063" y="353"/>
                  </a:lnTo>
                  <a:lnTo>
                    <a:pt x="14523" y="279"/>
                  </a:lnTo>
                  <a:lnTo>
                    <a:pt x="14040" y="167"/>
                  </a:lnTo>
                  <a:lnTo>
                    <a:pt x="13635" y="93"/>
                  </a:lnTo>
                  <a:lnTo>
                    <a:pt x="13331" y="18"/>
                  </a:lnTo>
                  <a:lnTo>
                    <a:pt x="13117" y="18"/>
                  </a:lnTo>
                  <a:lnTo>
                    <a:pt x="12982" y="18"/>
                  </a:lnTo>
                  <a:lnTo>
                    <a:pt x="12858" y="130"/>
                  </a:lnTo>
                  <a:lnTo>
                    <a:pt x="12723" y="279"/>
                  </a:lnTo>
                  <a:lnTo>
                    <a:pt x="12622" y="446"/>
                  </a:lnTo>
                  <a:lnTo>
                    <a:pt x="12510" y="670"/>
                  </a:lnTo>
                  <a:lnTo>
                    <a:pt x="12419" y="912"/>
                  </a:lnTo>
                  <a:lnTo>
                    <a:pt x="12363" y="1210"/>
                  </a:lnTo>
                  <a:lnTo>
                    <a:pt x="12318" y="1526"/>
                  </a:lnTo>
                  <a:lnTo>
                    <a:pt x="12273" y="1843"/>
                  </a:lnTo>
                  <a:lnTo>
                    <a:pt x="12251" y="2215"/>
                  </a:lnTo>
                  <a:lnTo>
                    <a:pt x="12273" y="2532"/>
                  </a:lnTo>
                  <a:lnTo>
                    <a:pt x="12318" y="2886"/>
                  </a:lnTo>
                  <a:lnTo>
                    <a:pt x="12386" y="3240"/>
                  </a:lnTo>
                  <a:lnTo>
                    <a:pt x="12464" y="3556"/>
                  </a:lnTo>
                  <a:lnTo>
                    <a:pt x="12577" y="3891"/>
                  </a:lnTo>
                  <a:lnTo>
                    <a:pt x="12746" y="4171"/>
                  </a:lnTo>
                  <a:lnTo>
                    <a:pt x="12926" y="4487"/>
                  </a:lnTo>
                  <a:lnTo>
                    <a:pt x="13050" y="4860"/>
                  </a:lnTo>
                  <a:lnTo>
                    <a:pt x="13162" y="5251"/>
                  </a:lnTo>
                  <a:lnTo>
                    <a:pt x="13218" y="5604"/>
                  </a:lnTo>
                  <a:lnTo>
                    <a:pt x="13263" y="5995"/>
                  </a:lnTo>
                  <a:lnTo>
                    <a:pt x="13241" y="6386"/>
                  </a:lnTo>
                  <a:lnTo>
                    <a:pt x="13218" y="6740"/>
                  </a:lnTo>
                  <a:lnTo>
                    <a:pt x="13139" y="7094"/>
                  </a:lnTo>
                  <a:lnTo>
                    <a:pt x="13050" y="7429"/>
                  </a:lnTo>
                  <a:lnTo>
                    <a:pt x="12903" y="7746"/>
                  </a:lnTo>
                  <a:lnTo>
                    <a:pt x="12723" y="8025"/>
                  </a:lnTo>
                  <a:lnTo>
                    <a:pt x="12532" y="8286"/>
                  </a:lnTo>
                  <a:lnTo>
                    <a:pt x="12318" y="8491"/>
                  </a:lnTo>
                  <a:lnTo>
                    <a:pt x="12060" y="8677"/>
                  </a:lnTo>
                  <a:lnTo>
                    <a:pt x="11756" y="8788"/>
                  </a:lnTo>
                  <a:lnTo>
                    <a:pt x="11452" y="8826"/>
                  </a:lnTo>
                  <a:lnTo>
                    <a:pt x="11283" y="8826"/>
                  </a:lnTo>
                  <a:lnTo>
                    <a:pt x="11126" y="8826"/>
                  </a:lnTo>
                  <a:lnTo>
                    <a:pt x="11002" y="8788"/>
                  </a:lnTo>
                  <a:lnTo>
                    <a:pt x="10845" y="8714"/>
                  </a:lnTo>
                  <a:lnTo>
                    <a:pt x="10721" y="8640"/>
                  </a:lnTo>
                  <a:lnTo>
                    <a:pt x="10608" y="8565"/>
                  </a:lnTo>
                  <a:lnTo>
                    <a:pt x="10485" y="8453"/>
                  </a:lnTo>
                  <a:lnTo>
                    <a:pt x="10372" y="8323"/>
                  </a:lnTo>
                  <a:lnTo>
                    <a:pt x="10181" y="8062"/>
                  </a:lnTo>
                  <a:lnTo>
                    <a:pt x="10035" y="7746"/>
                  </a:lnTo>
                  <a:lnTo>
                    <a:pt x="9900" y="7392"/>
                  </a:lnTo>
                  <a:lnTo>
                    <a:pt x="9787" y="7001"/>
                  </a:lnTo>
                  <a:lnTo>
                    <a:pt x="9731" y="6610"/>
                  </a:lnTo>
                  <a:lnTo>
                    <a:pt x="9686" y="6219"/>
                  </a:lnTo>
                  <a:lnTo>
                    <a:pt x="9663" y="5772"/>
                  </a:lnTo>
                  <a:lnTo>
                    <a:pt x="9686" y="5381"/>
                  </a:lnTo>
                  <a:lnTo>
                    <a:pt x="9753" y="4990"/>
                  </a:lnTo>
                  <a:lnTo>
                    <a:pt x="9832" y="4636"/>
                  </a:lnTo>
                  <a:lnTo>
                    <a:pt x="9945" y="4320"/>
                  </a:lnTo>
                  <a:lnTo>
                    <a:pt x="10068" y="4022"/>
                  </a:lnTo>
                  <a:lnTo>
                    <a:pt x="10203" y="3817"/>
                  </a:lnTo>
                  <a:lnTo>
                    <a:pt x="10316" y="3593"/>
                  </a:lnTo>
                  <a:lnTo>
                    <a:pt x="10395" y="3351"/>
                  </a:lnTo>
                  <a:lnTo>
                    <a:pt x="10462" y="3109"/>
                  </a:lnTo>
                  <a:lnTo>
                    <a:pt x="10507" y="2848"/>
                  </a:lnTo>
                  <a:lnTo>
                    <a:pt x="10530" y="2606"/>
                  </a:lnTo>
                  <a:lnTo>
                    <a:pt x="10507" y="2346"/>
                  </a:lnTo>
                  <a:lnTo>
                    <a:pt x="10462" y="2141"/>
                  </a:lnTo>
                  <a:lnTo>
                    <a:pt x="10395" y="1880"/>
                  </a:lnTo>
                  <a:lnTo>
                    <a:pt x="10293" y="1638"/>
                  </a:lnTo>
                  <a:lnTo>
                    <a:pt x="10158" y="1415"/>
                  </a:lnTo>
                  <a:lnTo>
                    <a:pt x="9967" y="1210"/>
                  </a:lnTo>
                  <a:lnTo>
                    <a:pt x="9753" y="986"/>
                  </a:lnTo>
                  <a:lnTo>
                    <a:pt x="9495" y="819"/>
                  </a:lnTo>
                  <a:lnTo>
                    <a:pt x="9191" y="670"/>
                  </a:lnTo>
                  <a:lnTo>
                    <a:pt x="8842" y="521"/>
                  </a:lnTo>
                  <a:lnTo>
                    <a:pt x="8471" y="446"/>
                  </a:lnTo>
                  <a:lnTo>
                    <a:pt x="7998" y="428"/>
                  </a:lnTo>
                  <a:lnTo>
                    <a:pt x="7413" y="428"/>
                  </a:lnTo>
                  <a:lnTo>
                    <a:pt x="6817" y="446"/>
                  </a:lnTo>
                  <a:lnTo>
                    <a:pt x="6187" y="521"/>
                  </a:lnTo>
                  <a:lnTo>
                    <a:pt x="5602" y="633"/>
                  </a:lnTo>
                  <a:lnTo>
                    <a:pt x="5107" y="744"/>
                  </a:lnTo>
                  <a:lnTo>
                    <a:pt x="4725" y="856"/>
                  </a:lnTo>
                  <a:lnTo>
                    <a:pt x="4848" y="1564"/>
                  </a:lnTo>
                  <a:lnTo>
                    <a:pt x="5028" y="2495"/>
                  </a:lnTo>
                  <a:lnTo>
                    <a:pt x="5175" y="3556"/>
                  </a:lnTo>
                  <a:lnTo>
                    <a:pt x="5298" y="4673"/>
                  </a:lnTo>
                  <a:lnTo>
                    <a:pt x="5343" y="5213"/>
                  </a:lnTo>
                  <a:lnTo>
                    <a:pt x="5388" y="5753"/>
                  </a:lnTo>
                  <a:lnTo>
                    <a:pt x="5411" y="6275"/>
                  </a:lnTo>
                  <a:lnTo>
                    <a:pt x="5411" y="6740"/>
                  </a:lnTo>
                  <a:lnTo>
                    <a:pt x="5366" y="7168"/>
                  </a:lnTo>
                  <a:lnTo>
                    <a:pt x="5321" y="7541"/>
                  </a:lnTo>
                  <a:lnTo>
                    <a:pt x="5287" y="7708"/>
                  </a:lnTo>
                  <a:lnTo>
                    <a:pt x="5242" y="7857"/>
                  </a:lnTo>
                  <a:lnTo>
                    <a:pt x="5197" y="7969"/>
                  </a:lnTo>
                  <a:lnTo>
                    <a:pt x="5130" y="8062"/>
                  </a:lnTo>
                  <a:lnTo>
                    <a:pt x="5006" y="8248"/>
                  </a:lnTo>
                  <a:lnTo>
                    <a:pt x="4848" y="8397"/>
                  </a:lnTo>
                  <a:lnTo>
                    <a:pt x="4725" y="8528"/>
                  </a:lnTo>
                  <a:lnTo>
                    <a:pt x="4567" y="8640"/>
                  </a:lnTo>
                  <a:lnTo>
                    <a:pt x="4421" y="8714"/>
                  </a:lnTo>
                  <a:lnTo>
                    <a:pt x="4263" y="8751"/>
                  </a:lnTo>
                  <a:lnTo>
                    <a:pt x="4095" y="8788"/>
                  </a:lnTo>
                  <a:lnTo>
                    <a:pt x="3948" y="8788"/>
                  </a:lnTo>
                  <a:lnTo>
                    <a:pt x="3791" y="8751"/>
                  </a:lnTo>
                  <a:lnTo>
                    <a:pt x="3667" y="8714"/>
                  </a:lnTo>
                  <a:lnTo>
                    <a:pt x="3510" y="8677"/>
                  </a:lnTo>
                  <a:lnTo>
                    <a:pt x="3386" y="8602"/>
                  </a:lnTo>
                  <a:lnTo>
                    <a:pt x="3251" y="8491"/>
                  </a:lnTo>
                  <a:lnTo>
                    <a:pt x="3127" y="8360"/>
                  </a:lnTo>
                  <a:lnTo>
                    <a:pt x="3015" y="8248"/>
                  </a:lnTo>
                  <a:lnTo>
                    <a:pt x="2925" y="8062"/>
                  </a:lnTo>
                  <a:lnTo>
                    <a:pt x="2778" y="7857"/>
                  </a:lnTo>
                  <a:lnTo>
                    <a:pt x="2610" y="7671"/>
                  </a:lnTo>
                  <a:lnTo>
                    <a:pt x="2407" y="7541"/>
                  </a:lnTo>
                  <a:lnTo>
                    <a:pt x="2171" y="7466"/>
                  </a:lnTo>
                  <a:lnTo>
                    <a:pt x="1957" y="7429"/>
                  </a:lnTo>
                  <a:lnTo>
                    <a:pt x="1698" y="7429"/>
                  </a:lnTo>
                  <a:lnTo>
                    <a:pt x="1462" y="7466"/>
                  </a:lnTo>
                  <a:lnTo>
                    <a:pt x="1226" y="7559"/>
                  </a:lnTo>
                  <a:lnTo>
                    <a:pt x="989" y="7708"/>
                  </a:lnTo>
                  <a:lnTo>
                    <a:pt x="776" y="7932"/>
                  </a:lnTo>
                  <a:lnTo>
                    <a:pt x="551" y="8211"/>
                  </a:lnTo>
                  <a:lnTo>
                    <a:pt x="382" y="8528"/>
                  </a:lnTo>
                  <a:lnTo>
                    <a:pt x="315" y="8714"/>
                  </a:lnTo>
                  <a:lnTo>
                    <a:pt x="236" y="8919"/>
                  </a:lnTo>
                  <a:lnTo>
                    <a:pt x="191" y="9142"/>
                  </a:lnTo>
                  <a:lnTo>
                    <a:pt x="123" y="9347"/>
                  </a:lnTo>
                  <a:lnTo>
                    <a:pt x="78" y="9608"/>
                  </a:lnTo>
                  <a:lnTo>
                    <a:pt x="56" y="9887"/>
                  </a:lnTo>
                  <a:lnTo>
                    <a:pt x="33" y="10185"/>
                  </a:lnTo>
                  <a:lnTo>
                    <a:pt x="33" y="10464"/>
                  </a:lnTo>
                  <a:lnTo>
                    <a:pt x="33" y="10706"/>
                  </a:lnTo>
                  <a:lnTo>
                    <a:pt x="56" y="10967"/>
                  </a:lnTo>
                  <a:lnTo>
                    <a:pt x="78" y="11172"/>
                  </a:lnTo>
                  <a:lnTo>
                    <a:pt x="123" y="11395"/>
                  </a:lnTo>
                  <a:lnTo>
                    <a:pt x="168" y="11600"/>
                  </a:lnTo>
                  <a:lnTo>
                    <a:pt x="236" y="11786"/>
                  </a:lnTo>
                  <a:lnTo>
                    <a:pt x="292" y="11973"/>
                  </a:lnTo>
                  <a:lnTo>
                    <a:pt x="382" y="12140"/>
                  </a:lnTo>
                  <a:lnTo>
                    <a:pt x="540" y="12419"/>
                  </a:lnTo>
                  <a:lnTo>
                    <a:pt x="731" y="12680"/>
                  </a:lnTo>
                  <a:lnTo>
                    <a:pt x="944" y="12866"/>
                  </a:lnTo>
                  <a:lnTo>
                    <a:pt x="1158" y="12997"/>
                  </a:lnTo>
                  <a:lnTo>
                    <a:pt x="1395" y="13108"/>
                  </a:lnTo>
                  <a:lnTo>
                    <a:pt x="1608" y="13183"/>
                  </a:lnTo>
                  <a:lnTo>
                    <a:pt x="1856" y="13183"/>
                  </a:lnTo>
                  <a:lnTo>
                    <a:pt x="2070" y="13146"/>
                  </a:lnTo>
                  <a:lnTo>
                    <a:pt x="2261" y="13071"/>
                  </a:lnTo>
                  <a:lnTo>
                    <a:pt x="2430" y="12960"/>
                  </a:lnTo>
                  <a:lnTo>
                    <a:pt x="2587" y="12792"/>
                  </a:lnTo>
                  <a:lnTo>
                    <a:pt x="2688" y="12606"/>
                  </a:lnTo>
                  <a:lnTo>
                    <a:pt x="2801" y="12419"/>
                  </a:lnTo>
                  <a:lnTo>
                    <a:pt x="2925" y="12289"/>
                  </a:lnTo>
                  <a:lnTo>
                    <a:pt x="3082" y="12177"/>
                  </a:lnTo>
                  <a:lnTo>
                    <a:pt x="3228" y="12103"/>
                  </a:lnTo>
                  <a:lnTo>
                    <a:pt x="3408" y="12103"/>
                  </a:lnTo>
                  <a:lnTo>
                    <a:pt x="3577" y="12103"/>
                  </a:lnTo>
                  <a:lnTo>
                    <a:pt x="3723" y="12177"/>
                  </a:lnTo>
                  <a:lnTo>
                    <a:pt x="3903" y="12252"/>
                  </a:lnTo>
                  <a:lnTo>
                    <a:pt x="4072" y="12364"/>
                  </a:lnTo>
                  <a:lnTo>
                    <a:pt x="4230" y="12494"/>
                  </a:lnTo>
                  <a:lnTo>
                    <a:pt x="4353" y="12643"/>
                  </a:lnTo>
                  <a:lnTo>
                    <a:pt x="4488" y="12829"/>
                  </a:lnTo>
                  <a:lnTo>
                    <a:pt x="4567" y="13034"/>
                  </a:lnTo>
                  <a:lnTo>
                    <a:pt x="4657" y="13257"/>
                  </a:lnTo>
                  <a:lnTo>
                    <a:pt x="4702" y="13462"/>
                  </a:lnTo>
                  <a:lnTo>
                    <a:pt x="4725" y="13686"/>
                  </a:lnTo>
                  <a:lnTo>
                    <a:pt x="4702" y="14282"/>
                  </a:lnTo>
                  <a:lnTo>
                    <a:pt x="4657" y="15045"/>
                  </a:lnTo>
                  <a:lnTo>
                    <a:pt x="4612" y="15976"/>
                  </a:lnTo>
                  <a:lnTo>
                    <a:pt x="4590" y="16926"/>
                  </a:lnTo>
                  <a:lnTo>
                    <a:pt x="4567" y="17968"/>
                  </a:lnTo>
                  <a:lnTo>
                    <a:pt x="4567" y="19011"/>
                  </a:lnTo>
                  <a:lnTo>
                    <a:pt x="4590" y="19514"/>
                  </a:lnTo>
                  <a:lnTo>
                    <a:pt x="4612" y="19980"/>
                  </a:lnTo>
                  <a:lnTo>
                    <a:pt x="4657" y="20426"/>
                  </a:lnTo>
                  <a:lnTo>
                    <a:pt x="4725" y="20836"/>
                  </a:lnTo>
                  <a:lnTo>
                    <a:pt x="4848" y="20929"/>
                  </a:lnTo>
                  <a:lnTo>
                    <a:pt x="5040" y="21004"/>
                  </a:lnTo>
                  <a:lnTo>
                    <a:pt x="5265" y="21078"/>
                  </a:lnTo>
                  <a:lnTo>
                    <a:pt x="5478" y="21115"/>
                  </a:lnTo>
                  <a:lnTo>
                    <a:pt x="6041" y="21115"/>
                  </a:lnTo>
                  <a:lnTo>
                    <a:pt x="6637" y="21078"/>
                  </a:lnTo>
                  <a:lnTo>
                    <a:pt x="7312" y="21004"/>
                  </a:lnTo>
                  <a:lnTo>
                    <a:pt x="7998" y="20929"/>
                  </a:lnTo>
                  <a:lnTo>
                    <a:pt x="8696" y="20855"/>
                  </a:lnTo>
                  <a:lnTo>
                    <a:pt x="9360" y="20836"/>
                  </a:lnTo>
                  <a:close/>
                </a:path>
              </a:pathLst>
            </a:custGeom>
            <a:solidFill>
              <a:srgbClr val="3366FF"/>
            </a:solidFill>
            <a:ln w="28575">
              <a:solidFill>
                <a:srgbClr val="333399"/>
              </a:solidFill>
              <a:miter lim="800000"/>
              <a:headEnd/>
              <a:tailEnd/>
            </a:ln>
          </p:spPr>
          <p:txBody>
            <a:bodyPr vert="horz" wrap="square" lIns="91440" tIns="45720" rIns="91440" bIns="45720" numCol="1" anchor="t" anchorCtr="0" compatLnSpc="1">
              <a:prstTxWarp prst="textNoShape">
                <a:avLst/>
              </a:prstTxWarp>
            </a:bodyPr>
            <a:lstStyle/>
            <a:p>
              <a:endParaRPr lang="tr-TR" dirty="0" smtClean="0"/>
            </a:p>
            <a:p>
              <a:endParaRPr lang="tr-TR" sz="1400" dirty="0"/>
            </a:p>
            <a:p>
              <a:pPr algn="ctr"/>
              <a:r>
                <a:rPr lang="tr-TR" sz="2800" b="1" dirty="0" smtClean="0">
                  <a:solidFill>
                    <a:schemeClr val="bg1"/>
                  </a:solidFill>
                  <a:effectLst>
                    <a:outerShdw blurRad="38100" dist="38100" dir="2700000" algn="tl">
                      <a:srgbClr val="000000">
                        <a:alpha val="43137"/>
                      </a:srgbClr>
                    </a:outerShdw>
                  </a:effectLst>
                  <a:latin typeface="Bookman Old Style" pitchFamily="18" charset="0"/>
                </a:rPr>
                <a:t>Planlama</a:t>
              </a:r>
              <a:endParaRPr lang="tr-TR" sz="2800" b="1" dirty="0">
                <a:solidFill>
                  <a:schemeClr val="bg1"/>
                </a:solidFill>
                <a:effectLst>
                  <a:outerShdw blurRad="38100" dist="38100" dir="2700000" algn="tl">
                    <a:srgbClr val="000000">
                      <a:alpha val="43137"/>
                    </a:srgbClr>
                  </a:outerShdw>
                </a:effectLst>
                <a:latin typeface="Bookman Old Style" pitchFamily="18" charset="0"/>
              </a:endParaRPr>
            </a:p>
          </p:txBody>
        </p:sp>
      </p:gr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2000">
        <p:checker/>
      </p:transition>
    </mc:Choice>
    <mc:Fallback>
      <p:transition spd="slow">
        <p:checker/>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348000" b="-1348000"/>
          </a:stretch>
        </a:blipFill>
        <a:effectLst/>
      </p:bgPr>
    </p:bg>
    <p:spTree>
      <p:nvGrpSpPr>
        <p:cNvPr id="1" name=""/>
        <p:cNvGrpSpPr/>
        <p:nvPr/>
      </p:nvGrpSpPr>
      <p:grpSpPr>
        <a:xfrm>
          <a:off x="0" y="0"/>
          <a:ext cx="0" cy="0"/>
          <a:chOff x="0" y="0"/>
          <a:chExt cx="0" cy="0"/>
        </a:xfrm>
      </p:grpSpPr>
      <p:sp>
        <p:nvSpPr>
          <p:cNvPr id="4" name="Puzzle1"/>
          <p:cNvSpPr>
            <a:spLocks noEditPoints="1" noChangeArrowheads="1"/>
          </p:cNvSpPr>
          <p:nvPr/>
        </p:nvSpPr>
        <p:spPr bwMode="auto">
          <a:xfrm>
            <a:off x="395536" y="404664"/>
            <a:ext cx="8352928" cy="6048672"/>
          </a:xfrm>
          <a:custGeom>
            <a:avLst/>
            <a:gdLst>
              <a:gd name="T0" fmla="*/ 16740 w 21600"/>
              <a:gd name="T1" fmla="*/ 21078 h 21600"/>
              <a:gd name="T2" fmla="*/ 16976 w 21600"/>
              <a:gd name="T3" fmla="*/ 521 h 21600"/>
              <a:gd name="T4" fmla="*/ 4725 w 21600"/>
              <a:gd name="T5" fmla="*/ 856 h 21600"/>
              <a:gd name="T6" fmla="*/ 5040 w 21600"/>
              <a:gd name="T7" fmla="*/ 21004 h 21600"/>
              <a:gd name="T8" fmla="*/ 10811 w 21600"/>
              <a:gd name="T9" fmla="*/ 12885 h 21600"/>
              <a:gd name="T10" fmla="*/ 10845 w 21600"/>
              <a:gd name="T11" fmla="*/ 8714 h 21600"/>
              <a:gd name="T12" fmla="*/ 21600 w 21600"/>
              <a:gd name="T13" fmla="*/ 10000 h 21600"/>
              <a:gd name="T14" fmla="*/ 56 w 21600"/>
              <a:gd name="T15" fmla="*/ 10000 h 21600"/>
              <a:gd name="T16" fmla="*/ 6086 w 21600"/>
              <a:gd name="T17" fmla="*/ 2569 h 21600"/>
              <a:gd name="T18" fmla="*/ 16132 w 21600"/>
              <a:gd name="T19" fmla="*/ 1955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9360" y="20836"/>
                </a:moveTo>
                <a:lnTo>
                  <a:pt x="9528" y="20836"/>
                </a:lnTo>
                <a:lnTo>
                  <a:pt x="9686" y="20762"/>
                </a:lnTo>
                <a:lnTo>
                  <a:pt x="9810" y="20687"/>
                </a:lnTo>
                <a:lnTo>
                  <a:pt x="9922" y="20575"/>
                </a:lnTo>
                <a:lnTo>
                  <a:pt x="10012" y="20426"/>
                </a:lnTo>
                <a:lnTo>
                  <a:pt x="10068" y="20296"/>
                </a:lnTo>
                <a:lnTo>
                  <a:pt x="10113" y="20110"/>
                </a:lnTo>
                <a:lnTo>
                  <a:pt x="10136" y="19905"/>
                </a:lnTo>
                <a:lnTo>
                  <a:pt x="10136" y="19682"/>
                </a:lnTo>
                <a:lnTo>
                  <a:pt x="10113" y="19440"/>
                </a:lnTo>
                <a:lnTo>
                  <a:pt x="10068" y="19142"/>
                </a:lnTo>
                <a:lnTo>
                  <a:pt x="10012" y="18900"/>
                </a:lnTo>
                <a:lnTo>
                  <a:pt x="9900" y="18620"/>
                </a:lnTo>
                <a:lnTo>
                  <a:pt x="9787" y="18285"/>
                </a:lnTo>
                <a:lnTo>
                  <a:pt x="9641" y="17968"/>
                </a:lnTo>
                <a:lnTo>
                  <a:pt x="9472" y="17652"/>
                </a:lnTo>
                <a:lnTo>
                  <a:pt x="9382" y="17466"/>
                </a:lnTo>
                <a:lnTo>
                  <a:pt x="9315" y="17298"/>
                </a:lnTo>
                <a:lnTo>
                  <a:pt x="9258" y="17112"/>
                </a:lnTo>
                <a:lnTo>
                  <a:pt x="9191" y="16926"/>
                </a:lnTo>
                <a:lnTo>
                  <a:pt x="9123" y="16535"/>
                </a:lnTo>
                <a:lnTo>
                  <a:pt x="9101" y="16144"/>
                </a:lnTo>
                <a:lnTo>
                  <a:pt x="9101" y="15753"/>
                </a:lnTo>
                <a:lnTo>
                  <a:pt x="9168" y="15362"/>
                </a:lnTo>
                <a:lnTo>
                  <a:pt x="9236" y="14971"/>
                </a:lnTo>
                <a:lnTo>
                  <a:pt x="9360" y="14580"/>
                </a:lnTo>
                <a:lnTo>
                  <a:pt x="9495" y="14244"/>
                </a:lnTo>
                <a:lnTo>
                  <a:pt x="9663" y="13891"/>
                </a:lnTo>
                <a:lnTo>
                  <a:pt x="9855" y="13611"/>
                </a:lnTo>
                <a:lnTo>
                  <a:pt x="10068" y="13351"/>
                </a:lnTo>
                <a:lnTo>
                  <a:pt x="10293" y="13146"/>
                </a:lnTo>
                <a:lnTo>
                  <a:pt x="10552" y="12997"/>
                </a:lnTo>
                <a:lnTo>
                  <a:pt x="10811" y="12885"/>
                </a:lnTo>
                <a:lnTo>
                  <a:pt x="11069" y="12866"/>
                </a:lnTo>
                <a:lnTo>
                  <a:pt x="11351" y="12885"/>
                </a:lnTo>
                <a:lnTo>
                  <a:pt x="11610" y="12997"/>
                </a:lnTo>
                <a:lnTo>
                  <a:pt x="11846" y="13183"/>
                </a:lnTo>
                <a:lnTo>
                  <a:pt x="12060" y="13388"/>
                </a:lnTo>
                <a:lnTo>
                  <a:pt x="12251" y="13648"/>
                </a:lnTo>
                <a:lnTo>
                  <a:pt x="12419" y="13928"/>
                </a:lnTo>
                <a:lnTo>
                  <a:pt x="12555" y="14244"/>
                </a:lnTo>
                <a:lnTo>
                  <a:pt x="12690" y="14617"/>
                </a:lnTo>
                <a:lnTo>
                  <a:pt x="12768" y="15008"/>
                </a:lnTo>
                <a:lnTo>
                  <a:pt x="12836" y="15399"/>
                </a:lnTo>
                <a:lnTo>
                  <a:pt x="12858" y="15753"/>
                </a:lnTo>
                <a:lnTo>
                  <a:pt x="12858" y="16144"/>
                </a:lnTo>
                <a:lnTo>
                  <a:pt x="12813" y="16535"/>
                </a:lnTo>
                <a:lnTo>
                  <a:pt x="12746" y="16888"/>
                </a:lnTo>
                <a:lnTo>
                  <a:pt x="12667" y="17224"/>
                </a:lnTo>
                <a:lnTo>
                  <a:pt x="12510" y="17503"/>
                </a:lnTo>
                <a:lnTo>
                  <a:pt x="12228" y="18043"/>
                </a:lnTo>
                <a:lnTo>
                  <a:pt x="11970" y="18546"/>
                </a:lnTo>
                <a:lnTo>
                  <a:pt x="11868" y="18751"/>
                </a:lnTo>
                <a:lnTo>
                  <a:pt x="11778" y="18974"/>
                </a:lnTo>
                <a:lnTo>
                  <a:pt x="11711" y="19179"/>
                </a:lnTo>
                <a:lnTo>
                  <a:pt x="11666" y="19365"/>
                </a:lnTo>
                <a:lnTo>
                  <a:pt x="11632" y="19570"/>
                </a:lnTo>
                <a:lnTo>
                  <a:pt x="11632" y="19756"/>
                </a:lnTo>
                <a:lnTo>
                  <a:pt x="11632" y="19942"/>
                </a:lnTo>
                <a:lnTo>
                  <a:pt x="11643" y="20110"/>
                </a:lnTo>
                <a:lnTo>
                  <a:pt x="11711" y="20296"/>
                </a:lnTo>
                <a:lnTo>
                  <a:pt x="11801" y="20464"/>
                </a:lnTo>
                <a:lnTo>
                  <a:pt x="11891" y="20650"/>
                </a:lnTo>
                <a:lnTo>
                  <a:pt x="12037" y="20836"/>
                </a:lnTo>
                <a:lnTo>
                  <a:pt x="12206" y="21004"/>
                </a:lnTo>
                <a:lnTo>
                  <a:pt x="12419" y="21190"/>
                </a:lnTo>
                <a:lnTo>
                  <a:pt x="12667" y="21320"/>
                </a:lnTo>
                <a:lnTo>
                  <a:pt x="12960" y="21432"/>
                </a:lnTo>
                <a:lnTo>
                  <a:pt x="13286" y="21544"/>
                </a:lnTo>
                <a:lnTo>
                  <a:pt x="13612" y="21655"/>
                </a:lnTo>
                <a:lnTo>
                  <a:pt x="13983" y="21693"/>
                </a:lnTo>
                <a:lnTo>
                  <a:pt x="14343" y="21730"/>
                </a:lnTo>
                <a:lnTo>
                  <a:pt x="14715" y="21730"/>
                </a:lnTo>
                <a:lnTo>
                  <a:pt x="15075" y="21730"/>
                </a:lnTo>
                <a:lnTo>
                  <a:pt x="15446" y="21655"/>
                </a:lnTo>
                <a:lnTo>
                  <a:pt x="15794" y="21581"/>
                </a:lnTo>
                <a:lnTo>
                  <a:pt x="16132" y="21432"/>
                </a:lnTo>
                <a:lnTo>
                  <a:pt x="16458" y="21302"/>
                </a:lnTo>
                <a:lnTo>
                  <a:pt x="16740" y="21078"/>
                </a:lnTo>
                <a:lnTo>
                  <a:pt x="16976" y="20836"/>
                </a:lnTo>
                <a:lnTo>
                  <a:pt x="17043" y="20650"/>
                </a:lnTo>
                <a:lnTo>
                  <a:pt x="17088" y="20426"/>
                </a:lnTo>
                <a:lnTo>
                  <a:pt x="17133" y="20222"/>
                </a:lnTo>
                <a:lnTo>
                  <a:pt x="17156" y="19980"/>
                </a:lnTo>
                <a:lnTo>
                  <a:pt x="17167" y="19477"/>
                </a:lnTo>
                <a:lnTo>
                  <a:pt x="17167" y="18974"/>
                </a:lnTo>
                <a:lnTo>
                  <a:pt x="17156" y="18397"/>
                </a:lnTo>
                <a:lnTo>
                  <a:pt x="17111" y="17820"/>
                </a:lnTo>
                <a:lnTo>
                  <a:pt x="17066" y="17261"/>
                </a:lnTo>
                <a:lnTo>
                  <a:pt x="16998" y="16646"/>
                </a:lnTo>
                <a:lnTo>
                  <a:pt x="16852" y="15511"/>
                </a:lnTo>
                <a:lnTo>
                  <a:pt x="16740" y="14393"/>
                </a:lnTo>
                <a:lnTo>
                  <a:pt x="16717" y="13928"/>
                </a:lnTo>
                <a:lnTo>
                  <a:pt x="16695" y="13462"/>
                </a:lnTo>
                <a:lnTo>
                  <a:pt x="16717" y="13071"/>
                </a:lnTo>
                <a:lnTo>
                  <a:pt x="16785" y="12755"/>
                </a:lnTo>
                <a:lnTo>
                  <a:pt x="16852" y="12419"/>
                </a:lnTo>
                <a:lnTo>
                  <a:pt x="16953" y="12140"/>
                </a:lnTo>
                <a:lnTo>
                  <a:pt x="17088" y="11898"/>
                </a:lnTo>
                <a:lnTo>
                  <a:pt x="17212" y="11675"/>
                </a:lnTo>
                <a:lnTo>
                  <a:pt x="17370" y="11470"/>
                </a:lnTo>
                <a:lnTo>
                  <a:pt x="17516" y="11284"/>
                </a:lnTo>
                <a:lnTo>
                  <a:pt x="17696" y="11135"/>
                </a:lnTo>
                <a:lnTo>
                  <a:pt x="17865" y="11042"/>
                </a:lnTo>
                <a:lnTo>
                  <a:pt x="18033" y="10930"/>
                </a:lnTo>
                <a:lnTo>
                  <a:pt x="18213" y="10893"/>
                </a:lnTo>
                <a:lnTo>
                  <a:pt x="18382" y="10893"/>
                </a:lnTo>
                <a:lnTo>
                  <a:pt x="18551" y="10967"/>
                </a:lnTo>
                <a:lnTo>
                  <a:pt x="18708" y="11042"/>
                </a:lnTo>
                <a:lnTo>
                  <a:pt x="18855" y="11172"/>
                </a:lnTo>
                <a:lnTo>
                  <a:pt x="19012" y="11358"/>
                </a:lnTo>
                <a:lnTo>
                  <a:pt x="19136" y="11600"/>
                </a:lnTo>
                <a:lnTo>
                  <a:pt x="19271" y="11861"/>
                </a:lnTo>
                <a:lnTo>
                  <a:pt x="19440" y="12028"/>
                </a:lnTo>
                <a:lnTo>
                  <a:pt x="19608" y="12177"/>
                </a:lnTo>
                <a:lnTo>
                  <a:pt x="19822" y="12289"/>
                </a:lnTo>
                <a:lnTo>
                  <a:pt x="20025" y="12289"/>
                </a:lnTo>
                <a:lnTo>
                  <a:pt x="20238" y="12289"/>
                </a:lnTo>
                <a:lnTo>
                  <a:pt x="20452" y="12215"/>
                </a:lnTo>
                <a:lnTo>
                  <a:pt x="20643" y="12103"/>
                </a:lnTo>
                <a:lnTo>
                  <a:pt x="20846" y="11973"/>
                </a:lnTo>
                <a:lnTo>
                  <a:pt x="21037" y="11786"/>
                </a:lnTo>
                <a:lnTo>
                  <a:pt x="21206" y="11563"/>
                </a:lnTo>
                <a:lnTo>
                  <a:pt x="21363" y="11321"/>
                </a:lnTo>
                <a:lnTo>
                  <a:pt x="21465" y="11079"/>
                </a:lnTo>
                <a:lnTo>
                  <a:pt x="21577" y="10744"/>
                </a:lnTo>
                <a:lnTo>
                  <a:pt x="21622" y="10427"/>
                </a:lnTo>
                <a:lnTo>
                  <a:pt x="21645" y="10111"/>
                </a:lnTo>
                <a:lnTo>
                  <a:pt x="21622" y="9608"/>
                </a:lnTo>
                <a:lnTo>
                  <a:pt x="21577" y="9142"/>
                </a:lnTo>
                <a:lnTo>
                  <a:pt x="21465" y="8751"/>
                </a:lnTo>
                <a:lnTo>
                  <a:pt x="21363" y="8397"/>
                </a:lnTo>
                <a:lnTo>
                  <a:pt x="21206" y="8062"/>
                </a:lnTo>
                <a:lnTo>
                  <a:pt x="21037" y="7820"/>
                </a:lnTo>
                <a:lnTo>
                  <a:pt x="20846" y="7597"/>
                </a:lnTo>
                <a:lnTo>
                  <a:pt x="20643" y="7429"/>
                </a:lnTo>
                <a:lnTo>
                  <a:pt x="20452" y="7317"/>
                </a:lnTo>
                <a:lnTo>
                  <a:pt x="20238" y="7206"/>
                </a:lnTo>
                <a:lnTo>
                  <a:pt x="20025" y="7168"/>
                </a:lnTo>
                <a:lnTo>
                  <a:pt x="19822" y="7206"/>
                </a:lnTo>
                <a:lnTo>
                  <a:pt x="19608" y="7243"/>
                </a:lnTo>
                <a:lnTo>
                  <a:pt x="19440" y="7355"/>
                </a:lnTo>
                <a:lnTo>
                  <a:pt x="19271" y="7504"/>
                </a:lnTo>
                <a:lnTo>
                  <a:pt x="19136" y="7708"/>
                </a:lnTo>
                <a:lnTo>
                  <a:pt x="19012" y="7895"/>
                </a:lnTo>
                <a:lnTo>
                  <a:pt x="18832" y="8025"/>
                </a:lnTo>
                <a:lnTo>
                  <a:pt x="18663" y="8174"/>
                </a:lnTo>
                <a:lnTo>
                  <a:pt x="18472" y="8248"/>
                </a:lnTo>
                <a:lnTo>
                  <a:pt x="18270" y="8286"/>
                </a:lnTo>
                <a:lnTo>
                  <a:pt x="18078" y="8323"/>
                </a:lnTo>
                <a:lnTo>
                  <a:pt x="17887" y="8323"/>
                </a:lnTo>
                <a:lnTo>
                  <a:pt x="17696" y="8248"/>
                </a:lnTo>
                <a:lnTo>
                  <a:pt x="17493" y="8174"/>
                </a:lnTo>
                <a:lnTo>
                  <a:pt x="17302" y="8062"/>
                </a:lnTo>
                <a:lnTo>
                  <a:pt x="17133" y="7969"/>
                </a:lnTo>
                <a:lnTo>
                  <a:pt x="16976" y="7783"/>
                </a:lnTo>
                <a:lnTo>
                  <a:pt x="16852" y="7597"/>
                </a:lnTo>
                <a:lnTo>
                  <a:pt x="16740" y="7429"/>
                </a:lnTo>
                <a:lnTo>
                  <a:pt x="16672" y="7168"/>
                </a:lnTo>
                <a:lnTo>
                  <a:pt x="16638" y="6926"/>
                </a:lnTo>
                <a:lnTo>
                  <a:pt x="16616" y="6498"/>
                </a:lnTo>
                <a:lnTo>
                  <a:pt x="16616" y="5772"/>
                </a:lnTo>
                <a:lnTo>
                  <a:pt x="16650" y="4915"/>
                </a:lnTo>
                <a:lnTo>
                  <a:pt x="16695" y="3928"/>
                </a:lnTo>
                <a:lnTo>
                  <a:pt x="16762" y="2960"/>
                </a:lnTo>
                <a:lnTo>
                  <a:pt x="16830" y="1992"/>
                </a:lnTo>
                <a:lnTo>
                  <a:pt x="16908" y="1173"/>
                </a:lnTo>
                <a:lnTo>
                  <a:pt x="16976" y="521"/>
                </a:lnTo>
                <a:lnTo>
                  <a:pt x="16953" y="521"/>
                </a:lnTo>
                <a:lnTo>
                  <a:pt x="16931" y="521"/>
                </a:lnTo>
                <a:lnTo>
                  <a:pt x="16267" y="484"/>
                </a:lnTo>
                <a:lnTo>
                  <a:pt x="15637" y="428"/>
                </a:lnTo>
                <a:lnTo>
                  <a:pt x="15063" y="353"/>
                </a:lnTo>
                <a:lnTo>
                  <a:pt x="14523" y="279"/>
                </a:lnTo>
                <a:lnTo>
                  <a:pt x="14040" y="167"/>
                </a:lnTo>
                <a:lnTo>
                  <a:pt x="13635" y="93"/>
                </a:lnTo>
                <a:lnTo>
                  <a:pt x="13331" y="18"/>
                </a:lnTo>
                <a:lnTo>
                  <a:pt x="13117" y="18"/>
                </a:lnTo>
                <a:lnTo>
                  <a:pt x="12982" y="18"/>
                </a:lnTo>
                <a:lnTo>
                  <a:pt x="12858" y="130"/>
                </a:lnTo>
                <a:lnTo>
                  <a:pt x="12723" y="279"/>
                </a:lnTo>
                <a:lnTo>
                  <a:pt x="12622" y="446"/>
                </a:lnTo>
                <a:lnTo>
                  <a:pt x="12510" y="670"/>
                </a:lnTo>
                <a:lnTo>
                  <a:pt x="12419" y="912"/>
                </a:lnTo>
                <a:lnTo>
                  <a:pt x="12363" y="1210"/>
                </a:lnTo>
                <a:lnTo>
                  <a:pt x="12318" y="1526"/>
                </a:lnTo>
                <a:lnTo>
                  <a:pt x="12273" y="1843"/>
                </a:lnTo>
                <a:lnTo>
                  <a:pt x="12251" y="2215"/>
                </a:lnTo>
                <a:lnTo>
                  <a:pt x="12273" y="2532"/>
                </a:lnTo>
                <a:lnTo>
                  <a:pt x="12318" y="2886"/>
                </a:lnTo>
                <a:lnTo>
                  <a:pt x="12386" y="3240"/>
                </a:lnTo>
                <a:lnTo>
                  <a:pt x="12464" y="3556"/>
                </a:lnTo>
                <a:lnTo>
                  <a:pt x="12577" y="3891"/>
                </a:lnTo>
                <a:lnTo>
                  <a:pt x="12746" y="4171"/>
                </a:lnTo>
                <a:lnTo>
                  <a:pt x="12926" y="4487"/>
                </a:lnTo>
                <a:lnTo>
                  <a:pt x="13050" y="4860"/>
                </a:lnTo>
                <a:lnTo>
                  <a:pt x="13162" y="5251"/>
                </a:lnTo>
                <a:lnTo>
                  <a:pt x="13218" y="5604"/>
                </a:lnTo>
                <a:lnTo>
                  <a:pt x="13263" y="5995"/>
                </a:lnTo>
                <a:lnTo>
                  <a:pt x="13241" y="6386"/>
                </a:lnTo>
                <a:lnTo>
                  <a:pt x="13218" y="6740"/>
                </a:lnTo>
                <a:lnTo>
                  <a:pt x="13139" y="7094"/>
                </a:lnTo>
                <a:lnTo>
                  <a:pt x="13050" y="7429"/>
                </a:lnTo>
                <a:lnTo>
                  <a:pt x="12903" y="7746"/>
                </a:lnTo>
                <a:lnTo>
                  <a:pt x="12723" y="8025"/>
                </a:lnTo>
                <a:lnTo>
                  <a:pt x="12532" y="8286"/>
                </a:lnTo>
                <a:lnTo>
                  <a:pt x="12318" y="8491"/>
                </a:lnTo>
                <a:lnTo>
                  <a:pt x="12060" y="8677"/>
                </a:lnTo>
                <a:lnTo>
                  <a:pt x="11756" y="8788"/>
                </a:lnTo>
                <a:lnTo>
                  <a:pt x="11452" y="8826"/>
                </a:lnTo>
                <a:lnTo>
                  <a:pt x="11283" y="8826"/>
                </a:lnTo>
                <a:lnTo>
                  <a:pt x="11126" y="8826"/>
                </a:lnTo>
                <a:lnTo>
                  <a:pt x="11002" y="8788"/>
                </a:lnTo>
                <a:lnTo>
                  <a:pt x="10845" y="8714"/>
                </a:lnTo>
                <a:lnTo>
                  <a:pt x="10721" y="8640"/>
                </a:lnTo>
                <a:lnTo>
                  <a:pt x="10608" y="8565"/>
                </a:lnTo>
                <a:lnTo>
                  <a:pt x="10485" y="8453"/>
                </a:lnTo>
                <a:lnTo>
                  <a:pt x="10372" y="8323"/>
                </a:lnTo>
                <a:lnTo>
                  <a:pt x="10181" y="8062"/>
                </a:lnTo>
                <a:lnTo>
                  <a:pt x="10035" y="7746"/>
                </a:lnTo>
                <a:lnTo>
                  <a:pt x="9900" y="7392"/>
                </a:lnTo>
                <a:lnTo>
                  <a:pt x="9787" y="7001"/>
                </a:lnTo>
                <a:lnTo>
                  <a:pt x="9731" y="6610"/>
                </a:lnTo>
                <a:lnTo>
                  <a:pt x="9686" y="6219"/>
                </a:lnTo>
                <a:lnTo>
                  <a:pt x="9663" y="5772"/>
                </a:lnTo>
                <a:lnTo>
                  <a:pt x="9686" y="5381"/>
                </a:lnTo>
                <a:lnTo>
                  <a:pt x="9753" y="4990"/>
                </a:lnTo>
                <a:lnTo>
                  <a:pt x="9832" y="4636"/>
                </a:lnTo>
                <a:lnTo>
                  <a:pt x="9945" y="4320"/>
                </a:lnTo>
                <a:lnTo>
                  <a:pt x="10068" y="4022"/>
                </a:lnTo>
                <a:lnTo>
                  <a:pt x="10203" y="3817"/>
                </a:lnTo>
                <a:lnTo>
                  <a:pt x="10316" y="3593"/>
                </a:lnTo>
                <a:lnTo>
                  <a:pt x="10395" y="3351"/>
                </a:lnTo>
                <a:lnTo>
                  <a:pt x="10462" y="3109"/>
                </a:lnTo>
                <a:lnTo>
                  <a:pt x="10507" y="2848"/>
                </a:lnTo>
                <a:lnTo>
                  <a:pt x="10530" y="2606"/>
                </a:lnTo>
                <a:lnTo>
                  <a:pt x="10507" y="2346"/>
                </a:lnTo>
                <a:lnTo>
                  <a:pt x="10462" y="2141"/>
                </a:lnTo>
                <a:lnTo>
                  <a:pt x="10395" y="1880"/>
                </a:lnTo>
                <a:lnTo>
                  <a:pt x="10293" y="1638"/>
                </a:lnTo>
                <a:lnTo>
                  <a:pt x="10158" y="1415"/>
                </a:lnTo>
                <a:lnTo>
                  <a:pt x="9967" y="1210"/>
                </a:lnTo>
                <a:lnTo>
                  <a:pt x="9753" y="986"/>
                </a:lnTo>
                <a:lnTo>
                  <a:pt x="9495" y="819"/>
                </a:lnTo>
                <a:lnTo>
                  <a:pt x="9191" y="670"/>
                </a:lnTo>
                <a:lnTo>
                  <a:pt x="8842" y="521"/>
                </a:lnTo>
                <a:lnTo>
                  <a:pt x="8471" y="446"/>
                </a:lnTo>
                <a:lnTo>
                  <a:pt x="7998" y="428"/>
                </a:lnTo>
                <a:lnTo>
                  <a:pt x="7413" y="428"/>
                </a:lnTo>
                <a:lnTo>
                  <a:pt x="6817" y="446"/>
                </a:lnTo>
                <a:lnTo>
                  <a:pt x="6187" y="521"/>
                </a:lnTo>
                <a:lnTo>
                  <a:pt x="5602" y="633"/>
                </a:lnTo>
                <a:lnTo>
                  <a:pt x="5107" y="744"/>
                </a:lnTo>
                <a:lnTo>
                  <a:pt x="4725" y="856"/>
                </a:lnTo>
                <a:lnTo>
                  <a:pt x="4848" y="1564"/>
                </a:lnTo>
                <a:lnTo>
                  <a:pt x="5028" y="2495"/>
                </a:lnTo>
                <a:lnTo>
                  <a:pt x="5175" y="3556"/>
                </a:lnTo>
                <a:lnTo>
                  <a:pt x="5298" y="4673"/>
                </a:lnTo>
                <a:lnTo>
                  <a:pt x="5343" y="5213"/>
                </a:lnTo>
                <a:lnTo>
                  <a:pt x="5388" y="5753"/>
                </a:lnTo>
                <a:lnTo>
                  <a:pt x="5411" y="6275"/>
                </a:lnTo>
                <a:lnTo>
                  <a:pt x="5411" y="6740"/>
                </a:lnTo>
                <a:lnTo>
                  <a:pt x="5366" y="7168"/>
                </a:lnTo>
                <a:lnTo>
                  <a:pt x="5321" y="7541"/>
                </a:lnTo>
                <a:lnTo>
                  <a:pt x="5287" y="7708"/>
                </a:lnTo>
                <a:lnTo>
                  <a:pt x="5242" y="7857"/>
                </a:lnTo>
                <a:lnTo>
                  <a:pt x="5197" y="7969"/>
                </a:lnTo>
                <a:lnTo>
                  <a:pt x="5130" y="8062"/>
                </a:lnTo>
                <a:lnTo>
                  <a:pt x="5006" y="8248"/>
                </a:lnTo>
                <a:lnTo>
                  <a:pt x="4848" y="8397"/>
                </a:lnTo>
                <a:lnTo>
                  <a:pt x="4725" y="8528"/>
                </a:lnTo>
                <a:lnTo>
                  <a:pt x="4567" y="8640"/>
                </a:lnTo>
                <a:lnTo>
                  <a:pt x="4421" y="8714"/>
                </a:lnTo>
                <a:lnTo>
                  <a:pt x="4263" y="8751"/>
                </a:lnTo>
                <a:lnTo>
                  <a:pt x="4095" y="8788"/>
                </a:lnTo>
                <a:lnTo>
                  <a:pt x="3948" y="8788"/>
                </a:lnTo>
                <a:lnTo>
                  <a:pt x="3791" y="8751"/>
                </a:lnTo>
                <a:lnTo>
                  <a:pt x="3667" y="8714"/>
                </a:lnTo>
                <a:lnTo>
                  <a:pt x="3510" y="8677"/>
                </a:lnTo>
                <a:lnTo>
                  <a:pt x="3386" y="8602"/>
                </a:lnTo>
                <a:lnTo>
                  <a:pt x="3251" y="8491"/>
                </a:lnTo>
                <a:lnTo>
                  <a:pt x="3127" y="8360"/>
                </a:lnTo>
                <a:lnTo>
                  <a:pt x="3015" y="8248"/>
                </a:lnTo>
                <a:lnTo>
                  <a:pt x="2925" y="8062"/>
                </a:lnTo>
                <a:lnTo>
                  <a:pt x="2778" y="7857"/>
                </a:lnTo>
                <a:lnTo>
                  <a:pt x="2610" y="7671"/>
                </a:lnTo>
                <a:lnTo>
                  <a:pt x="2407" y="7541"/>
                </a:lnTo>
                <a:lnTo>
                  <a:pt x="2171" y="7466"/>
                </a:lnTo>
                <a:lnTo>
                  <a:pt x="1957" y="7429"/>
                </a:lnTo>
                <a:lnTo>
                  <a:pt x="1698" y="7429"/>
                </a:lnTo>
                <a:lnTo>
                  <a:pt x="1462" y="7466"/>
                </a:lnTo>
                <a:lnTo>
                  <a:pt x="1226" y="7559"/>
                </a:lnTo>
                <a:lnTo>
                  <a:pt x="989" y="7708"/>
                </a:lnTo>
                <a:lnTo>
                  <a:pt x="776" y="7932"/>
                </a:lnTo>
                <a:lnTo>
                  <a:pt x="551" y="8211"/>
                </a:lnTo>
                <a:lnTo>
                  <a:pt x="382" y="8528"/>
                </a:lnTo>
                <a:lnTo>
                  <a:pt x="315" y="8714"/>
                </a:lnTo>
                <a:lnTo>
                  <a:pt x="236" y="8919"/>
                </a:lnTo>
                <a:lnTo>
                  <a:pt x="191" y="9142"/>
                </a:lnTo>
                <a:lnTo>
                  <a:pt x="123" y="9347"/>
                </a:lnTo>
                <a:lnTo>
                  <a:pt x="78" y="9608"/>
                </a:lnTo>
                <a:lnTo>
                  <a:pt x="56" y="9887"/>
                </a:lnTo>
                <a:lnTo>
                  <a:pt x="33" y="10185"/>
                </a:lnTo>
                <a:lnTo>
                  <a:pt x="33" y="10464"/>
                </a:lnTo>
                <a:lnTo>
                  <a:pt x="33" y="10706"/>
                </a:lnTo>
                <a:lnTo>
                  <a:pt x="56" y="10967"/>
                </a:lnTo>
                <a:lnTo>
                  <a:pt x="78" y="11172"/>
                </a:lnTo>
                <a:lnTo>
                  <a:pt x="123" y="11395"/>
                </a:lnTo>
                <a:lnTo>
                  <a:pt x="168" y="11600"/>
                </a:lnTo>
                <a:lnTo>
                  <a:pt x="236" y="11786"/>
                </a:lnTo>
                <a:lnTo>
                  <a:pt x="292" y="11973"/>
                </a:lnTo>
                <a:lnTo>
                  <a:pt x="382" y="12140"/>
                </a:lnTo>
                <a:lnTo>
                  <a:pt x="540" y="12419"/>
                </a:lnTo>
                <a:lnTo>
                  <a:pt x="731" y="12680"/>
                </a:lnTo>
                <a:lnTo>
                  <a:pt x="944" y="12866"/>
                </a:lnTo>
                <a:lnTo>
                  <a:pt x="1158" y="12997"/>
                </a:lnTo>
                <a:lnTo>
                  <a:pt x="1395" y="13108"/>
                </a:lnTo>
                <a:lnTo>
                  <a:pt x="1608" y="13183"/>
                </a:lnTo>
                <a:lnTo>
                  <a:pt x="1856" y="13183"/>
                </a:lnTo>
                <a:lnTo>
                  <a:pt x="2070" y="13146"/>
                </a:lnTo>
                <a:lnTo>
                  <a:pt x="2261" y="13071"/>
                </a:lnTo>
                <a:lnTo>
                  <a:pt x="2430" y="12960"/>
                </a:lnTo>
                <a:lnTo>
                  <a:pt x="2587" y="12792"/>
                </a:lnTo>
                <a:lnTo>
                  <a:pt x="2688" y="12606"/>
                </a:lnTo>
                <a:lnTo>
                  <a:pt x="2801" y="12419"/>
                </a:lnTo>
                <a:lnTo>
                  <a:pt x="2925" y="12289"/>
                </a:lnTo>
                <a:lnTo>
                  <a:pt x="3082" y="12177"/>
                </a:lnTo>
                <a:lnTo>
                  <a:pt x="3228" y="12103"/>
                </a:lnTo>
                <a:lnTo>
                  <a:pt x="3408" y="12103"/>
                </a:lnTo>
                <a:lnTo>
                  <a:pt x="3577" y="12103"/>
                </a:lnTo>
                <a:lnTo>
                  <a:pt x="3723" y="12177"/>
                </a:lnTo>
                <a:lnTo>
                  <a:pt x="3903" y="12252"/>
                </a:lnTo>
                <a:lnTo>
                  <a:pt x="4072" y="12364"/>
                </a:lnTo>
                <a:lnTo>
                  <a:pt x="4230" y="12494"/>
                </a:lnTo>
                <a:lnTo>
                  <a:pt x="4353" y="12643"/>
                </a:lnTo>
                <a:lnTo>
                  <a:pt x="4488" y="12829"/>
                </a:lnTo>
                <a:lnTo>
                  <a:pt x="4567" y="13034"/>
                </a:lnTo>
                <a:lnTo>
                  <a:pt x="4657" y="13257"/>
                </a:lnTo>
                <a:lnTo>
                  <a:pt x="4702" y="13462"/>
                </a:lnTo>
                <a:lnTo>
                  <a:pt x="4725" y="13686"/>
                </a:lnTo>
                <a:lnTo>
                  <a:pt x="4702" y="14282"/>
                </a:lnTo>
                <a:lnTo>
                  <a:pt x="4657" y="15045"/>
                </a:lnTo>
                <a:lnTo>
                  <a:pt x="4612" y="15976"/>
                </a:lnTo>
                <a:lnTo>
                  <a:pt x="4590" y="16926"/>
                </a:lnTo>
                <a:lnTo>
                  <a:pt x="4567" y="17968"/>
                </a:lnTo>
                <a:lnTo>
                  <a:pt x="4567" y="19011"/>
                </a:lnTo>
                <a:lnTo>
                  <a:pt x="4590" y="19514"/>
                </a:lnTo>
                <a:lnTo>
                  <a:pt x="4612" y="19980"/>
                </a:lnTo>
                <a:lnTo>
                  <a:pt x="4657" y="20426"/>
                </a:lnTo>
                <a:lnTo>
                  <a:pt x="4725" y="20836"/>
                </a:lnTo>
                <a:lnTo>
                  <a:pt x="4848" y="20929"/>
                </a:lnTo>
                <a:lnTo>
                  <a:pt x="5040" y="21004"/>
                </a:lnTo>
                <a:lnTo>
                  <a:pt x="5265" y="21078"/>
                </a:lnTo>
                <a:lnTo>
                  <a:pt x="5478" y="21115"/>
                </a:lnTo>
                <a:lnTo>
                  <a:pt x="6041" y="21115"/>
                </a:lnTo>
                <a:lnTo>
                  <a:pt x="6637" y="21078"/>
                </a:lnTo>
                <a:lnTo>
                  <a:pt x="7312" y="21004"/>
                </a:lnTo>
                <a:lnTo>
                  <a:pt x="7998" y="20929"/>
                </a:lnTo>
                <a:lnTo>
                  <a:pt x="8696" y="20855"/>
                </a:lnTo>
                <a:lnTo>
                  <a:pt x="9360" y="20836"/>
                </a:lnTo>
                <a:close/>
              </a:path>
            </a:pathLst>
          </a:custGeom>
          <a:solidFill>
            <a:srgbClr val="3366FF"/>
          </a:solidFill>
          <a:ln w="28575">
            <a:solidFill>
              <a:srgbClr val="333399"/>
            </a:solidFill>
            <a:miter lim="800000"/>
            <a:headEnd/>
            <a:tailEnd/>
          </a:ln>
        </p:spPr>
        <p:txBody>
          <a:bodyPr vert="horz" wrap="square" lIns="91440" tIns="45720" rIns="91440" bIns="45720" numCol="1" anchor="t" anchorCtr="0" compatLnSpc="1">
            <a:prstTxWarp prst="textNoShape">
              <a:avLst/>
            </a:prstTxWarp>
          </a:bodyPr>
          <a:lstStyle/>
          <a:p>
            <a:endParaRPr lang="tr-TR" dirty="0" smtClean="0"/>
          </a:p>
          <a:p>
            <a:endParaRPr lang="tr-TR" dirty="0"/>
          </a:p>
          <a:p>
            <a:pPr algn="ctr"/>
            <a:endParaRPr lang="tr-TR" sz="2800" b="1" dirty="0" smtClean="0">
              <a:solidFill>
                <a:schemeClr val="bg1"/>
              </a:solidFill>
              <a:effectLst>
                <a:outerShdw blurRad="38100" dist="38100" dir="2700000" algn="tl">
                  <a:srgbClr val="000000">
                    <a:alpha val="43137"/>
                  </a:srgbClr>
                </a:outerShdw>
              </a:effectLst>
              <a:latin typeface="Bookman Old Style" pitchFamily="18" charset="0"/>
            </a:endParaRPr>
          </a:p>
          <a:p>
            <a:pPr algn="ctr"/>
            <a:endParaRPr lang="tr-TR" sz="4400" b="1" dirty="0">
              <a:solidFill>
                <a:schemeClr val="bg1"/>
              </a:solidFill>
              <a:effectLst>
                <a:outerShdw blurRad="38100" dist="38100" dir="2700000" algn="tl">
                  <a:srgbClr val="000000">
                    <a:alpha val="43137"/>
                  </a:srgbClr>
                </a:outerShdw>
              </a:effectLst>
              <a:latin typeface="Bookman Old Style" pitchFamily="18" charset="0"/>
            </a:endParaRPr>
          </a:p>
          <a:p>
            <a:pPr algn="ctr"/>
            <a:endParaRPr lang="tr-TR" sz="700" b="1" dirty="0" smtClean="0">
              <a:solidFill>
                <a:schemeClr val="bg1"/>
              </a:solidFill>
              <a:effectLst>
                <a:outerShdw blurRad="38100" dist="38100" dir="2700000" algn="tl">
                  <a:srgbClr val="000000">
                    <a:alpha val="43137"/>
                  </a:srgbClr>
                </a:outerShdw>
              </a:effectLst>
              <a:latin typeface="Bookman Old Style" pitchFamily="18" charset="0"/>
            </a:endParaRPr>
          </a:p>
          <a:p>
            <a:pPr algn="ctr"/>
            <a:r>
              <a:rPr lang="tr-TR" sz="6000" b="1" dirty="0" smtClean="0">
                <a:solidFill>
                  <a:schemeClr val="bg1"/>
                </a:solidFill>
                <a:effectLst>
                  <a:outerShdw blurRad="38100" dist="38100" dir="2700000" algn="tl">
                    <a:srgbClr val="000000">
                      <a:alpha val="43137"/>
                    </a:srgbClr>
                  </a:outerShdw>
                </a:effectLst>
                <a:latin typeface="Bookman Old Style" pitchFamily="18" charset="0"/>
              </a:rPr>
              <a:t>Planlama</a:t>
            </a:r>
            <a:endParaRPr lang="tr-TR" sz="6000" b="1" dirty="0">
              <a:solidFill>
                <a:schemeClr val="bg1"/>
              </a:solidFill>
              <a:effectLst>
                <a:outerShdw blurRad="38100" dist="38100" dir="2700000" algn="tl">
                  <a:srgbClr val="000000">
                    <a:alpha val="43137"/>
                  </a:srgbClr>
                </a:outerShdw>
              </a:effectLst>
              <a:latin typeface="Bookman Old Style" pitchFamily="18" charset="0"/>
            </a:endParaRPr>
          </a:p>
        </p:txBody>
      </p:sp>
      <p:sp>
        <p:nvSpPr>
          <p:cNvPr id="2" name="Slayt Numarası Yer Tutucusu 1"/>
          <p:cNvSpPr>
            <a:spLocks noGrp="1"/>
          </p:cNvSpPr>
          <p:nvPr>
            <p:ph type="sldNum" sz="quarter" idx="12"/>
          </p:nvPr>
        </p:nvSpPr>
        <p:spPr/>
        <p:txBody>
          <a:bodyPr/>
          <a:lstStyle/>
          <a:p>
            <a:fld id="{B7AD5FD4-431C-431A-AD2A-A1CF236CE1A4}" type="slidenum">
              <a:rPr lang="tr-TR" smtClean="0"/>
              <a:pPr/>
              <a:t>67</a:t>
            </a:fld>
            <a:endParaRPr lang="tr-TR"/>
          </a:p>
        </p:txBody>
      </p:sp>
    </p:spTree>
    <p:extLst>
      <p:ext uri="{BB962C8B-B14F-4D97-AF65-F5344CB8AC3E}">
        <p14:creationId xmlns:p14="http://schemas.microsoft.com/office/powerpoint/2010/main" xmlns="" val="1447364085"/>
      </p:ext>
    </p:extLst>
  </p:cSld>
  <p:clrMapOvr>
    <a:masterClrMapping/>
  </p:clrMapOvr>
  <mc:AlternateContent xmlns:mc="http://schemas.openxmlformats.org/markup-compatibility/2006">
    <mc:Choice xmlns:p14="http://schemas.microsoft.com/office/powerpoint/2010/main" xmlns=""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3" name="Dikdörtgen 2"/>
          <p:cNvSpPr/>
          <p:nvPr/>
        </p:nvSpPr>
        <p:spPr>
          <a:xfrm>
            <a:off x="614418" y="836712"/>
            <a:ext cx="7920880" cy="5478423"/>
          </a:xfrm>
          <a:prstGeom prst="rect">
            <a:avLst/>
          </a:prstGeom>
        </p:spPr>
        <p:txBody>
          <a:bodyPr wrap="square">
            <a:spAutoFit/>
          </a:bodyPr>
          <a:lstStyle/>
          <a:p>
            <a:pPr algn="ctr"/>
            <a:r>
              <a:rPr lang="tr-TR" sz="5400" dirty="0">
                <a:solidFill>
                  <a:srgbClr val="002060"/>
                </a:solidFill>
                <a:effectLst>
                  <a:outerShdw blurRad="38100" dist="38100" dir="2700000" algn="tl">
                    <a:srgbClr val="000000">
                      <a:alpha val="43137"/>
                    </a:srgbClr>
                  </a:outerShdw>
                </a:effectLst>
                <a:latin typeface="Bookman Old Style" pitchFamily="18" charset="0"/>
              </a:rPr>
              <a:t>Öğrencilerimizi öğrenmeye hazır hale nasıl getirelim?</a:t>
            </a:r>
          </a:p>
          <a:p>
            <a:pPr algn="r"/>
            <a:r>
              <a:rPr lang="tr-TR" sz="5400" dirty="0">
                <a:solidFill>
                  <a:srgbClr val="002060"/>
                </a:solidFill>
                <a:latin typeface="Bookman Old Style" pitchFamily="18" charset="0"/>
              </a:rPr>
              <a:t>						   	</a:t>
            </a:r>
            <a:r>
              <a:rPr lang="tr-TR" sz="5400" dirty="0" smtClean="0">
                <a:solidFill>
                  <a:srgbClr val="002060"/>
                </a:solidFill>
                <a:latin typeface="Bookman Old Style" pitchFamily="18" charset="0"/>
              </a:rPr>
              <a:t>   </a:t>
            </a:r>
          </a:p>
          <a:p>
            <a:pPr algn="r"/>
            <a:endParaRPr lang="tr-TR" sz="8000" b="1" dirty="0" smtClean="0">
              <a:solidFill>
                <a:srgbClr val="002060"/>
              </a:solidFill>
              <a:latin typeface="Bookman Old Style" pitchFamily="18" charset="0"/>
            </a:endParaRPr>
          </a:p>
          <a:p>
            <a:pPr algn="ctr"/>
            <a:r>
              <a:rPr lang="tr-TR" sz="5400" b="1" dirty="0" err="1" smtClean="0">
                <a:solidFill>
                  <a:srgbClr val="FF0000"/>
                </a:solidFill>
                <a:effectLst>
                  <a:outerShdw blurRad="38100" dist="38100" dir="2700000" algn="tl">
                    <a:srgbClr val="000000">
                      <a:alpha val="43137"/>
                    </a:srgbClr>
                  </a:outerShdw>
                </a:effectLst>
                <a:latin typeface="Bookman Old Style" pitchFamily="18" charset="0"/>
              </a:rPr>
              <a:t>Hazırbulunuş</a:t>
            </a:r>
            <a:endParaRPr lang="tr-TR" sz="5400" b="1" dirty="0">
              <a:solidFill>
                <a:srgbClr val="FF0000"/>
              </a:solidFill>
              <a:effectLst>
                <a:outerShdw blurRad="38100" dist="38100" dir="2700000" algn="tl">
                  <a:srgbClr val="000000">
                    <a:alpha val="43137"/>
                  </a:srgbClr>
                </a:outerShdw>
              </a:effectLst>
              <a:latin typeface="Bookman Old Style" pitchFamily="18" charset="0"/>
            </a:endParaRPr>
          </a:p>
        </p:txBody>
      </p:sp>
      <p:pic>
        <p:nvPicPr>
          <p:cNvPr id="4" name="Resim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601062" y="3455027"/>
            <a:ext cx="2396194" cy="1988840"/>
          </a:xfrm>
          <a:prstGeom prst="rect">
            <a:avLst/>
          </a:prstGeom>
        </p:spPr>
      </p:pic>
      <p:sp>
        <p:nvSpPr>
          <p:cNvPr id="9" name="Sola Bükülü Ok 8"/>
          <p:cNvSpPr/>
          <p:nvPr/>
        </p:nvSpPr>
        <p:spPr>
          <a:xfrm>
            <a:off x="7020272" y="4221088"/>
            <a:ext cx="1656184" cy="2041379"/>
          </a:xfrm>
          <a:prstGeom prst="curvedLef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Tree>
    <p:extLst>
      <p:ext uri="{BB962C8B-B14F-4D97-AF65-F5344CB8AC3E}">
        <p14:creationId xmlns:p14="http://schemas.microsoft.com/office/powerpoint/2010/main" xmlns="" val="2792501121"/>
      </p:ext>
    </p:extLst>
  </p:cSld>
  <p:clrMapOvr>
    <a:masterClrMapping/>
  </p:clrMapOvr>
  <mc:AlternateContent xmlns:mc="http://schemas.openxmlformats.org/markup-compatibility/2006">
    <mc:Choice xmlns:p14="http://schemas.microsoft.com/office/powerpoint/2010/main" xmlns="" Requires="p14">
      <p:transition spd="slow" p14:dur="1600">
        <p14:prism dir="u" isContent="1"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par>
                                <p:cTn id="8" presetID="22" presetClass="entr" presetSubtype="2"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wipe(right)">
                                      <p:cBhvr>
                                        <p:cTn id="1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Dikdörtgen 1"/>
          <p:cNvSpPr/>
          <p:nvPr/>
        </p:nvSpPr>
        <p:spPr>
          <a:xfrm>
            <a:off x="107504" y="575813"/>
            <a:ext cx="9036496" cy="5663089"/>
          </a:xfrm>
          <a:prstGeom prst="rect">
            <a:avLst/>
          </a:prstGeom>
        </p:spPr>
        <p:txBody>
          <a:bodyPr wrap="square">
            <a:spAutoFit/>
          </a:bodyPr>
          <a:lstStyle/>
          <a:p>
            <a:pPr algn="ctr"/>
            <a:r>
              <a:rPr lang="tr-TR" sz="5400" dirty="0">
                <a:solidFill>
                  <a:srgbClr val="002060"/>
                </a:solidFill>
                <a:effectLst>
                  <a:outerShdw blurRad="38100" dist="38100" dir="2700000" algn="tl">
                    <a:srgbClr val="000000">
                      <a:alpha val="43137"/>
                    </a:srgbClr>
                  </a:outerShdw>
                </a:effectLst>
                <a:latin typeface="Bookman Old Style" pitchFamily="18" charset="0"/>
              </a:rPr>
              <a:t>Öğrencilerimizin öğrenmeye istekli kılınması nasıl sağlanabilir? </a:t>
            </a:r>
          </a:p>
          <a:p>
            <a:pPr algn="ctr"/>
            <a:endParaRPr lang="tr-TR" sz="4000" dirty="0" smtClean="0">
              <a:solidFill>
                <a:srgbClr val="002060"/>
              </a:solidFill>
              <a:effectLst>
                <a:outerShdw blurRad="38100" dist="38100" dir="2700000" algn="tl">
                  <a:srgbClr val="000000">
                    <a:alpha val="43137"/>
                  </a:srgbClr>
                </a:outerShdw>
              </a:effectLst>
              <a:latin typeface="Bookman Old Style" pitchFamily="18" charset="0"/>
            </a:endParaRPr>
          </a:p>
          <a:p>
            <a:pPr algn="ctr"/>
            <a:endParaRPr lang="tr-TR" sz="4800" b="1" dirty="0">
              <a:solidFill>
                <a:srgbClr val="002060"/>
              </a:solidFill>
              <a:effectLst>
                <a:outerShdw blurRad="38100" dist="38100" dir="2700000" algn="tl">
                  <a:srgbClr val="000000">
                    <a:alpha val="43137"/>
                  </a:srgbClr>
                </a:outerShdw>
              </a:effectLst>
              <a:latin typeface="Bookman Old Style" pitchFamily="18" charset="0"/>
            </a:endParaRPr>
          </a:p>
          <a:p>
            <a:pPr indent="2060575"/>
            <a:r>
              <a:rPr lang="tr-TR" sz="5400" b="1" dirty="0">
                <a:solidFill>
                  <a:srgbClr val="660066"/>
                </a:solidFill>
                <a:effectLst>
                  <a:outerShdw blurRad="38100" dist="38100" dir="2700000" algn="tl">
                    <a:srgbClr val="000000">
                      <a:alpha val="43137"/>
                    </a:srgbClr>
                  </a:outerShdw>
                </a:effectLst>
                <a:latin typeface="Bookman Old Style" pitchFamily="18" charset="0"/>
              </a:rPr>
              <a:t> </a:t>
            </a:r>
            <a:r>
              <a:rPr lang="tr-TR" sz="5400" b="1" dirty="0" smtClean="0">
                <a:solidFill>
                  <a:srgbClr val="660066"/>
                </a:solidFill>
                <a:effectLst>
                  <a:outerShdw blurRad="38100" dist="38100" dir="2700000" algn="tl">
                    <a:srgbClr val="000000">
                      <a:alpha val="43137"/>
                    </a:srgbClr>
                  </a:outerShdw>
                </a:effectLst>
                <a:latin typeface="Bookman Old Style" pitchFamily="18" charset="0"/>
              </a:rPr>
              <a:t>Motivasyon</a:t>
            </a:r>
            <a:endParaRPr lang="tr-TR" sz="5400" dirty="0">
              <a:solidFill>
                <a:srgbClr val="660066"/>
              </a:solidFill>
              <a:effectLst>
                <a:outerShdw blurRad="38100" dist="38100" dir="2700000" algn="tl">
                  <a:srgbClr val="000000">
                    <a:alpha val="43137"/>
                  </a:srgbClr>
                </a:outerShdw>
              </a:effectLst>
              <a:latin typeface="Bookman Old Style" pitchFamily="18" charset="0"/>
            </a:endParaRPr>
          </a:p>
        </p:txBody>
      </p:sp>
      <p:pic>
        <p:nvPicPr>
          <p:cNvPr id="4" name="Resim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717183" y="4897985"/>
            <a:ext cx="2426817" cy="1941454"/>
          </a:xfrm>
          <a:prstGeom prst="rect">
            <a:avLst/>
          </a:prstGeom>
        </p:spPr>
      </p:pic>
      <p:sp>
        <p:nvSpPr>
          <p:cNvPr id="5" name="Sağa Bükülü Ok 4"/>
          <p:cNvSpPr/>
          <p:nvPr/>
        </p:nvSpPr>
        <p:spPr>
          <a:xfrm>
            <a:off x="696573" y="4222678"/>
            <a:ext cx="1728192" cy="2016224"/>
          </a:xfrm>
          <a:prstGeom prst="curvedRightArrow">
            <a:avLst>
              <a:gd name="adj1" fmla="val 25926"/>
              <a:gd name="adj2" fmla="val 50000"/>
              <a:gd name="adj3" fmla="val 25000"/>
            </a:avLst>
          </a:prstGeom>
          <a:solidFill>
            <a:srgbClr val="660066"/>
          </a:solidFill>
          <a:ln>
            <a:solidFill>
              <a:srgbClr val="66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600">
        <p14:prism dir="u" isContent="1"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left)">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Dikdörtgen 1"/>
          <p:cNvSpPr/>
          <p:nvPr/>
        </p:nvSpPr>
        <p:spPr>
          <a:xfrm>
            <a:off x="755576" y="908720"/>
            <a:ext cx="7939992" cy="5078313"/>
          </a:xfrm>
          <a:prstGeom prst="rect">
            <a:avLst/>
          </a:prstGeom>
          <a:noFill/>
          <a:ln w="57150">
            <a:solidFill>
              <a:srgbClr val="FFFF00"/>
            </a:solidFill>
          </a:ln>
          <a:effectLst>
            <a:outerShdw blurRad="63500" sx="102000" sy="102000" algn="ctr" rotWithShape="0">
              <a:schemeClr val="tx1">
                <a:alpha val="40000"/>
              </a:schemeClr>
            </a:outerShdw>
          </a:effectLst>
        </p:spPr>
        <p:style>
          <a:lnRef idx="1">
            <a:schemeClr val="accent3"/>
          </a:lnRef>
          <a:fillRef idx="2">
            <a:schemeClr val="accent3"/>
          </a:fillRef>
          <a:effectRef idx="1">
            <a:schemeClr val="accent3"/>
          </a:effectRef>
          <a:fontRef idx="minor">
            <a:schemeClr val="dk1"/>
          </a:fontRef>
        </p:style>
        <p:txBody>
          <a:bodyPr wrap="square">
            <a:spAutoFit/>
          </a:bodyPr>
          <a:lstStyle/>
          <a:p>
            <a:pPr algn="ctr">
              <a:lnSpc>
                <a:spcPct val="90000"/>
              </a:lnSpc>
            </a:pPr>
            <a:r>
              <a:rPr lang="tr-TR" sz="6000" dirty="0" smtClean="0">
                <a:ln w="28575">
                  <a:solidFill>
                    <a:schemeClr val="tx1"/>
                  </a:solidFill>
                </a:ln>
                <a:solidFill>
                  <a:srgbClr val="FFFF00"/>
                </a:solidFill>
                <a:effectLst>
                  <a:outerShdw blurRad="38100" dist="38100" dir="2700000" algn="tl">
                    <a:srgbClr val="000000">
                      <a:alpha val="43137"/>
                    </a:srgbClr>
                  </a:outerShdw>
                </a:effectLst>
                <a:latin typeface="Bookman Old Style" pitchFamily="18" charset="0"/>
              </a:rPr>
              <a:t>Bir sınıftaki öğrenciler, öğretmen değiştiğinde niçin öncekinden oldukça farklı davranış gösterirler</a:t>
            </a:r>
            <a:r>
              <a:rPr lang="en-US" sz="6000" dirty="0" smtClean="0">
                <a:ln w="28575">
                  <a:solidFill>
                    <a:schemeClr val="tx1"/>
                  </a:solidFill>
                </a:ln>
                <a:solidFill>
                  <a:srgbClr val="FFFF00"/>
                </a:solidFill>
                <a:effectLst>
                  <a:outerShdw blurRad="38100" dist="38100" dir="2700000" algn="tl">
                    <a:srgbClr val="000000">
                      <a:alpha val="43137"/>
                    </a:srgbClr>
                  </a:outerShdw>
                </a:effectLst>
                <a:latin typeface="Bookman Old Style" pitchFamily="18" charset="0"/>
              </a:rPr>
              <a:t>?</a:t>
            </a:r>
            <a:endParaRPr lang="en-US" sz="6000" dirty="0">
              <a:ln w="28575">
                <a:solidFill>
                  <a:schemeClr val="tx1"/>
                </a:solidFill>
              </a:ln>
              <a:solidFill>
                <a:srgbClr val="FFFF00"/>
              </a:solidFill>
              <a:effectLst>
                <a:outerShdw blurRad="38100" dist="38100" dir="2700000" algn="tl">
                  <a:srgbClr val="000000">
                    <a:alpha val="43137"/>
                  </a:srgbClr>
                </a:outerShdw>
              </a:effectLst>
              <a:latin typeface="Bookman Old Style" pitchFamily="18" charset="0"/>
            </a:endParaRPr>
          </a:p>
        </p:txBody>
      </p:sp>
      <p:pic>
        <p:nvPicPr>
          <p:cNvPr id="3" name="Resim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20179127">
            <a:off x="7269339" y="4509861"/>
            <a:ext cx="2319026" cy="2443537"/>
          </a:xfrm>
          <a:prstGeom prst="rect">
            <a:avLst/>
          </a:prstGeom>
        </p:spPr>
      </p:pic>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Dikdörtgen 1"/>
          <p:cNvSpPr/>
          <p:nvPr/>
        </p:nvSpPr>
        <p:spPr>
          <a:xfrm>
            <a:off x="539552" y="620688"/>
            <a:ext cx="8352928" cy="5663089"/>
          </a:xfrm>
          <a:prstGeom prst="rect">
            <a:avLst/>
          </a:prstGeom>
        </p:spPr>
        <p:txBody>
          <a:bodyPr wrap="square">
            <a:spAutoFit/>
          </a:bodyPr>
          <a:lstStyle/>
          <a:p>
            <a:pPr algn="ctr"/>
            <a:r>
              <a:rPr lang="tr-TR" sz="5400" dirty="0">
                <a:solidFill>
                  <a:srgbClr val="002060"/>
                </a:solidFill>
                <a:effectLst>
                  <a:outerShdw blurRad="38100" dist="38100" dir="2700000" algn="tl">
                    <a:srgbClr val="000000">
                      <a:alpha val="43137"/>
                    </a:srgbClr>
                  </a:outerShdw>
                </a:effectLst>
                <a:latin typeface="Bookman Old Style" pitchFamily="18" charset="0"/>
              </a:rPr>
              <a:t>Öğrencilerimizi öğrenme sürecinde daha aktif hale nasıl getirebiliriz?</a:t>
            </a:r>
          </a:p>
          <a:p>
            <a:pPr algn="ctr"/>
            <a:endParaRPr lang="tr-TR" sz="4800" dirty="0">
              <a:solidFill>
                <a:srgbClr val="002060"/>
              </a:solidFill>
              <a:effectLst>
                <a:outerShdw blurRad="38100" dist="38100" dir="2700000" algn="tl">
                  <a:srgbClr val="000000">
                    <a:alpha val="43137"/>
                  </a:srgbClr>
                </a:outerShdw>
              </a:effectLst>
              <a:latin typeface="Bookman Old Style" pitchFamily="18" charset="0"/>
            </a:endParaRPr>
          </a:p>
          <a:p>
            <a:pPr algn="ctr"/>
            <a:endParaRPr lang="tr-TR" sz="4000" b="1" dirty="0" smtClean="0">
              <a:solidFill>
                <a:srgbClr val="002060"/>
              </a:solidFill>
              <a:effectLst>
                <a:outerShdw blurRad="38100" dist="38100" dir="2700000" algn="tl">
                  <a:srgbClr val="000000">
                    <a:alpha val="43137"/>
                  </a:srgbClr>
                </a:outerShdw>
              </a:effectLst>
              <a:latin typeface="Bookman Old Style" pitchFamily="18" charset="0"/>
            </a:endParaRPr>
          </a:p>
          <a:p>
            <a:pPr algn="ctr"/>
            <a:endParaRPr lang="tr-TR" sz="5400" b="1" dirty="0">
              <a:solidFill>
                <a:srgbClr val="002060"/>
              </a:solidFill>
              <a:effectLst>
                <a:outerShdw blurRad="38100" dist="38100" dir="2700000" algn="tl">
                  <a:srgbClr val="000000">
                    <a:alpha val="43137"/>
                  </a:srgbClr>
                </a:outerShdw>
              </a:effectLst>
              <a:latin typeface="Bookman Old Style" pitchFamily="18" charset="0"/>
            </a:endParaRPr>
          </a:p>
          <a:p>
            <a:pPr indent="1882775"/>
            <a:r>
              <a:rPr lang="tr-TR" sz="5400" b="1" dirty="0" smtClean="0">
                <a:solidFill>
                  <a:srgbClr val="6600FF"/>
                </a:solidFill>
                <a:effectLst>
                  <a:outerShdw blurRad="38100" dist="38100" dir="2700000" algn="tl">
                    <a:srgbClr val="000000">
                      <a:alpha val="43137"/>
                    </a:srgbClr>
                  </a:outerShdw>
                </a:effectLst>
                <a:latin typeface="Bookman Old Style" pitchFamily="18" charset="0"/>
              </a:rPr>
              <a:t>Aktif Katılım</a:t>
            </a:r>
            <a:endParaRPr lang="tr-TR" sz="5400" b="1" dirty="0">
              <a:solidFill>
                <a:srgbClr val="6600FF"/>
              </a:solidFill>
              <a:effectLst>
                <a:outerShdw blurRad="38100" dist="38100" dir="2700000" algn="tl">
                  <a:srgbClr val="000000">
                    <a:alpha val="43137"/>
                  </a:srgbClr>
                </a:outerShdw>
              </a:effectLst>
              <a:latin typeface="Bookman Old Style" pitchFamily="18" charset="0"/>
            </a:endParaRPr>
          </a:p>
        </p:txBody>
      </p:sp>
      <p:pic>
        <p:nvPicPr>
          <p:cNvPr id="3" name="Picture 5" descr="j0288988"/>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a:xfrm>
            <a:off x="2939342" y="3127081"/>
            <a:ext cx="3600239" cy="2334496"/>
          </a:xfrm>
          <a:prstGeom prst="rect">
            <a:avLst/>
          </a:prstGeom>
          <a:noFill/>
        </p:spPr>
      </p:pic>
      <p:sp>
        <p:nvSpPr>
          <p:cNvPr id="4" name="Sağa Bükülü Ok 3"/>
          <p:cNvSpPr/>
          <p:nvPr/>
        </p:nvSpPr>
        <p:spPr>
          <a:xfrm>
            <a:off x="554898" y="4267553"/>
            <a:ext cx="1728192" cy="2016224"/>
          </a:xfrm>
          <a:prstGeom prst="curvedRightArrow">
            <a:avLst>
              <a:gd name="adj1" fmla="val 25926"/>
              <a:gd name="adj2" fmla="val 50000"/>
              <a:gd name="adj3" fmla="val 25000"/>
            </a:avLst>
          </a:prstGeom>
          <a:solidFill>
            <a:srgbClr val="6600FF"/>
          </a:solidFill>
          <a:ln>
            <a:solidFill>
              <a:srgbClr val="66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600">
        <p14:prism dir="u" isContent="1"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2" presetClass="entr" presetSubtype="8"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left)">
                                      <p:cBhvr>
                                        <p:cTn id="10"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Dikdörtgen 1"/>
          <p:cNvSpPr/>
          <p:nvPr/>
        </p:nvSpPr>
        <p:spPr>
          <a:xfrm>
            <a:off x="467543" y="476672"/>
            <a:ext cx="8426489" cy="5909310"/>
          </a:xfrm>
          <a:prstGeom prst="rect">
            <a:avLst/>
          </a:prstGeom>
        </p:spPr>
        <p:txBody>
          <a:bodyPr wrap="square">
            <a:spAutoFit/>
          </a:bodyPr>
          <a:lstStyle/>
          <a:p>
            <a:pPr algn="ctr"/>
            <a:r>
              <a:rPr lang="tr-TR" sz="5400" dirty="0">
                <a:solidFill>
                  <a:srgbClr val="002060"/>
                </a:solidFill>
                <a:effectLst>
                  <a:outerShdw blurRad="38100" dist="38100" dir="2700000" algn="tl">
                    <a:srgbClr val="000000">
                      <a:alpha val="43137"/>
                    </a:srgbClr>
                  </a:outerShdw>
                </a:effectLst>
                <a:latin typeface="Bookman Old Style" pitchFamily="18" charset="0"/>
              </a:rPr>
              <a:t>Öğrenmelerin kalıcılığının sağlanması konusunda neler yapabiliriz?</a:t>
            </a:r>
          </a:p>
          <a:p>
            <a:pPr algn="ctr"/>
            <a:endParaRPr lang="tr-TR" sz="5400" dirty="0" smtClean="0">
              <a:solidFill>
                <a:srgbClr val="002060"/>
              </a:solidFill>
              <a:effectLst>
                <a:outerShdw blurRad="38100" dist="38100" dir="2700000" algn="tl">
                  <a:srgbClr val="000000">
                    <a:alpha val="43137"/>
                  </a:srgbClr>
                </a:outerShdw>
              </a:effectLst>
              <a:latin typeface="Bookman Old Style" pitchFamily="18" charset="0"/>
            </a:endParaRPr>
          </a:p>
          <a:p>
            <a:pPr algn="r"/>
            <a:endParaRPr lang="tr-TR" sz="5400" dirty="0">
              <a:solidFill>
                <a:srgbClr val="002060"/>
              </a:solidFill>
              <a:effectLst>
                <a:outerShdw blurRad="38100" dist="38100" dir="2700000" algn="tl">
                  <a:srgbClr val="000000">
                    <a:alpha val="43137"/>
                  </a:srgbClr>
                </a:outerShdw>
              </a:effectLst>
              <a:latin typeface="Bookman Old Style" pitchFamily="18" charset="0"/>
            </a:endParaRPr>
          </a:p>
          <a:p>
            <a:pPr algn="r"/>
            <a:r>
              <a:rPr lang="tr-TR" sz="5400" b="1" dirty="0" smtClean="0">
                <a:solidFill>
                  <a:srgbClr val="006600"/>
                </a:solidFill>
                <a:effectLst>
                  <a:outerShdw blurRad="38100" dist="38100" dir="2700000" algn="tl">
                    <a:srgbClr val="000000">
                      <a:alpha val="43137"/>
                    </a:srgbClr>
                  </a:outerShdw>
                </a:effectLst>
                <a:latin typeface="Bookman Old Style" pitchFamily="18" charset="0"/>
              </a:rPr>
              <a:t>Tekrar</a:t>
            </a:r>
            <a:endParaRPr lang="tr-TR" sz="5400" b="1" dirty="0">
              <a:solidFill>
                <a:srgbClr val="006600"/>
              </a:solidFill>
              <a:effectLst>
                <a:outerShdw blurRad="38100" dist="38100" dir="2700000" algn="tl">
                  <a:srgbClr val="000000">
                    <a:alpha val="43137"/>
                  </a:srgbClr>
                </a:outerShdw>
              </a:effectLst>
              <a:latin typeface="Bookman Old Style" pitchFamily="18" charset="0"/>
            </a:endParaRPr>
          </a:p>
        </p:txBody>
      </p:sp>
      <p:pic>
        <p:nvPicPr>
          <p:cNvPr id="4" name="Resim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99592" y="4050196"/>
            <a:ext cx="3502834" cy="2502024"/>
          </a:xfrm>
          <a:prstGeom prst="rect">
            <a:avLst/>
          </a:prstGeom>
        </p:spPr>
      </p:pic>
      <p:sp>
        <p:nvSpPr>
          <p:cNvPr id="5" name="Sağa Bükülü Ok 4"/>
          <p:cNvSpPr/>
          <p:nvPr/>
        </p:nvSpPr>
        <p:spPr>
          <a:xfrm>
            <a:off x="4567320" y="4293096"/>
            <a:ext cx="1728192" cy="2016224"/>
          </a:xfrm>
          <a:prstGeom prst="curvedRightArrow">
            <a:avLst>
              <a:gd name="adj1" fmla="val 25926"/>
              <a:gd name="adj2" fmla="val 50000"/>
              <a:gd name="adj3" fmla="val 25000"/>
            </a:avLst>
          </a:prstGeom>
          <a:solidFill>
            <a:srgbClr val="006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600">
        <p14:prism dir="u" isContent="1"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left)">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Dikdörtgen 1"/>
          <p:cNvSpPr/>
          <p:nvPr/>
        </p:nvSpPr>
        <p:spPr>
          <a:xfrm>
            <a:off x="323527" y="476672"/>
            <a:ext cx="8568951" cy="5909310"/>
          </a:xfrm>
          <a:prstGeom prst="rect">
            <a:avLst/>
          </a:prstGeom>
        </p:spPr>
        <p:txBody>
          <a:bodyPr wrap="square">
            <a:spAutoFit/>
          </a:bodyPr>
          <a:lstStyle/>
          <a:p>
            <a:pPr algn="ctr"/>
            <a:r>
              <a:rPr lang="tr-TR" sz="5400" dirty="0">
                <a:solidFill>
                  <a:srgbClr val="002060"/>
                </a:solidFill>
                <a:effectLst>
                  <a:outerShdw blurRad="38100" dist="38100" dir="2700000" algn="tl">
                    <a:srgbClr val="000000">
                      <a:alpha val="43137"/>
                    </a:srgbClr>
                  </a:outerShdw>
                </a:effectLst>
                <a:latin typeface="Bookman Old Style" pitchFamily="18" charset="0"/>
              </a:rPr>
              <a:t>Kazanılan olumlu davranışların yerleşmesini sağlamak için neler yapabiliriz</a:t>
            </a:r>
            <a:r>
              <a:rPr lang="tr-TR" sz="5400" dirty="0" smtClean="0">
                <a:solidFill>
                  <a:srgbClr val="002060"/>
                </a:solidFill>
                <a:effectLst>
                  <a:outerShdw blurRad="38100" dist="38100" dir="2700000" algn="tl">
                    <a:srgbClr val="000000">
                      <a:alpha val="43137"/>
                    </a:srgbClr>
                  </a:outerShdw>
                </a:effectLst>
                <a:latin typeface="Bookman Old Style" pitchFamily="18" charset="0"/>
              </a:rPr>
              <a:t>?</a:t>
            </a:r>
          </a:p>
          <a:p>
            <a:pPr algn="ctr"/>
            <a:endParaRPr lang="tr-TR" sz="5400" dirty="0">
              <a:solidFill>
                <a:srgbClr val="002060"/>
              </a:solidFill>
              <a:effectLst>
                <a:outerShdw blurRad="38100" dist="38100" dir="2700000" algn="tl">
                  <a:srgbClr val="000000">
                    <a:alpha val="43137"/>
                  </a:srgbClr>
                </a:outerShdw>
              </a:effectLst>
              <a:latin typeface="Bookman Old Style" pitchFamily="18" charset="0"/>
            </a:endParaRPr>
          </a:p>
          <a:p>
            <a:pPr algn="ctr"/>
            <a:endParaRPr lang="tr-TR" sz="5400" dirty="0" smtClean="0">
              <a:solidFill>
                <a:srgbClr val="002060"/>
              </a:solidFill>
              <a:effectLst>
                <a:outerShdw blurRad="38100" dist="38100" dir="2700000" algn="tl">
                  <a:srgbClr val="000000">
                    <a:alpha val="43137"/>
                  </a:srgbClr>
                </a:outerShdw>
              </a:effectLst>
              <a:latin typeface="Bookman Old Style" pitchFamily="18" charset="0"/>
            </a:endParaRPr>
          </a:p>
          <a:p>
            <a:pPr indent="1882775"/>
            <a:r>
              <a:rPr lang="tr-TR" sz="5400" b="1" dirty="0" smtClean="0">
                <a:solidFill>
                  <a:srgbClr val="CC00CC"/>
                </a:solidFill>
                <a:effectLst>
                  <a:outerShdw blurRad="38100" dist="38100" dir="2700000" algn="tl">
                    <a:srgbClr val="000000">
                      <a:alpha val="43137"/>
                    </a:srgbClr>
                  </a:outerShdw>
                </a:effectLst>
                <a:latin typeface="Bookman Old Style" pitchFamily="18" charset="0"/>
              </a:rPr>
              <a:t> Pekiştirme</a:t>
            </a:r>
            <a:endParaRPr lang="tr-TR" sz="5400" b="1" dirty="0">
              <a:solidFill>
                <a:srgbClr val="CC00CC"/>
              </a:solidFill>
              <a:effectLst>
                <a:outerShdw blurRad="38100" dist="38100" dir="2700000" algn="tl">
                  <a:srgbClr val="000000">
                    <a:alpha val="43137"/>
                  </a:srgbClr>
                </a:outerShdw>
              </a:effectLst>
              <a:latin typeface="Bookman Old Style" pitchFamily="18" charset="0"/>
            </a:endParaRPr>
          </a:p>
        </p:txBody>
      </p:sp>
      <p:pic>
        <p:nvPicPr>
          <p:cNvPr id="5" name="Resim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655576" y="3933057"/>
            <a:ext cx="2236902" cy="2236902"/>
          </a:xfrm>
          <a:prstGeom prst="rect">
            <a:avLst/>
          </a:prstGeom>
        </p:spPr>
      </p:pic>
      <p:sp>
        <p:nvSpPr>
          <p:cNvPr id="4" name="Sağa Bükülü Ok 3"/>
          <p:cNvSpPr/>
          <p:nvPr/>
        </p:nvSpPr>
        <p:spPr>
          <a:xfrm>
            <a:off x="611560" y="4293096"/>
            <a:ext cx="1728192" cy="2016224"/>
          </a:xfrm>
          <a:prstGeom prst="curvedRightArrow">
            <a:avLst>
              <a:gd name="adj1" fmla="val 25926"/>
              <a:gd name="adj2" fmla="val 50000"/>
              <a:gd name="adj3" fmla="val 25000"/>
            </a:avLst>
          </a:prstGeom>
          <a:solidFill>
            <a:srgbClr val="CC00CC"/>
          </a:solidFill>
          <a:ln>
            <a:solidFill>
              <a:srgbClr val="CC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CC00CC"/>
              </a:solidFill>
            </a:endParaRPr>
          </a:p>
        </p:txBody>
      </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600">
        <p14:prism dir="u" isContent="1"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2" presetClass="entr" presetSubtype="8"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left)">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Dikdörtgen 1"/>
          <p:cNvSpPr/>
          <p:nvPr/>
        </p:nvSpPr>
        <p:spPr>
          <a:xfrm>
            <a:off x="467544" y="548680"/>
            <a:ext cx="8424936" cy="5816977"/>
          </a:xfrm>
          <a:prstGeom prst="rect">
            <a:avLst/>
          </a:prstGeom>
        </p:spPr>
        <p:txBody>
          <a:bodyPr wrap="square">
            <a:spAutoFit/>
          </a:bodyPr>
          <a:lstStyle/>
          <a:p>
            <a:pPr algn="ctr"/>
            <a:r>
              <a:rPr lang="tr-TR" sz="5400" dirty="0">
                <a:solidFill>
                  <a:srgbClr val="002060"/>
                </a:solidFill>
                <a:effectLst>
                  <a:outerShdw blurRad="38100" dist="38100" dir="2700000" algn="tl">
                    <a:srgbClr val="000000">
                      <a:alpha val="43137"/>
                    </a:srgbClr>
                  </a:outerShdw>
                </a:effectLst>
                <a:latin typeface="Bookman Old Style" pitchFamily="18" charset="0"/>
              </a:rPr>
              <a:t>Öğrenciye doğru ya da yanlış yaptığını nasıl bildiririz</a:t>
            </a:r>
            <a:r>
              <a:rPr lang="tr-TR" sz="5400" dirty="0" smtClean="0">
                <a:solidFill>
                  <a:srgbClr val="002060"/>
                </a:solidFill>
                <a:effectLst>
                  <a:outerShdw blurRad="38100" dist="38100" dir="2700000" algn="tl">
                    <a:srgbClr val="000000">
                      <a:alpha val="43137"/>
                    </a:srgbClr>
                  </a:outerShdw>
                </a:effectLst>
                <a:latin typeface="Bookman Old Style" pitchFamily="18" charset="0"/>
              </a:rPr>
              <a:t>?</a:t>
            </a:r>
          </a:p>
          <a:p>
            <a:pPr algn="ctr"/>
            <a:endParaRPr lang="tr-TR" sz="5400" dirty="0">
              <a:solidFill>
                <a:srgbClr val="002060"/>
              </a:solidFill>
              <a:effectLst>
                <a:outerShdw blurRad="38100" dist="38100" dir="2700000" algn="tl">
                  <a:srgbClr val="000000">
                    <a:alpha val="43137"/>
                  </a:srgbClr>
                </a:outerShdw>
              </a:effectLst>
              <a:latin typeface="Bookman Old Style" pitchFamily="18" charset="0"/>
            </a:endParaRPr>
          </a:p>
          <a:p>
            <a:pPr algn="ctr"/>
            <a:endParaRPr lang="tr-TR" sz="4800" dirty="0" smtClean="0">
              <a:solidFill>
                <a:srgbClr val="002060"/>
              </a:solidFill>
              <a:effectLst>
                <a:outerShdw blurRad="38100" dist="38100" dir="2700000" algn="tl">
                  <a:srgbClr val="000000">
                    <a:alpha val="43137"/>
                  </a:srgbClr>
                </a:outerShdw>
              </a:effectLst>
              <a:latin typeface="Bookman Old Style" pitchFamily="18" charset="0"/>
            </a:endParaRPr>
          </a:p>
          <a:p>
            <a:pPr algn="ctr"/>
            <a:endParaRPr lang="tr-TR" sz="5400" dirty="0">
              <a:solidFill>
                <a:srgbClr val="002060"/>
              </a:solidFill>
              <a:effectLst>
                <a:outerShdw blurRad="38100" dist="38100" dir="2700000" algn="tl">
                  <a:srgbClr val="000000">
                    <a:alpha val="43137"/>
                  </a:srgbClr>
                </a:outerShdw>
              </a:effectLst>
              <a:latin typeface="Bookman Old Style" pitchFamily="18" charset="0"/>
            </a:endParaRPr>
          </a:p>
          <a:p>
            <a:pPr indent="177800" algn="ctr"/>
            <a:r>
              <a:rPr lang="tr-TR" sz="5400" dirty="0" smtClean="0">
                <a:solidFill>
                  <a:srgbClr val="002060"/>
                </a:solidFill>
                <a:effectLst>
                  <a:outerShdw blurRad="38100" dist="38100" dir="2700000" algn="tl">
                    <a:srgbClr val="000000">
                      <a:alpha val="43137"/>
                    </a:srgbClr>
                  </a:outerShdw>
                </a:effectLst>
                <a:latin typeface="Bookman Old Style" pitchFamily="18" charset="0"/>
              </a:rPr>
              <a:t> </a:t>
            </a:r>
            <a:r>
              <a:rPr lang="tr-TR" sz="5400" b="1" dirty="0">
                <a:solidFill>
                  <a:srgbClr val="FF6600"/>
                </a:solidFill>
                <a:effectLst>
                  <a:outerShdw blurRad="38100" dist="38100" dir="2700000" algn="tl">
                    <a:srgbClr val="000000">
                      <a:alpha val="43137"/>
                    </a:srgbClr>
                  </a:outerShdw>
                </a:effectLst>
                <a:latin typeface="Bookman Old Style" pitchFamily="18" charset="0"/>
              </a:rPr>
              <a:t>Geribildirim</a:t>
            </a:r>
          </a:p>
        </p:txBody>
      </p:sp>
      <p:pic>
        <p:nvPicPr>
          <p:cNvPr id="3" name="Resim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275857" y="3043191"/>
            <a:ext cx="2441320" cy="2441320"/>
          </a:xfrm>
          <a:prstGeom prst="rect">
            <a:avLst/>
          </a:prstGeom>
        </p:spPr>
      </p:pic>
      <p:sp>
        <p:nvSpPr>
          <p:cNvPr id="5" name="Sola Bükülü Ok 4"/>
          <p:cNvSpPr/>
          <p:nvPr/>
        </p:nvSpPr>
        <p:spPr>
          <a:xfrm>
            <a:off x="7092280" y="4221088"/>
            <a:ext cx="1656184" cy="2041379"/>
          </a:xfrm>
          <a:prstGeom prst="curvedLeftArrow">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600">
        <p14:prism dir="u" isContent="1"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2"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right)">
                                      <p:cBhvr>
                                        <p:cTn id="10"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Dikdörtgen 1"/>
          <p:cNvSpPr/>
          <p:nvPr/>
        </p:nvSpPr>
        <p:spPr>
          <a:xfrm>
            <a:off x="381370" y="620688"/>
            <a:ext cx="8496944" cy="5816977"/>
          </a:xfrm>
          <a:prstGeom prst="rect">
            <a:avLst/>
          </a:prstGeom>
        </p:spPr>
        <p:txBody>
          <a:bodyPr wrap="square">
            <a:spAutoFit/>
          </a:bodyPr>
          <a:lstStyle/>
          <a:p>
            <a:pPr algn="ctr"/>
            <a:r>
              <a:rPr lang="tr-TR" sz="5400" dirty="0">
                <a:solidFill>
                  <a:srgbClr val="002060"/>
                </a:solidFill>
                <a:effectLst>
                  <a:outerShdw blurRad="38100" dist="38100" dir="2700000" algn="tl">
                    <a:srgbClr val="000000">
                      <a:alpha val="43137"/>
                    </a:srgbClr>
                  </a:outerShdw>
                </a:effectLst>
                <a:latin typeface="Bookman Old Style" pitchFamily="18" charset="0"/>
              </a:rPr>
              <a:t>Öğrencinin öğrendiklerini başka alanlarda kullanabilmesi için neler yapabiliriz</a:t>
            </a:r>
            <a:r>
              <a:rPr lang="tr-TR" sz="5400" dirty="0" smtClean="0">
                <a:solidFill>
                  <a:srgbClr val="002060"/>
                </a:solidFill>
                <a:effectLst>
                  <a:outerShdw blurRad="38100" dist="38100" dir="2700000" algn="tl">
                    <a:srgbClr val="000000">
                      <a:alpha val="43137"/>
                    </a:srgbClr>
                  </a:outerShdw>
                </a:effectLst>
                <a:latin typeface="Bookman Old Style" pitchFamily="18" charset="0"/>
              </a:rPr>
              <a:t>?</a:t>
            </a:r>
            <a:endParaRPr lang="tr-TR" sz="5400" b="1" dirty="0" smtClean="0">
              <a:solidFill>
                <a:srgbClr val="002060"/>
              </a:solidFill>
              <a:effectLst>
                <a:outerShdw blurRad="38100" dist="38100" dir="2700000" algn="tl">
                  <a:srgbClr val="000000">
                    <a:alpha val="43137"/>
                  </a:srgbClr>
                </a:outerShdw>
              </a:effectLst>
              <a:latin typeface="Bookman Old Style" pitchFamily="18" charset="0"/>
            </a:endParaRPr>
          </a:p>
          <a:p>
            <a:pPr algn="ctr"/>
            <a:endParaRPr lang="tr-TR" sz="4800" b="1" dirty="0">
              <a:solidFill>
                <a:srgbClr val="002060"/>
              </a:solidFill>
              <a:effectLst>
                <a:outerShdw blurRad="38100" dist="38100" dir="2700000" algn="tl">
                  <a:srgbClr val="000000">
                    <a:alpha val="43137"/>
                  </a:srgbClr>
                </a:outerShdw>
              </a:effectLst>
              <a:latin typeface="Bookman Old Style" pitchFamily="18" charset="0"/>
            </a:endParaRPr>
          </a:p>
          <a:p>
            <a:pPr indent="1979613"/>
            <a:r>
              <a:rPr lang="tr-TR" sz="5400" b="1" dirty="0" smtClean="0">
                <a:solidFill>
                  <a:srgbClr val="FF0066"/>
                </a:solidFill>
                <a:effectLst>
                  <a:outerShdw blurRad="38100" dist="38100" dir="2700000" algn="tl">
                    <a:srgbClr val="000000">
                      <a:alpha val="43137"/>
                    </a:srgbClr>
                  </a:outerShdw>
                </a:effectLst>
                <a:latin typeface="Bookman Old Style" pitchFamily="18" charset="0"/>
              </a:rPr>
              <a:t> Transfer</a:t>
            </a:r>
            <a:endParaRPr lang="tr-TR" sz="5400" b="1" dirty="0">
              <a:solidFill>
                <a:srgbClr val="FF0066"/>
              </a:solidFill>
              <a:effectLst>
                <a:outerShdw blurRad="38100" dist="38100" dir="2700000" algn="tl">
                  <a:srgbClr val="000000">
                    <a:alpha val="43137"/>
                  </a:srgbClr>
                </a:outerShdw>
              </a:effectLst>
              <a:latin typeface="Bookman Old Style" pitchFamily="18" charset="0"/>
            </a:endParaRPr>
          </a:p>
        </p:txBody>
      </p:sp>
      <p:pic>
        <p:nvPicPr>
          <p:cNvPr id="4" name="Resim 4"/>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700228" y="4372554"/>
            <a:ext cx="2496003" cy="24960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Sağa Bükülü Ok 4"/>
          <p:cNvSpPr/>
          <p:nvPr/>
        </p:nvSpPr>
        <p:spPr>
          <a:xfrm>
            <a:off x="683568" y="4344825"/>
            <a:ext cx="1728192" cy="2016224"/>
          </a:xfrm>
          <a:prstGeom prst="curvedRightArrow">
            <a:avLst>
              <a:gd name="adj1" fmla="val 25926"/>
              <a:gd name="adj2" fmla="val 50000"/>
              <a:gd name="adj3" fmla="val 25000"/>
            </a:avLst>
          </a:prstGeom>
          <a:solidFill>
            <a:srgbClr val="FF0066"/>
          </a:solidFill>
          <a:ln>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600">
        <p14:prism dir="u" isContent="1"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left)">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Rectangle 3"/>
          <p:cNvSpPr txBox="1">
            <a:spLocks noChangeArrowheads="1"/>
          </p:cNvSpPr>
          <p:nvPr/>
        </p:nvSpPr>
        <p:spPr>
          <a:xfrm>
            <a:off x="562167" y="2060848"/>
            <a:ext cx="8604448" cy="4082323"/>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lnSpc>
                <a:spcPct val="90000"/>
              </a:lnSpc>
              <a:buFontTx/>
              <a:buNone/>
            </a:pPr>
            <a:r>
              <a:rPr lang="tr-TR" sz="4800" dirty="0" smtClean="0">
                <a:solidFill>
                  <a:srgbClr val="002060"/>
                </a:solidFill>
                <a:effectLst>
                  <a:outerShdw blurRad="38100" dist="38100" dir="2700000" algn="tl">
                    <a:srgbClr val="000000">
                      <a:alpha val="43137"/>
                    </a:srgbClr>
                  </a:outerShdw>
                </a:effectLst>
                <a:latin typeface="Bookman Old Style" pitchFamily="18" charset="0"/>
              </a:rPr>
              <a:t>1. Dikkat Çekme</a:t>
            </a:r>
          </a:p>
          <a:p>
            <a:pPr algn="l">
              <a:lnSpc>
                <a:spcPct val="90000"/>
              </a:lnSpc>
              <a:buFontTx/>
              <a:buNone/>
            </a:pPr>
            <a:r>
              <a:rPr lang="tr-TR" sz="4800" dirty="0" smtClean="0">
                <a:solidFill>
                  <a:srgbClr val="002060"/>
                </a:solidFill>
                <a:effectLst>
                  <a:outerShdw blurRad="38100" dist="38100" dir="2700000" algn="tl">
                    <a:srgbClr val="000000">
                      <a:alpha val="43137"/>
                    </a:srgbClr>
                  </a:outerShdw>
                </a:effectLst>
                <a:latin typeface="Bookman Old Style" pitchFamily="18" charset="0"/>
              </a:rPr>
              <a:t>2. Güdüleme</a:t>
            </a:r>
          </a:p>
          <a:p>
            <a:pPr algn="l">
              <a:lnSpc>
                <a:spcPct val="90000"/>
              </a:lnSpc>
              <a:buFontTx/>
              <a:buNone/>
            </a:pPr>
            <a:r>
              <a:rPr lang="tr-TR" sz="4800" dirty="0" smtClean="0">
                <a:solidFill>
                  <a:srgbClr val="002060"/>
                </a:solidFill>
                <a:effectLst>
                  <a:outerShdw blurRad="38100" dist="38100" dir="2700000" algn="tl">
                    <a:srgbClr val="000000">
                      <a:alpha val="43137"/>
                    </a:srgbClr>
                  </a:outerShdw>
                </a:effectLst>
                <a:latin typeface="Bookman Old Style" pitchFamily="18" charset="0"/>
              </a:rPr>
              <a:t>3. Gözden Geçirme</a:t>
            </a:r>
          </a:p>
          <a:p>
            <a:pPr algn="l">
              <a:lnSpc>
                <a:spcPct val="90000"/>
              </a:lnSpc>
              <a:buFontTx/>
              <a:buNone/>
            </a:pPr>
            <a:r>
              <a:rPr lang="tr-TR" sz="4800" dirty="0" smtClean="0">
                <a:solidFill>
                  <a:srgbClr val="002060"/>
                </a:solidFill>
                <a:effectLst>
                  <a:outerShdw blurRad="38100" dist="38100" dir="2700000" algn="tl">
                    <a:srgbClr val="000000">
                      <a:alpha val="43137"/>
                    </a:srgbClr>
                  </a:outerShdw>
                </a:effectLst>
                <a:latin typeface="Bookman Old Style" pitchFamily="18" charset="0"/>
              </a:rPr>
              <a:t>4. Sunuş (Derse Geçiş)</a:t>
            </a:r>
          </a:p>
          <a:p>
            <a:pPr algn="l">
              <a:lnSpc>
                <a:spcPct val="90000"/>
              </a:lnSpc>
              <a:buFontTx/>
              <a:buNone/>
            </a:pPr>
            <a:r>
              <a:rPr lang="tr-TR" sz="4800" dirty="0" smtClean="0">
                <a:solidFill>
                  <a:srgbClr val="002060"/>
                </a:solidFill>
                <a:effectLst>
                  <a:outerShdw blurRad="38100" dist="38100" dir="2700000" algn="tl">
                    <a:srgbClr val="000000">
                      <a:alpha val="43137"/>
                    </a:srgbClr>
                  </a:outerShdw>
                </a:effectLst>
                <a:latin typeface="Bookman Old Style" pitchFamily="18" charset="0"/>
              </a:rPr>
              <a:t>5. Ölçme ve Değerlendirme </a:t>
            </a:r>
            <a:endParaRPr lang="tr-TR" sz="4800" dirty="0">
              <a:solidFill>
                <a:srgbClr val="002060"/>
              </a:solidFill>
              <a:effectLst>
                <a:outerShdw blurRad="38100" dist="38100" dir="2700000" algn="tl">
                  <a:srgbClr val="000000">
                    <a:alpha val="43137"/>
                  </a:srgbClr>
                </a:outerShdw>
              </a:effectLst>
              <a:latin typeface="Bookman Old Style" pitchFamily="18" charset="0"/>
            </a:endParaRPr>
          </a:p>
        </p:txBody>
      </p:sp>
      <p:sp>
        <p:nvSpPr>
          <p:cNvPr id="3" name="Dikdörtgen 2"/>
          <p:cNvSpPr/>
          <p:nvPr/>
        </p:nvSpPr>
        <p:spPr>
          <a:xfrm>
            <a:off x="395536" y="836712"/>
            <a:ext cx="8748464" cy="923330"/>
          </a:xfrm>
          <a:prstGeom prst="rect">
            <a:avLst/>
          </a:prstGeom>
        </p:spPr>
        <p:txBody>
          <a:bodyPr wrap="square">
            <a:spAutoFit/>
          </a:bodyPr>
          <a:lstStyle/>
          <a:p>
            <a:pPr algn="ctr">
              <a:buFontTx/>
              <a:buNone/>
            </a:pPr>
            <a:r>
              <a:rPr lang="tr-TR" sz="5400" b="1" i="1" dirty="0" smtClean="0">
                <a:solidFill>
                  <a:srgbClr val="FF0000"/>
                </a:solidFill>
                <a:effectLst>
                  <a:outerShdw blurRad="38100" dist="38100" dir="2700000" algn="tl">
                    <a:srgbClr val="000000">
                      <a:alpha val="43137"/>
                    </a:srgbClr>
                  </a:outerShdw>
                </a:effectLst>
                <a:latin typeface="Bookman Old Style" pitchFamily="18" charset="0"/>
              </a:rPr>
              <a:t>Ders </a:t>
            </a:r>
            <a:r>
              <a:rPr lang="tr-TR" sz="5400" b="1" i="1" dirty="0">
                <a:solidFill>
                  <a:srgbClr val="FF0000"/>
                </a:solidFill>
                <a:effectLst>
                  <a:outerShdw blurRad="38100" dist="38100" dir="2700000" algn="tl">
                    <a:srgbClr val="000000">
                      <a:alpha val="43137"/>
                    </a:srgbClr>
                  </a:outerShdw>
                </a:effectLst>
                <a:latin typeface="Bookman Old Style" pitchFamily="18" charset="0"/>
              </a:rPr>
              <a:t>İşleniş Aşamaları</a:t>
            </a:r>
          </a:p>
        </p:txBody>
      </p:sp>
      <p:pic>
        <p:nvPicPr>
          <p:cNvPr id="4" name="Resim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320613" y="1628800"/>
            <a:ext cx="2823387" cy="2823387"/>
          </a:xfrm>
          <a:prstGeom prst="rect">
            <a:avLst/>
          </a:prstGeom>
        </p:spPr>
      </p:pic>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left)">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left)">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ipe(left)">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wipe(left)">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wipe(left)">
                                      <p:cBhvr>
                                        <p:cTn id="2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Dikdörtgen 1"/>
          <p:cNvSpPr/>
          <p:nvPr/>
        </p:nvSpPr>
        <p:spPr>
          <a:xfrm>
            <a:off x="0" y="764704"/>
            <a:ext cx="9144000" cy="1754326"/>
          </a:xfrm>
          <a:prstGeom prst="rect">
            <a:avLst/>
          </a:prstGeom>
        </p:spPr>
        <p:txBody>
          <a:bodyPr wrap="square">
            <a:spAutoFit/>
          </a:bodyPr>
          <a:lstStyle/>
          <a:p>
            <a:pPr marL="0" lvl="4" algn="ctr">
              <a:buFontTx/>
              <a:buNone/>
            </a:pPr>
            <a:r>
              <a:rPr lang="tr-TR" sz="5400" b="1" i="1" dirty="0" smtClean="0">
                <a:solidFill>
                  <a:srgbClr val="FF0000"/>
                </a:solidFill>
                <a:effectLst>
                  <a:outerShdw blurRad="38100" dist="38100" dir="2700000" algn="tl">
                    <a:srgbClr val="000000">
                      <a:alpha val="43137"/>
                    </a:srgbClr>
                  </a:outerShdw>
                </a:effectLst>
                <a:latin typeface="Bookman Old Style" pitchFamily="18" charset="0"/>
              </a:rPr>
              <a:t>Öğretimde İlke ve Yöntem Seçimi</a:t>
            </a:r>
            <a:endParaRPr lang="tr-TR" sz="5400" b="1" i="1" dirty="0">
              <a:solidFill>
                <a:srgbClr val="FF0000"/>
              </a:solidFill>
              <a:effectLst>
                <a:outerShdw blurRad="38100" dist="38100" dir="2700000" algn="tl">
                  <a:srgbClr val="000000">
                    <a:alpha val="43137"/>
                  </a:srgbClr>
                </a:outerShdw>
              </a:effectLst>
              <a:latin typeface="Bookman Old Style" pitchFamily="18" charset="0"/>
            </a:endParaRPr>
          </a:p>
        </p:txBody>
      </p:sp>
      <p:sp>
        <p:nvSpPr>
          <p:cNvPr id="3" name="Dikdörtgen 2"/>
          <p:cNvSpPr/>
          <p:nvPr/>
        </p:nvSpPr>
        <p:spPr>
          <a:xfrm>
            <a:off x="488979" y="2690336"/>
            <a:ext cx="8424936" cy="3416320"/>
          </a:xfrm>
          <a:prstGeom prst="rect">
            <a:avLst/>
          </a:prstGeom>
        </p:spPr>
        <p:txBody>
          <a:bodyPr wrap="square">
            <a:spAutoFit/>
          </a:bodyPr>
          <a:lstStyle/>
          <a:p>
            <a:pPr algn="ctr"/>
            <a:r>
              <a:rPr lang="tr-TR" sz="3600" dirty="0">
                <a:solidFill>
                  <a:srgbClr val="002060"/>
                </a:solidFill>
                <a:effectLst>
                  <a:outerShdw blurRad="38100" dist="38100" dir="2700000" algn="tl">
                    <a:srgbClr val="000000">
                      <a:alpha val="43137"/>
                    </a:srgbClr>
                  </a:outerShdw>
                </a:effectLst>
                <a:latin typeface="Bookman Old Style" pitchFamily="18" charset="0"/>
              </a:rPr>
              <a:t>Öğrenme-öğretme </a:t>
            </a:r>
            <a:r>
              <a:rPr lang="tr-TR" sz="3600" dirty="0" smtClean="0">
                <a:solidFill>
                  <a:srgbClr val="002060"/>
                </a:solidFill>
                <a:effectLst>
                  <a:outerShdw blurRad="38100" dist="38100" dir="2700000" algn="tl">
                    <a:srgbClr val="000000">
                      <a:alpha val="43137"/>
                    </a:srgbClr>
                  </a:outerShdw>
                </a:effectLst>
                <a:latin typeface="Bookman Old Style" pitchFamily="18" charset="0"/>
              </a:rPr>
              <a:t>etkinlikleri </a:t>
            </a:r>
            <a:r>
              <a:rPr lang="tr-TR" sz="3600" dirty="0">
                <a:solidFill>
                  <a:srgbClr val="002060"/>
                </a:solidFill>
                <a:effectLst>
                  <a:outerShdw blurRad="38100" dist="38100" dir="2700000" algn="tl">
                    <a:srgbClr val="000000">
                      <a:alpha val="43137"/>
                    </a:srgbClr>
                  </a:outerShdw>
                </a:effectLst>
                <a:latin typeface="Bookman Old Style" pitchFamily="18" charset="0"/>
              </a:rPr>
              <a:t>için öğretim yöntem ve </a:t>
            </a:r>
            <a:r>
              <a:rPr lang="tr-TR" sz="3600" dirty="0" smtClean="0">
                <a:solidFill>
                  <a:srgbClr val="002060"/>
                </a:solidFill>
                <a:effectLst>
                  <a:outerShdw blurRad="38100" dist="38100" dir="2700000" algn="tl">
                    <a:srgbClr val="000000">
                      <a:alpha val="43137"/>
                    </a:srgbClr>
                  </a:outerShdw>
                </a:effectLst>
                <a:latin typeface="Bookman Old Style" pitchFamily="18" charset="0"/>
              </a:rPr>
              <a:t>teknikleri </a:t>
            </a:r>
            <a:r>
              <a:rPr lang="tr-TR" sz="3600" dirty="0">
                <a:solidFill>
                  <a:srgbClr val="002060"/>
                </a:solidFill>
                <a:effectLst>
                  <a:outerShdw blurRad="38100" dist="38100" dir="2700000" algn="tl">
                    <a:srgbClr val="000000">
                      <a:alpha val="43137"/>
                    </a:srgbClr>
                  </a:outerShdw>
                </a:effectLst>
                <a:latin typeface="Bookman Old Style" pitchFamily="18" charset="0"/>
              </a:rPr>
              <a:t>doğru </a:t>
            </a:r>
            <a:r>
              <a:rPr lang="tr-TR" sz="3600" dirty="0" smtClean="0">
                <a:solidFill>
                  <a:srgbClr val="002060"/>
                </a:solidFill>
                <a:effectLst>
                  <a:outerShdw blurRad="38100" dist="38100" dir="2700000" algn="tl">
                    <a:srgbClr val="000000">
                      <a:alpha val="43137"/>
                    </a:srgbClr>
                  </a:outerShdw>
                </a:effectLst>
                <a:latin typeface="Bookman Old Style" pitchFamily="18" charset="0"/>
              </a:rPr>
              <a:t>belirlenmeyen </a:t>
            </a:r>
            <a:r>
              <a:rPr lang="tr-TR" sz="3600" dirty="0">
                <a:solidFill>
                  <a:srgbClr val="002060"/>
                </a:solidFill>
                <a:effectLst>
                  <a:outerShdw blurRad="38100" dist="38100" dir="2700000" algn="tl">
                    <a:srgbClr val="000000">
                      <a:alpha val="43137"/>
                    </a:srgbClr>
                  </a:outerShdw>
                </a:effectLst>
                <a:latin typeface="Bookman Old Style" pitchFamily="18" charset="0"/>
              </a:rPr>
              <a:t>sınıflarda öğrenci dersten kopmakta, dikkati dağılmakta ve ders dışı bir takım uğraşlar içerisine girmektedir. </a:t>
            </a:r>
          </a:p>
        </p:txBody>
      </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Dikdörtgen 1"/>
          <p:cNvSpPr/>
          <p:nvPr/>
        </p:nvSpPr>
        <p:spPr>
          <a:xfrm>
            <a:off x="471832" y="836712"/>
            <a:ext cx="8432598" cy="5262979"/>
          </a:xfrm>
          <a:prstGeom prst="rect">
            <a:avLst/>
          </a:prstGeom>
        </p:spPr>
        <p:txBody>
          <a:bodyPr wrap="square">
            <a:spAutoFit/>
          </a:bodyPr>
          <a:lstStyle/>
          <a:p>
            <a:pPr algn="ctr">
              <a:buFontTx/>
              <a:buNone/>
            </a:pPr>
            <a:r>
              <a:rPr lang="tr-TR" sz="4800" dirty="0">
                <a:solidFill>
                  <a:srgbClr val="002060"/>
                </a:solidFill>
                <a:effectLst>
                  <a:outerShdw blurRad="38100" dist="38100" dir="2700000" algn="tl">
                    <a:srgbClr val="000000">
                      <a:alpha val="43137"/>
                    </a:srgbClr>
                  </a:outerShdw>
                </a:effectLst>
                <a:latin typeface="Bookman Old Style" pitchFamily="18" charset="0"/>
              </a:rPr>
              <a:t>Bu nedenle ders etkinlikleri sırasında öğretim yöntem ve tekniklerin belirlenmesinde birtakım ölçütlerin göz önünde bulundurulması gerekmektedir. </a:t>
            </a:r>
          </a:p>
        </p:txBody>
      </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Dikdörtgen 1"/>
          <p:cNvSpPr/>
          <p:nvPr/>
        </p:nvSpPr>
        <p:spPr>
          <a:xfrm>
            <a:off x="539552" y="620688"/>
            <a:ext cx="8229456" cy="5878532"/>
          </a:xfrm>
          <a:prstGeom prst="rect">
            <a:avLst/>
          </a:prstGeom>
        </p:spPr>
        <p:txBody>
          <a:bodyPr wrap="square">
            <a:spAutoFit/>
          </a:bodyPr>
          <a:lstStyle/>
          <a:p>
            <a:pPr algn="ctr">
              <a:spcBef>
                <a:spcPts val="600"/>
              </a:spcBef>
              <a:buFontTx/>
              <a:buNone/>
            </a:pPr>
            <a:r>
              <a:rPr lang="tr-TR" sz="4000" b="1" i="1" dirty="0">
                <a:solidFill>
                  <a:srgbClr val="FF0000"/>
                </a:solidFill>
                <a:effectLst>
                  <a:outerShdw blurRad="38100" dist="38100" dir="2700000" algn="tl">
                    <a:srgbClr val="000000">
                      <a:alpha val="43137"/>
                    </a:srgbClr>
                  </a:outerShdw>
                </a:effectLst>
                <a:latin typeface="Bookman Old Style" pitchFamily="18" charset="0"/>
              </a:rPr>
              <a:t>Öğretimde Yöntem Seçimini Etkileyen Faktörler:</a:t>
            </a:r>
          </a:p>
          <a:p>
            <a:pPr>
              <a:spcBef>
                <a:spcPts val="600"/>
              </a:spcBef>
              <a:buFontTx/>
              <a:buNone/>
            </a:pPr>
            <a:r>
              <a:rPr lang="tr-TR" sz="3600" dirty="0" smtClean="0">
                <a:solidFill>
                  <a:srgbClr val="002060"/>
                </a:solidFill>
                <a:effectLst>
                  <a:outerShdw blurRad="38100" dist="38100" dir="2700000" algn="tl">
                    <a:srgbClr val="000000">
                      <a:alpha val="43137"/>
                    </a:srgbClr>
                  </a:outerShdw>
                </a:effectLst>
                <a:latin typeface="Bookman Old Style" pitchFamily="18" charset="0"/>
              </a:rPr>
              <a:t>1- </a:t>
            </a:r>
            <a:r>
              <a:rPr lang="tr-TR" sz="3600" dirty="0">
                <a:solidFill>
                  <a:srgbClr val="002060"/>
                </a:solidFill>
                <a:effectLst>
                  <a:outerShdw blurRad="38100" dist="38100" dir="2700000" algn="tl">
                    <a:srgbClr val="000000">
                      <a:alpha val="43137"/>
                    </a:srgbClr>
                  </a:outerShdw>
                </a:effectLst>
                <a:latin typeface="Bookman Old Style" pitchFamily="18" charset="0"/>
              </a:rPr>
              <a:t>Öğretmenin </a:t>
            </a:r>
            <a:r>
              <a:rPr lang="tr-TR" sz="3600" dirty="0" smtClean="0">
                <a:solidFill>
                  <a:srgbClr val="002060"/>
                </a:solidFill>
                <a:effectLst>
                  <a:outerShdw blurRad="38100" dist="38100" dir="2700000" algn="tl">
                    <a:srgbClr val="000000">
                      <a:alpha val="43137"/>
                    </a:srgbClr>
                  </a:outerShdw>
                </a:effectLst>
                <a:latin typeface="Bookman Old Style" pitchFamily="18" charset="0"/>
              </a:rPr>
              <a:t>yönteme </a:t>
            </a:r>
            <a:r>
              <a:rPr lang="tr-TR" sz="3600" dirty="0">
                <a:solidFill>
                  <a:srgbClr val="002060"/>
                </a:solidFill>
                <a:effectLst>
                  <a:outerShdw blurRad="38100" dist="38100" dir="2700000" algn="tl">
                    <a:srgbClr val="000000">
                      <a:alpha val="43137"/>
                    </a:srgbClr>
                  </a:outerShdw>
                </a:effectLst>
                <a:latin typeface="Bookman Old Style" pitchFamily="18" charset="0"/>
              </a:rPr>
              <a:t>yatkınlığı,</a:t>
            </a:r>
            <a:r>
              <a:rPr lang="tr-TR" sz="3600" b="1" dirty="0">
                <a:solidFill>
                  <a:srgbClr val="002060"/>
                </a:solidFill>
                <a:effectLst>
                  <a:outerShdw blurRad="38100" dist="38100" dir="2700000" algn="tl">
                    <a:srgbClr val="000000">
                      <a:alpha val="43137"/>
                    </a:srgbClr>
                  </a:outerShdw>
                </a:effectLst>
                <a:latin typeface="Bookman Old Style" pitchFamily="18" charset="0"/>
              </a:rPr>
              <a:t>  </a:t>
            </a:r>
          </a:p>
          <a:p>
            <a:pPr marL="0" lvl="1">
              <a:spcBef>
                <a:spcPts val="600"/>
              </a:spcBef>
              <a:buFontTx/>
              <a:buNone/>
            </a:pPr>
            <a:r>
              <a:rPr lang="tr-TR" sz="3600" dirty="0" smtClean="0">
                <a:solidFill>
                  <a:srgbClr val="002060"/>
                </a:solidFill>
                <a:effectLst>
                  <a:outerShdw blurRad="38100" dist="38100" dir="2700000" algn="tl">
                    <a:srgbClr val="000000">
                      <a:alpha val="43137"/>
                    </a:srgbClr>
                  </a:outerShdw>
                </a:effectLst>
                <a:latin typeface="Bookman Old Style" pitchFamily="18" charset="0"/>
              </a:rPr>
              <a:t>2- </a:t>
            </a:r>
            <a:r>
              <a:rPr lang="tr-TR" sz="3600" dirty="0">
                <a:solidFill>
                  <a:srgbClr val="002060"/>
                </a:solidFill>
                <a:effectLst>
                  <a:outerShdw blurRad="38100" dist="38100" dir="2700000" algn="tl">
                    <a:srgbClr val="000000">
                      <a:alpha val="43137"/>
                    </a:srgbClr>
                  </a:outerShdw>
                </a:effectLst>
                <a:latin typeface="Bookman Old Style" pitchFamily="18" charset="0"/>
              </a:rPr>
              <a:t>Zaman ve fiziksel imkanlar,</a:t>
            </a:r>
          </a:p>
          <a:p>
            <a:pPr>
              <a:spcBef>
                <a:spcPts val="600"/>
              </a:spcBef>
              <a:buFontTx/>
              <a:buNone/>
            </a:pPr>
            <a:r>
              <a:rPr lang="tr-TR" sz="3600" dirty="0" smtClean="0">
                <a:solidFill>
                  <a:srgbClr val="002060"/>
                </a:solidFill>
                <a:effectLst>
                  <a:outerShdw blurRad="38100" dist="38100" dir="2700000" algn="tl">
                    <a:srgbClr val="000000">
                      <a:alpha val="43137"/>
                    </a:srgbClr>
                  </a:outerShdw>
                </a:effectLst>
                <a:latin typeface="Bookman Old Style" pitchFamily="18" charset="0"/>
              </a:rPr>
              <a:t>3- </a:t>
            </a:r>
            <a:r>
              <a:rPr lang="tr-TR" sz="3600" dirty="0">
                <a:solidFill>
                  <a:srgbClr val="002060"/>
                </a:solidFill>
                <a:effectLst>
                  <a:outerShdw blurRad="38100" dist="38100" dir="2700000" algn="tl">
                    <a:srgbClr val="000000">
                      <a:alpha val="43137"/>
                    </a:srgbClr>
                  </a:outerShdw>
                </a:effectLst>
                <a:latin typeface="Bookman Old Style" pitchFamily="18" charset="0"/>
              </a:rPr>
              <a:t>Maliyet,</a:t>
            </a:r>
          </a:p>
          <a:p>
            <a:pPr>
              <a:spcBef>
                <a:spcPts val="600"/>
              </a:spcBef>
              <a:buFontTx/>
              <a:buNone/>
            </a:pPr>
            <a:r>
              <a:rPr lang="tr-TR" sz="3600" dirty="0" smtClean="0">
                <a:solidFill>
                  <a:srgbClr val="002060"/>
                </a:solidFill>
                <a:effectLst>
                  <a:outerShdw blurRad="38100" dist="38100" dir="2700000" algn="tl">
                    <a:srgbClr val="000000">
                      <a:alpha val="43137"/>
                    </a:srgbClr>
                  </a:outerShdw>
                </a:effectLst>
                <a:latin typeface="Bookman Old Style" pitchFamily="18" charset="0"/>
              </a:rPr>
              <a:t>4- </a:t>
            </a:r>
            <a:r>
              <a:rPr lang="tr-TR" sz="3600" dirty="0">
                <a:solidFill>
                  <a:srgbClr val="002060"/>
                </a:solidFill>
                <a:effectLst>
                  <a:outerShdw blurRad="38100" dist="38100" dir="2700000" algn="tl">
                    <a:srgbClr val="000000">
                      <a:alpha val="43137"/>
                    </a:srgbClr>
                  </a:outerShdw>
                </a:effectLst>
                <a:latin typeface="Bookman Old Style" pitchFamily="18" charset="0"/>
              </a:rPr>
              <a:t>Öğrenci grubunun büyüklüğü,</a:t>
            </a:r>
            <a:r>
              <a:rPr lang="tr-TR" sz="3600" b="1" dirty="0">
                <a:solidFill>
                  <a:srgbClr val="002060"/>
                </a:solidFill>
                <a:effectLst>
                  <a:outerShdw blurRad="38100" dist="38100" dir="2700000" algn="tl">
                    <a:srgbClr val="000000">
                      <a:alpha val="43137"/>
                    </a:srgbClr>
                  </a:outerShdw>
                </a:effectLst>
                <a:latin typeface="Bookman Old Style" pitchFamily="18" charset="0"/>
              </a:rPr>
              <a:t> </a:t>
            </a:r>
            <a:endParaRPr lang="tr-TR" sz="3600" dirty="0">
              <a:solidFill>
                <a:srgbClr val="002060"/>
              </a:solidFill>
              <a:effectLst>
                <a:outerShdw blurRad="38100" dist="38100" dir="2700000" algn="tl">
                  <a:srgbClr val="000000">
                    <a:alpha val="43137"/>
                  </a:srgbClr>
                </a:outerShdw>
              </a:effectLst>
              <a:latin typeface="Bookman Old Style" pitchFamily="18" charset="0"/>
            </a:endParaRPr>
          </a:p>
          <a:p>
            <a:pPr>
              <a:spcBef>
                <a:spcPts val="600"/>
              </a:spcBef>
              <a:buFontTx/>
              <a:buNone/>
            </a:pPr>
            <a:r>
              <a:rPr lang="tr-TR" sz="3600" dirty="0" smtClean="0">
                <a:solidFill>
                  <a:srgbClr val="002060"/>
                </a:solidFill>
                <a:effectLst>
                  <a:outerShdw blurRad="38100" dist="38100" dir="2700000" algn="tl">
                    <a:srgbClr val="000000">
                      <a:alpha val="43137"/>
                    </a:srgbClr>
                  </a:outerShdw>
                </a:effectLst>
                <a:latin typeface="Bookman Old Style" pitchFamily="18" charset="0"/>
              </a:rPr>
              <a:t>5- </a:t>
            </a:r>
            <a:r>
              <a:rPr lang="tr-TR" sz="3600" dirty="0">
                <a:solidFill>
                  <a:srgbClr val="002060"/>
                </a:solidFill>
                <a:effectLst>
                  <a:outerShdw blurRad="38100" dist="38100" dir="2700000" algn="tl">
                    <a:srgbClr val="000000">
                      <a:alpha val="43137"/>
                    </a:srgbClr>
                  </a:outerShdw>
                </a:effectLst>
                <a:latin typeface="Bookman Old Style" pitchFamily="18" charset="0"/>
              </a:rPr>
              <a:t>Konunun özelliği,	</a:t>
            </a:r>
          </a:p>
          <a:p>
            <a:pPr>
              <a:spcBef>
                <a:spcPts val="600"/>
              </a:spcBef>
              <a:buFontTx/>
              <a:buNone/>
            </a:pPr>
            <a:r>
              <a:rPr lang="tr-TR" sz="3600" dirty="0" smtClean="0">
                <a:solidFill>
                  <a:srgbClr val="002060"/>
                </a:solidFill>
                <a:effectLst>
                  <a:outerShdw blurRad="38100" dist="38100" dir="2700000" algn="tl">
                    <a:srgbClr val="000000">
                      <a:alpha val="43137"/>
                    </a:srgbClr>
                  </a:outerShdw>
                </a:effectLst>
                <a:latin typeface="Bookman Old Style" pitchFamily="18" charset="0"/>
              </a:rPr>
              <a:t>6- </a:t>
            </a:r>
            <a:r>
              <a:rPr lang="tr-TR" sz="3600" dirty="0">
                <a:solidFill>
                  <a:srgbClr val="002060"/>
                </a:solidFill>
                <a:effectLst>
                  <a:outerShdw blurRad="38100" dist="38100" dir="2700000" algn="tl">
                    <a:srgbClr val="000000">
                      <a:alpha val="43137"/>
                    </a:srgbClr>
                  </a:outerShdw>
                </a:effectLst>
                <a:latin typeface="Bookman Old Style" pitchFamily="18" charset="0"/>
              </a:rPr>
              <a:t>Öğrencide kazandırılmak istenen </a:t>
            </a:r>
            <a:endParaRPr lang="tr-TR" sz="3600" dirty="0" smtClean="0">
              <a:solidFill>
                <a:srgbClr val="002060"/>
              </a:solidFill>
              <a:effectLst>
                <a:outerShdw blurRad="38100" dist="38100" dir="2700000" algn="tl">
                  <a:srgbClr val="000000">
                    <a:alpha val="43137"/>
                  </a:srgbClr>
                </a:outerShdw>
              </a:effectLst>
              <a:latin typeface="Bookman Old Style" pitchFamily="18" charset="0"/>
            </a:endParaRPr>
          </a:p>
          <a:p>
            <a:pPr>
              <a:spcBef>
                <a:spcPts val="600"/>
              </a:spcBef>
              <a:buFontTx/>
              <a:buNone/>
            </a:pPr>
            <a:r>
              <a:rPr lang="tr-TR" sz="3600" dirty="0">
                <a:solidFill>
                  <a:srgbClr val="002060"/>
                </a:solidFill>
                <a:effectLst>
                  <a:outerShdw blurRad="38100" dist="38100" dir="2700000" algn="tl">
                    <a:srgbClr val="000000">
                      <a:alpha val="43137"/>
                    </a:srgbClr>
                  </a:outerShdw>
                </a:effectLst>
                <a:latin typeface="Bookman Old Style" pitchFamily="18" charset="0"/>
              </a:rPr>
              <a:t> </a:t>
            </a:r>
            <a:r>
              <a:rPr lang="tr-TR" sz="3600" dirty="0" smtClean="0">
                <a:solidFill>
                  <a:srgbClr val="002060"/>
                </a:solidFill>
                <a:effectLst>
                  <a:outerShdw blurRad="38100" dist="38100" dir="2700000" algn="tl">
                    <a:srgbClr val="000000">
                      <a:alpha val="43137"/>
                    </a:srgbClr>
                  </a:outerShdw>
                </a:effectLst>
                <a:latin typeface="Bookman Old Style" pitchFamily="18" charset="0"/>
              </a:rPr>
              <a:t>   davranışlar</a:t>
            </a:r>
            <a:r>
              <a:rPr lang="tr-TR" sz="3600" dirty="0">
                <a:solidFill>
                  <a:srgbClr val="002060"/>
                </a:solidFill>
                <a:effectLst>
                  <a:outerShdw blurRad="38100" dist="38100" dir="2700000" algn="tl">
                    <a:srgbClr val="000000">
                      <a:alpha val="43137"/>
                    </a:srgbClr>
                  </a:outerShdw>
                </a:effectLst>
                <a:latin typeface="Bookman Old Style" pitchFamily="18" charset="0"/>
              </a:rPr>
              <a:t>. </a:t>
            </a:r>
          </a:p>
        </p:txBody>
      </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20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left)">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left)">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wipe(left)">
                                      <p:cBhvr>
                                        <p:cTn id="17" dur="500"/>
                                        <p:tgtEl>
                                          <p:spTgt spid="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wipe(left)">
                                      <p:cBhvr>
                                        <p:cTn id="22" dur="500"/>
                                        <p:tgtEl>
                                          <p:spTgt spid="2">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Effect transition="in" filter="wipe(left)">
                                      <p:cBhvr>
                                        <p:cTn id="27" dur="500"/>
                                        <p:tgtEl>
                                          <p:spTgt spid="2">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
                                            <p:txEl>
                                              <p:pRg st="6" end="6"/>
                                            </p:txEl>
                                          </p:spTgt>
                                        </p:tgtEl>
                                        <p:attrNameLst>
                                          <p:attrName>style.visibility</p:attrName>
                                        </p:attrNameLst>
                                      </p:cBhvr>
                                      <p:to>
                                        <p:strVal val="visible"/>
                                      </p:to>
                                    </p:set>
                                    <p:animEffect transition="in" filter="wipe(left)">
                                      <p:cBhvr>
                                        <p:cTn id="32" dur="500"/>
                                        <p:tgtEl>
                                          <p:spTgt spid="2">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2">
                                            <p:txEl>
                                              <p:pRg st="7" end="7"/>
                                            </p:txEl>
                                          </p:spTgt>
                                        </p:tgtEl>
                                        <p:attrNameLst>
                                          <p:attrName>style.visibility</p:attrName>
                                        </p:attrNameLst>
                                      </p:cBhvr>
                                      <p:to>
                                        <p:strVal val="visible"/>
                                      </p:to>
                                    </p:set>
                                    <p:animEffect transition="in" filter="wipe(left)">
                                      <p:cBhvr>
                                        <p:cTn id="3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47000"/>
            <a:lum/>
          </a:blip>
          <a:srcRect/>
          <a:stretch>
            <a:fillRect/>
          </a:stretch>
        </a:blipFill>
        <a:effectLst/>
      </p:bgPr>
    </p:bg>
    <p:spTree>
      <p:nvGrpSpPr>
        <p:cNvPr id="1" name=""/>
        <p:cNvGrpSpPr/>
        <p:nvPr/>
      </p:nvGrpSpPr>
      <p:grpSpPr>
        <a:xfrm>
          <a:off x="0" y="0"/>
          <a:ext cx="0" cy="0"/>
          <a:chOff x="0" y="0"/>
          <a:chExt cx="0" cy="0"/>
        </a:xfrm>
      </p:grpSpPr>
      <p:sp>
        <p:nvSpPr>
          <p:cNvPr id="2" name="Rectangle 3"/>
          <p:cNvSpPr txBox="1">
            <a:spLocks noChangeArrowheads="1"/>
          </p:cNvSpPr>
          <p:nvPr/>
        </p:nvSpPr>
        <p:spPr>
          <a:xfrm>
            <a:off x="539552" y="404664"/>
            <a:ext cx="8208912" cy="6192688"/>
          </a:xfrm>
          <a:prstGeom prst="rect">
            <a:avLst/>
          </a:prstGeom>
          <a:ln w="76200">
            <a:solidFill>
              <a:srgbClr val="FF6600"/>
            </a:solidFill>
            <a:prstDash val="sysDot"/>
          </a:ln>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spcBef>
                <a:spcPts val="1200"/>
              </a:spcBef>
              <a:buFontTx/>
              <a:buNone/>
            </a:pPr>
            <a:r>
              <a:rPr lang="tr-TR" sz="2600" dirty="0" smtClean="0">
                <a:solidFill>
                  <a:srgbClr val="002060"/>
                </a:solidFill>
                <a:effectLst>
                  <a:outerShdw blurRad="38100" dist="38100" dir="2700000" algn="tl">
                    <a:srgbClr val="000000">
                      <a:alpha val="43137"/>
                    </a:srgbClr>
                  </a:outerShdw>
                </a:effectLst>
                <a:latin typeface="Bookman Old Style" pitchFamily="18" charset="0"/>
              </a:rPr>
              <a:t>Adamın biri ormanda dolaşırken bir ormancıya rastlar. Ormancı bütün gücüyle henüz yeni kesilmiş olan bir ağaç kütüğünü parçalarına ayırmakla meşguldür. Adam ormancıya yaklaşır ve ormancının kan ter içinde, kör bir testere ile işini yapmaya çalıştığını görür ve dayanamaz: </a:t>
            </a:r>
          </a:p>
          <a:p>
            <a:pPr>
              <a:spcBef>
                <a:spcPts val="1200"/>
              </a:spcBef>
              <a:buFontTx/>
              <a:buNone/>
            </a:pPr>
            <a:r>
              <a:rPr lang="tr-TR" sz="2600" dirty="0" smtClean="0">
                <a:solidFill>
                  <a:srgbClr val="002060"/>
                </a:solidFill>
                <a:effectLst>
                  <a:outerShdw blurRad="38100" dist="38100" dir="2700000" algn="tl">
                    <a:srgbClr val="000000">
                      <a:alpha val="43137"/>
                    </a:srgbClr>
                  </a:outerShdw>
                </a:effectLst>
                <a:latin typeface="Bookman Old Style" pitchFamily="18" charset="0"/>
              </a:rPr>
              <a:t>“Affedersiniz, testereniz kör ve siz hala kütüğü kesmeye, parçalamaya çalışıyorsunuz. Hiç testerenizi bilemeyi  düşündünüz mü?”</a:t>
            </a:r>
          </a:p>
          <a:p>
            <a:pPr>
              <a:spcBef>
                <a:spcPts val="1200"/>
              </a:spcBef>
              <a:buFontTx/>
              <a:buNone/>
            </a:pPr>
            <a:r>
              <a:rPr lang="tr-TR" sz="2600" dirty="0" smtClean="0">
                <a:solidFill>
                  <a:srgbClr val="002060"/>
                </a:solidFill>
                <a:effectLst>
                  <a:outerShdw blurRad="38100" dist="38100" dir="2700000" algn="tl">
                    <a:srgbClr val="000000">
                      <a:alpha val="43137"/>
                    </a:srgbClr>
                  </a:outerShdw>
                </a:effectLst>
                <a:latin typeface="Bookman Old Style" pitchFamily="18" charset="0"/>
              </a:rPr>
              <a:t>Bunun üzerine ormancı sinirlenerek adama döner ve “Bunun için hiç zamanım yok, bir an önce işimi bitirmek zorundayım, lütfen bana engel olmayın” diye söylenir.</a:t>
            </a:r>
            <a:endParaRPr lang="tr-TR" sz="2600" dirty="0">
              <a:solidFill>
                <a:srgbClr val="002060"/>
              </a:solidFill>
              <a:effectLst>
                <a:outerShdw blurRad="38100" dist="38100" dir="2700000" algn="tl">
                  <a:srgbClr val="000000">
                    <a:alpha val="43137"/>
                  </a:srgbClr>
                </a:outerShdw>
              </a:effectLst>
              <a:latin typeface="Bookman Old Style" pitchFamily="18" charset="0"/>
            </a:endParaRPr>
          </a:p>
        </p:txBody>
      </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Dikdörtgen 1"/>
          <p:cNvSpPr/>
          <p:nvPr/>
        </p:nvSpPr>
        <p:spPr>
          <a:xfrm>
            <a:off x="755576" y="476672"/>
            <a:ext cx="7939992" cy="5909310"/>
          </a:xfrm>
          <a:prstGeom prst="rect">
            <a:avLst/>
          </a:prstGeom>
          <a:noFill/>
          <a:ln w="57150">
            <a:solidFill>
              <a:srgbClr val="FFFF00"/>
            </a:solidFill>
          </a:ln>
          <a:effectLst>
            <a:outerShdw blurRad="63500" sx="102000" sy="102000" algn="ctr" rotWithShape="0">
              <a:schemeClr val="tx1">
                <a:alpha val="40000"/>
              </a:schemeClr>
            </a:outerShdw>
          </a:effectLst>
        </p:spPr>
        <p:style>
          <a:lnRef idx="1">
            <a:schemeClr val="accent3"/>
          </a:lnRef>
          <a:fillRef idx="2">
            <a:schemeClr val="accent3"/>
          </a:fillRef>
          <a:effectRef idx="1">
            <a:schemeClr val="accent3"/>
          </a:effectRef>
          <a:fontRef idx="minor">
            <a:schemeClr val="dk1"/>
          </a:fontRef>
        </p:style>
        <p:txBody>
          <a:bodyPr wrap="square">
            <a:spAutoFit/>
          </a:bodyPr>
          <a:lstStyle/>
          <a:p>
            <a:pPr algn="ctr">
              <a:lnSpc>
                <a:spcPct val="90000"/>
              </a:lnSpc>
            </a:pPr>
            <a:r>
              <a:rPr lang="tr-TR" sz="6000" dirty="0" smtClean="0">
                <a:ln w="28575">
                  <a:solidFill>
                    <a:schemeClr val="tx1"/>
                  </a:solidFill>
                </a:ln>
                <a:solidFill>
                  <a:srgbClr val="FFFF00"/>
                </a:solidFill>
                <a:latin typeface="Bookman Old Style" pitchFamily="18" charset="0"/>
              </a:rPr>
              <a:t>Niçin bazı öğretmenler zevkle ve huzurla ders yaparken diğerleri bitmiş, bezmiş bir halde dersten çıkarlar</a:t>
            </a:r>
            <a:r>
              <a:rPr lang="en-US" sz="6000" dirty="0" smtClean="0">
                <a:ln w="28575">
                  <a:solidFill>
                    <a:schemeClr val="tx1"/>
                  </a:solidFill>
                </a:ln>
                <a:solidFill>
                  <a:srgbClr val="FFFF00"/>
                </a:solidFill>
                <a:latin typeface="Bookman Old Style" pitchFamily="18" charset="0"/>
              </a:rPr>
              <a:t>? </a:t>
            </a:r>
            <a:endParaRPr lang="en-US" sz="6000" dirty="0">
              <a:ln w="28575">
                <a:solidFill>
                  <a:schemeClr val="tx1"/>
                </a:solidFill>
              </a:ln>
              <a:solidFill>
                <a:srgbClr val="FFFF00"/>
              </a:solidFill>
              <a:latin typeface="Bookman Old Style" pitchFamily="18" charset="0"/>
            </a:endParaRPr>
          </a:p>
        </p:txBody>
      </p:sp>
      <p:pic>
        <p:nvPicPr>
          <p:cNvPr id="3" name="Resim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20179127">
            <a:off x="7269339" y="4511916"/>
            <a:ext cx="2319026" cy="2443537"/>
          </a:xfrm>
          <a:prstGeom prst="rect">
            <a:avLst/>
          </a:prstGeom>
        </p:spPr>
      </p:pic>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348000" b="-1348000"/>
          </a:stretch>
        </a:blipFill>
        <a:effectLst/>
      </p:bgPr>
    </p:bg>
    <p:spTree>
      <p:nvGrpSpPr>
        <p:cNvPr id="1" name=""/>
        <p:cNvGrpSpPr/>
        <p:nvPr/>
      </p:nvGrpSpPr>
      <p:grpSpPr>
        <a:xfrm>
          <a:off x="0" y="0"/>
          <a:ext cx="0" cy="0"/>
          <a:chOff x="0" y="0"/>
          <a:chExt cx="0" cy="0"/>
        </a:xfrm>
      </p:grpSpPr>
      <p:sp>
        <p:nvSpPr>
          <p:cNvPr id="3" name="Puzzle2"/>
          <p:cNvSpPr>
            <a:spLocks noEditPoints="1" noChangeArrowheads="1"/>
          </p:cNvSpPr>
          <p:nvPr/>
        </p:nvSpPr>
        <p:spPr bwMode="auto">
          <a:xfrm>
            <a:off x="467543" y="404665"/>
            <a:ext cx="8280921" cy="5976664"/>
          </a:xfrm>
          <a:custGeom>
            <a:avLst/>
            <a:gdLst>
              <a:gd name="T0" fmla="*/ 11 w 21600"/>
              <a:gd name="T1" fmla="*/ 13386 h 21600"/>
              <a:gd name="T2" fmla="*/ 4202 w 21600"/>
              <a:gd name="T3" fmla="*/ 21161 h 21600"/>
              <a:gd name="T4" fmla="*/ 10400 w 21600"/>
              <a:gd name="T5" fmla="*/ 13909 h 21600"/>
              <a:gd name="T6" fmla="*/ 16821 w 21600"/>
              <a:gd name="T7" fmla="*/ 21190 h 21600"/>
              <a:gd name="T8" fmla="*/ 21600 w 21600"/>
              <a:gd name="T9" fmla="*/ 15083 h 21600"/>
              <a:gd name="T10" fmla="*/ 16889 w 21600"/>
              <a:gd name="T11" fmla="*/ 5739 h 21600"/>
              <a:gd name="T12" fmla="*/ 10800 w 21600"/>
              <a:gd name="T13" fmla="*/ 28 h 21600"/>
              <a:gd name="T14" fmla="*/ 4202 w 21600"/>
              <a:gd name="T15" fmla="*/ 5894 h 21600"/>
              <a:gd name="T16" fmla="*/ 5388 w 21600"/>
              <a:gd name="T17" fmla="*/ 6742 h 21600"/>
              <a:gd name="T18" fmla="*/ 16177 w 21600"/>
              <a:gd name="T19" fmla="*/ 20441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4247" y="12354"/>
                </a:moveTo>
                <a:lnTo>
                  <a:pt x="4134" y="12468"/>
                </a:lnTo>
                <a:lnTo>
                  <a:pt x="4010" y="12581"/>
                </a:lnTo>
                <a:lnTo>
                  <a:pt x="3897" y="12637"/>
                </a:lnTo>
                <a:lnTo>
                  <a:pt x="3773" y="12694"/>
                </a:lnTo>
                <a:lnTo>
                  <a:pt x="3637" y="12694"/>
                </a:lnTo>
                <a:lnTo>
                  <a:pt x="3524" y="12694"/>
                </a:lnTo>
                <a:lnTo>
                  <a:pt x="3400" y="12665"/>
                </a:lnTo>
                <a:lnTo>
                  <a:pt x="3287" y="12609"/>
                </a:lnTo>
                <a:lnTo>
                  <a:pt x="3027" y="12496"/>
                </a:lnTo>
                <a:lnTo>
                  <a:pt x="2790" y="12340"/>
                </a:lnTo>
                <a:lnTo>
                  <a:pt x="2530" y="12142"/>
                </a:lnTo>
                <a:lnTo>
                  <a:pt x="2293" y="11987"/>
                </a:lnTo>
                <a:lnTo>
                  <a:pt x="2033" y="11817"/>
                </a:lnTo>
                <a:lnTo>
                  <a:pt x="1773" y="11676"/>
                </a:lnTo>
                <a:lnTo>
                  <a:pt x="1638" y="11662"/>
                </a:lnTo>
                <a:lnTo>
                  <a:pt x="1513" y="11634"/>
                </a:lnTo>
                <a:lnTo>
                  <a:pt x="1378" y="11634"/>
                </a:lnTo>
                <a:lnTo>
                  <a:pt x="1253" y="11634"/>
                </a:lnTo>
                <a:lnTo>
                  <a:pt x="1118" y="11662"/>
                </a:lnTo>
                <a:lnTo>
                  <a:pt x="971" y="11732"/>
                </a:lnTo>
                <a:lnTo>
                  <a:pt x="835" y="11817"/>
                </a:lnTo>
                <a:lnTo>
                  <a:pt x="711" y="11959"/>
                </a:lnTo>
                <a:lnTo>
                  <a:pt x="553" y="12086"/>
                </a:lnTo>
                <a:lnTo>
                  <a:pt x="429" y="12284"/>
                </a:lnTo>
                <a:lnTo>
                  <a:pt x="271" y="12524"/>
                </a:lnTo>
                <a:lnTo>
                  <a:pt x="146" y="12793"/>
                </a:lnTo>
                <a:lnTo>
                  <a:pt x="79" y="12962"/>
                </a:lnTo>
                <a:lnTo>
                  <a:pt x="33" y="13146"/>
                </a:lnTo>
                <a:lnTo>
                  <a:pt x="11" y="13386"/>
                </a:lnTo>
                <a:lnTo>
                  <a:pt x="11" y="13641"/>
                </a:lnTo>
                <a:lnTo>
                  <a:pt x="33" y="13881"/>
                </a:lnTo>
                <a:lnTo>
                  <a:pt x="101" y="14150"/>
                </a:lnTo>
                <a:lnTo>
                  <a:pt x="192" y="14404"/>
                </a:lnTo>
                <a:lnTo>
                  <a:pt x="293" y="14645"/>
                </a:lnTo>
                <a:lnTo>
                  <a:pt x="451" y="14857"/>
                </a:lnTo>
                <a:lnTo>
                  <a:pt x="621" y="15054"/>
                </a:lnTo>
                <a:lnTo>
                  <a:pt x="734" y="15125"/>
                </a:lnTo>
                <a:lnTo>
                  <a:pt x="835" y="15210"/>
                </a:lnTo>
                <a:lnTo>
                  <a:pt x="948" y="15267"/>
                </a:lnTo>
                <a:lnTo>
                  <a:pt x="1084" y="15323"/>
                </a:lnTo>
                <a:lnTo>
                  <a:pt x="1208" y="15351"/>
                </a:lnTo>
                <a:lnTo>
                  <a:pt x="1355" y="15380"/>
                </a:lnTo>
                <a:lnTo>
                  <a:pt x="1513" y="15380"/>
                </a:lnTo>
                <a:lnTo>
                  <a:pt x="1683" y="15380"/>
                </a:lnTo>
                <a:lnTo>
                  <a:pt x="1864" y="15351"/>
                </a:lnTo>
                <a:lnTo>
                  <a:pt x="2033" y="15323"/>
                </a:lnTo>
                <a:lnTo>
                  <a:pt x="2225" y="15238"/>
                </a:lnTo>
                <a:lnTo>
                  <a:pt x="2428" y="15153"/>
                </a:lnTo>
                <a:lnTo>
                  <a:pt x="2745" y="15026"/>
                </a:lnTo>
                <a:lnTo>
                  <a:pt x="3005" y="14913"/>
                </a:lnTo>
                <a:lnTo>
                  <a:pt x="3264" y="14828"/>
                </a:lnTo>
                <a:lnTo>
                  <a:pt x="3513" y="14800"/>
                </a:lnTo>
                <a:lnTo>
                  <a:pt x="3615" y="14828"/>
                </a:lnTo>
                <a:lnTo>
                  <a:pt x="3728" y="14857"/>
                </a:lnTo>
                <a:lnTo>
                  <a:pt x="3807" y="14913"/>
                </a:lnTo>
                <a:lnTo>
                  <a:pt x="3920" y="14998"/>
                </a:lnTo>
                <a:lnTo>
                  <a:pt x="4010" y="15097"/>
                </a:lnTo>
                <a:lnTo>
                  <a:pt x="4089" y="15238"/>
                </a:lnTo>
                <a:lnTo>
                  <a:pt x="4179" y="15408"/>
                </a:lnTo>
                <a:lnTo>
                  <a:pt x="4247" y="15620"/>
                </a:lnTo>
                <a:lnTo>
                  <a:pt x="4326" y="15860"/>
                </a:lnTo>
                <a:lnTo>
                  <a:pt x="4394" y="16129"/>
                </a:lnTo>
                <a:lnTo>
                  <a:pt x="4439" y="16440"/>
                </a:lnTo>
                <a:lnTo>
                  <a:pt x="4507" y="16737"/>
                </a:lnTo>
                <a:lnTo>
                  <a:pt x="4552" y="17090"/>
                </a:lnTo>
                <a:lnTo>
                  <a:pt x="4575" y="17443"/>
                </a:lnTo>
                <a:lnTo>
                  <a:pt x="4586" y="17825"/>
                </a:lnTo>
                <a:lnTo>
                  <a:pt x="4586" y="18193"/>
                </a:lnTo>
                <a:lnTo>
                  <a:pt x="4586" y="18574"/>
                </a:lnTo>
                <a:lnTo>
                  <a:pt x="4586" y="18984"/>
                </a:lnTo>
                <a:lnTo>
                  <a:pt x="4552" y="19366"/>
                </a:lnTo>
                <a:lnTo>
                  <a:pt x="4507" y="19748"/>
                </a:lnTo>
                <a:lnTo>
                  <a:pt x="4462" y="20129"/>
                </a:lnTo>
                <a:lnTo>
                  <a:pt x="4371" y="20483"/>
                </a:lnTo>
                <a:lnTo>
                  <a:pt x="4292" y="20836"/>
                </a:lnTo>
                <a:lnTo>
                  <a:pt x="4202" y="21161"/>
                </a:lnTo>
                <a:lnTo>
                  <a:pt x="4744" y="21161"/>
                </a:lnTo>
                <a:lnTo>
                  <a:pt x="5264" y="21161"/>
                </a:lnTo>
                <a:lnTo>
                  <a:pt x="5784" y="21161"/>
                </a:lnTo>
                <a:lnTo>
                  <a:pt x="6235" y="21161"/>
                </a:lnTo>
                <a:lnTo>
                  <a:pt x="6676" y="21161"/>
                </a:lnTo>
                <a:lnTo>
                  <a:pt x="7060" y="21161"/>
                </a:lnTo>
                <a:lnTo>
                  <a:pt x="7410" y="21161"/>
                </a:lnTo>
                <a:lnTo>
                  <a:pt x="7670" y="21161"/>
                </a:lnTo>
                <a:lnTo>
                  <a:pt x="8020" y="21020"/>
                </a:lnTo>
                <a:lnTo>
                  <a:pt x="8303" y="20893"/>
                </a:lnTo>
                <a:lnTo>
                  <a:pt x="8563" y="20695"/>
                </a:lnTo>
                <a:lnTo>
                  <a:pt x="8800" y="20511"/>
                </a:lnTo>
                <a:lnTo>
                  <a:pt x="8969" y="20285"/>
                </a:lnTo>
                <a:lnTo>
                  <a:pt x="9150" y="20045"/>
                </a:lnTo>
                <a:lnTo>
                  <a:pt x="9252" y="19804"/>
                </a:lnTo>
                <a:lnTo>
                  <a:pt x="9342" y="19550"/>
                </a:lnTo>
                <a:lnTo>
                  <a:pt x="9410" y="19281"/>
                </a:lnTo>
                <a:lnTo>
                  <a:pt x="9433" y="19013"/>
                </a:lnTo>
                <a:lnTo>
                  <a:pt x="9433" y="18744"/>
                </a:lnTo>
                <a:lnTo>
                  <a:pt x="9387" y="18504"/>
                </a:lnTo>
                <a:lnTo>
                  <a:pt x="9320" y="18221"/>
                </a:lnTo>
                <a:lnTo>
                  <a:pt x="9207" y="17981"/>
                </a:lnTo>
                <a:lnTo>
                  <a:pt x="9105" y="17740"/>
                </a:lnTo>
                <a:lnTo>
                  <a:pt x="8924" y="17514"/>
                </a:lnTo>
                <a:lnTo>
                  <a:pt x="8777" y="17274"/>
                </a:lnTo>
                <a:lnTo>
                  <a:pt x="8642" y="17034"/>
                </a:lnTo>
                <a:lnTo>
                  <a:pt x="8563" y="16765"/>
                </a:lnTo>
                <a:lnTo>
                  <a:pt x="8472" y="16468"/>
                </a:lnTo>
                <a:lnTo>
                  <a:pt x="8450" y="16157"/>
                </a:lnTo>
                <a:lnTo>
                  <a:pt x="8450" y="15860"/>
                </a:lnTo>
                <a:lnTo>
                  <a:pt x="8472" y="15563"/>
                </a:lnTo>
                <a:lnTo>
                  <a:pt x="8540" y="15267"/>
                </a:lnTo>
                <a:lnTo>
                  <a:pt x="8642" y="14998"/>
                </a:lnTo>
                <a:lnTo>
                  <a:pt x="8777" y="14729"/>
                </a:lnTo>
                <a:lnTo>
                  <a:pt x="8868" y="14616"/>
                </a:lnTo>
                <a:lnTo>
                  <a:pt x="8969" y="14475"/>
                </a:lnTo>
                <a:lnTo>
                  <a:pt x="9060" y="14376"/>
                </a:lnTo>
                <a:lnTo>
                  <a:pt x="9184" y="14291"/>
                </a:lnTo>
                <a:lnTo>
                  <a:pt x="9297" y="14206"/>
                </a:lnTo>
                <a:lnTo>
                  <a:pt x="9433" y="14121"/>
                </a:lnTo>
                <a:lnTo>
                  <a:pt x="9579" y="14051"/>
                </a:lnTo>
                <a:lnTo>
                  <a:pt x="9726" y="13994"/>
                </a:lnTo>
                <a:lnTo>
                  <a:pt x="9884" y="13938"/>
                </a:lnTo>
                <a:lnTo>
                  <a:pt x="10054" y="13909"/>
                </a:lnTo>
                <a:lnTo>
                  <a:pt x="10257" y="13881"/>
                </a:lnTo>
                <a:lnTo>
                  <a:pt x="10449" y="13881"/>
                </a:lnTo>
                <a:lnTo>
                  <a:pt x="10664" y="13881"/>
                </a:lnTo>
                <a:lnTo>
                  <a:pt x="10856" y="13909"/>
                </a:lnTo>
                <a:lnTo>
                  <a:pt x="11037" y="13966"/>
                </a:lnTo>
                <a:lnTo>
                  <a:pt x="11206" y="14023"/>
                </a:lnTo>
                <a:lnTo>
                  <a:pt x="11353" y="14093"/>
                </a:lnTo>
                <a:lnTo>
                  <a:pt x="11511" y="14178"/>
                </a:lnTo>
                <a:lnTo>
                  <a:pt x="11635" y="14263"/>
                </a:lnTo>
                <a:lnTo>
                  <a:pt x="11748" y="14376"/>
                </a:lnTo>
                <a:lnTo>
                  <a:pt x="11861" y="14475"/>
                </a:lnTo>
                <a:lnTo>
                  <a:pt x="11941" y="14616"/>
                </a:lnTo>
                <a:lnTo>
                  <a:pt x="12031" y="14758"/>
                </a:lnTo>
                <a:lnTo>
                  <a:pt x="12099" y="14885"/>
                </a:lnTo>
                <a:lnTo>
                  <a:pt x="12200" y="15210"/>
                </a:lnTo>
                <a:lnTo>
                  <a:pt x="12268" y="15507"/>
                </a:lnTo>
                <a:lnTo>
                  <a:pt x="12291" y="15832"/>
                </a:lnTo>
                <a:lnTo>
                  <a:pt x="12291" y="16157"/>
                </a:lnTo>
                <a:lnTo>
                  <a:pt x="12246" y="16482"/>
                </a:lnTo>
                <a:lnTo>
                  <a:pt x="12178" y="16807"/>
                </a:lnTo>
                <a:lnTo>
                  <a:pt x="12099" y="17090"/>
                </a:lnTo>
                <a:lnTo>
                  <a:pt x="12008" y="17330"/>
                </a:lnTo>
                <a:lnTo>
                  <a:pt x="11884" y="17542"/>
                </a:lnTo>
                <a:lnTo>
                  <a:pt x="11748" y="17712"/>
                </a:lnTo>
                <a:lnTo>
                  <a:pt x="11613" y="17839"/>
                </a:lnTo>
                <a:lnTo>
                  <a:pt x="11489" y="18037"/>
                </a:lnTo>
                <a:lnTo>
                  <a:pt x="11398" y="18221"/>
                </a:lnTo>
                <a:lnTo>
                  <a:pt x="11319" y="18447"/>
                </a:lnTo>
                <a:lnTo>
                  <a:pt x="11251" y="18659"/>
                </a:lnTo>
                <a:lnTo>
                  <a:pt x="11206" y="18900"/>
                </a:lnTo>
                <a:lnTo>
                  <a:pt x="11184" y="19154"/>
                </a:lnTo>
                <a:lnTo>
                  <a:pt x="11184" y="19423"/>
                </a:lnTo>
                <a:lnTo>
                  <a:pt x="11229" y="19663"/>
                </a:lnTo>
                <a:lnTo>
                  <a:pt x="11297" y="19903"/>
                </a:lnTo>
                <a:lnTo>
                  <a:pt x="11376" y="20158"/>
                </a:lnTo>
                <a:lnTo>
                  <a:pt x="11511" y="20398"/>
                </a:lnTo>
                <a:lnTo>
                  <a:pt x="11681" y="20610"/>
                </a:lnTo>
                <a:lnTo>
                  <a:pt x="11884" y="20808"/>
                </a:lnTo>
                <a:lnTo>
                  <a:pt x="12121" y="20992"/>
                </a:lnTo>
                <a:lnTo>
                  <a:pt x="12404" y="21161"/>
                </a:lnTo>
                <a:lnTo>
                  <a:pt x="12528" y="21190"/>
                </a:lnTo>
                <a:lnTo>
                  <a:pt x="12856" y="21274"/>
                </a:lnTo>
                <a:lnTo>
                  <a:pt x="13330" y="21373"/>
                </a:lnTo>
                <a:lnTo>
                  <a:pt x="13963" y="21486"/>
                </a:lnTo>
                <a:lnTo>
                  <a:pt x="14313" y="21543"/>
                </a:lnTo>
                <a:lnTo>
                  <a:pt x="14652" y="21571"/>
                </a:lnTo>
                <a:lnTo>
                  <a:pt x="15025" y="21600"/>
                </a:lnTo>
                <a:lnTo>
                  <a:pt x="15409" y="21600"/>
                </a:lnTo>
                <a:lnTo>
                  <a:pt x="15782" y="21600"/>
                </a:lnTo>
                <a:lnTo>
                  <a:pt x="16177" y="21571"/>
                </a:lnTo>
                <a:lnTo>
                  <a:pt x="16516" y="21486"/>
                </a:lnTo>
                <a:lnTo>
                  <a:pt x="16889" y="21402"/>
                </a:lnTo>
                <a:lnTo>
                  <a:pt x="16821" y="21190"/>
                </a:lnTo>
                <a:lnTo>
                  <a:pt x="16776" y="20935"/>
                </a:lnTo>
                <a:lnTo>
                  <a:pt x="16742" y="20667"/>
                </a:lnTo>
                <a:lnTo>
                  <a:pt x="16719" y="20370"/>
                </a:lnTo>
                <a:lnTo>
                  <a:pt x="16697" y="19719"/>
                </a:lnTo>
                <a:lnTo>
                  <a:pt x="16697" y="19013"/>
                </a:lnTo>
                <a:lnTo>
                  <a:pt x="16719" y="18306"/>
                </a:lnTo>
                <a:lnTo>
                  <a:pt x="16753" y="17599"/>
                </a:lnTo>
                <a:lnTo>
                  <a:pt x="16821" y="16949"/>
                </a:lnTo>
                <a:lnTo>
                  <a:pt x="16889" y="16383"/>
                </a:lnTo>
                <a:lnTo>
                  <a:pt x="16934" y="16129"/>
                </a:lnTo>
                <a:lnTo>
                  <a:pt x="17002" y="15945"/>
                </a:lnTo>
                <a:lnTo>
                  <a:pt x="17081" y="15790"/>
                </a:lnTo>
                <a:lnTo>
                  <a:pt x="17194" y="15648"/>
                </a:lnTo>
                <a:lnTo>
                  <a:pt x="17318" y="15563"/>
                </a:lnTo>
                <a:lnTo>
                  <a:pt x="17453" y="15507"/>
                </a:lnTo>
                <a:lnTo>
                  <a:pt x="17600" y="15450"/>
                </a:lnTo>
                <a:lnTo>
                  <a:pt x="17758" y="15450"/>
                </a:lnTo>
                <a:lnTo>
                  <a:pt x="17905" y="15479"/>
                </a:lnTo>
                <a:lnTo>
                  <a:pt x="18064" y="15535"/>
                </a:lnTo>
                <a:lnTo>
                  <a:pt x="18233" y="15620"/>
                </a:lnTo>
                <a:lnTo>
                  <a:pt x="18380" y="15733"/>
                </a:lnTo>
                <a:lnTo>
                  <a:pt x="18561" y="15832"/>
                </a:lnTo>
                <a:lnTo>
                  <a:pt x="18707" y="15973"/>
                </a:lnTo>
                <a:lnTo>
                  <a:pt x="18866" y="16129"/>
                </a:lnTo>
                <a:lnTo>
                  <a:pt x="18990" y="16327"/>
                </a:lnTo>
                <a:lnTo>
                  <a:pt x="19125" y="16482"/>
                </a:lnTo>
                <a:lnTo>
                  <a:pt x="19295" y="16624"/>
                </a:lnTo>
                <a:lnTo>
                  <a:pt x="19464" y="16737"/>
                </a:lnTo>
                <a:lnTo>
                  <a:pt x="19668" y="16807"/>
                </a:lnTo>
                <a:lnTo>
                  <a:pt x="19860" y="16836"/>
                </a:lnTo>
                <a:lnTo>
                  <a:pt x="20052" y="16864"/>
                </a:lnTo>
                <a:lnTo>
                  <a:pt x="20266" y="16836"/>
                </a:lnTo>
                <a:lnTo>
                  <a:pt x="20470" y="16793"/>
                </a:lnTo>
                <a:lnTo>
                  <a:pt x="20662" y="16708"/>
                </a:lnTo>
                <a:lnTo>
                  <a:pt x="20854" y="16567"/>
                </a:lnTo>
                <a:lnTo>
                  <a:pt x="21035" y="16412"/>
                </a:lnTo>
                <a:lnTo>
                  <a:pt x="21182" y="16214"/>
                </a:lnTo>
                <a:lnTo>
                  <a:pt x="21340" y="16002"/>
                </a:lnTo>
                <a:lnTo>
                  <a:pt x="21441" y="15733"/>
                </a:lnTo>
                <a:lnTo>
                  <a:pt x="21532" y="15436"/>
                </a:lnTo>
                <a:lnTo>
                  <a:pt x="21600" y="15083"/>
                </a:lnTo>
                <a:lnTo>
                  <a:pt x="21600" y="14885"/>
                </a:lnTo>
                <a:lnTo>
                  <a:pt x="21600" y="14729"/>
                </a:lnTo>
                <a:lnTo>
                  <a:pt x="21600" y="14531"/>
                </a:lnTo>
                <a:lnTo>
                  <a:pt x="21577" y="14376"/>
                </a:lnTo>
                <a:lnTo>
                  <a:pt x="21532" y="14206"/>
                </a:lnTo>
                <a:lnTo>
                  <a:pt x="21487" y="14051"/>
                </a:lnTo>
                <a:lnTo>
                  <a:pt x="21419" y="13909"/>
                </a:lnTo>
                <a:lnTo>
                  <a:pt x="21351" y="13768"/>
                </a:lnTo>
                <a:lnTo>
                  <a:pt x="21204" y="13500"/>
                </a:lnTo>
                <a:lnTo>
                  <a:pt x="21035" y="13287"/>
                </a:lnTo>
                <a:lnTo>
                  <a:pt x="20809" y="13090"/>
                </a:lnTo>
                <a:lnTo>
                  <a:pt x="20594" y="12962"/>
                </a:lnTo>
                <a:lnTo>
                  <a:pt x="20357" y="12821"/>
                </a:lnTo>
                <a:lnTo>
                  <a:pt x="20120" y="12764"/>
                </a:lnTo>
                <a:lnTo>
                  <a:pt x="19882" y="12708"/>
                </a:lnTo>
                <a:lnTo>
                  <a:pt x="19645" y="12736"/>
                </a:lnTo>
                <a:lnTo>
                  <a:pt x="19430" y="12793"/>
                </a:lnTo>
                <a:lnTo>
                  <a:pt x="19227" y="12906"/>
                </a:lnTo>
                <a:lnTo>
                  <a:pt x="19148" y="12962"/>
                </a:lnTo>
                <a:lnTo>
                  <a:pt x="19058" y="13047"/>
                </a:lnTo>
                <a:lnTo>
                  <a:pt x="18990" y="13146"/>
                </a:lnTo>
                <a:lnTo>
                  <a:pt x="18911" y="13259"/>
                </a:lnTo>
                <a:lnTo>
                  <a:pt x="18775" y="13471"/>
                </a:lnTo>
                <a:lnTo>
                  <a:pt x="18628" y="13641"/>
                </a:lnTo>
                <a:lnTo>
                  <a:pt x="18470" y="13740"/>
                </a:lnTo>
                <a:lnTo>
                  <a:pt x="18301" y="13825"/>
                </a:lnTo>
                <a:lnTo>
                  <a:pt x="18143" y="13853"/>
                </a:lnTo>
                <a:lnTo>
                  <a:pt x="17973" y="13881"/>
                </a:lnTo>
                <a:lnTo>
                  <a:pt x="17804" y="13853"/>
                </a:lnTo>
                <a:lnTo>
                  <a:pt x="17646" y="13796"/>
                </a:lnTo>
                <a:lnTo>
                  <a:pt x="17499" y="13726"/>
                </a:lnTo>
                <a:lnTo>
                  <a:pt x="17341" y="13641"/>
                </a:lnTo>
                <a:lnTo>
                  <a:pt x="17216" y="13528"/>
                </a:lnTo>
                <a:lnTo>
                  <a:pt x="17103" y="13386"/>
                </a:lnTo>
                <a:lnTo>
                  <a:pt x="17024" y="13259"/>
                </a:lnTo>
                <a:lnTo>
                  <a:pt x="16934" y="13118"/>
                </a:lnTo>
                <a:lnTo>
                  <a:pt x="16889" y="12991"/>
                </a:lnTo>
                <a:lnTo>
                  <a:pt x="16889" y="12849"/>
                </a:lnTo>
                <a:lnTo>
                  <a:pt x="16889" y="12383"/>
                </a:lnTo>
                <a:lnTo>
                  <a:pt x="16889" y="11662"/>
                </a:lnTo>
                <a:lnTo>
                  <a:pt x="16889" y="10701"/>
                </a:lnTo>
                <a:lnTo>
                  <a:pt x="16889" y="9640"/>
                </a:lnTo>
                <a:lnTo>
                  <a:pt x="16889" y="8566"/>
                </a:lnTo>
                <a:lnTo>
                  <a:pt x="16889" y="7478"/>
                </a:lnTo>
                <a:lnTo>
                  <a:pt x="16889" y="6502"/>
                </a:lnTo>
                <a:lnTo>
                  <a:pt x="16889" y="5739"/>
                </a:lnTo>
                <a:lnTo>
                  <a:pt x="16674" y="5894"/>
                </a:lnTo>
                <a:lnTo>
                  <a:pt x="16414" y="6036"/>
                </a:lnTo>
                <a:lnTo>
                  <a:pt x="16154" y="6177"/>
                </a:lnTo>
                <a:lnTo>
                  <a:pt x="15849" y="6248"/>
                </a:lnTo>
                <a:lnTo>
                  <a:pt x="15544" y="6304"/>
                </a:lnTo>
                <a:lnTo>
                  <a:pt x="15217" y="6332"/>
                </a:lnTo>
                <a:lnTo>
                  <a:pt x="14866" y="6361"/>
                </a:lnTo>
                <a:lnTo>
                  <a:pt x="14550" y="6361"/>
                </a:lnTo>
                <a:lnTo>
                  <a:pt x="14200" y="6332"/>
                </a:lnTo>
                <a:lnTo>
                  <a:pt x="13850" y="6276"/>
                </a:lnTo>
                <a:lnTo>
                  <a:pt x="13522" y="6219"/>
                </a:lnTo>
                <a:lnTo>
                  <a:pt x="13206" y="6149"/>
                </a:lnTo>
                <a:lnTo>
                  <a:pt x="12901" y="6064"/>
                </a:lnTo>
                <a:lnTo>
                  <a:pt x="12618" y="5951"/>
                </a:lnTo>
                <a:lnTo>
                  <a:pt x="12358" y="5838"/>
                </a:lnTo>
                <a:lnTo>
                  <a:pt x="12121" y="5739"/>
                </a:lnTo>
                <a:lnTo>
                  <a:pt x="11941" y="5626"/>
                </a:lnTo>
                <a:lnTo>
                  <a:pt x="11794" y="5513"/>
                </a:lnTo>
                <a:lnTo>
                  <a:pt x="11658" y="5414"/>
                </a:lnTo>
                <a:lnTo>
                  <a:pt x="11556" y="5301"/>
                </a:lnTo>
                <a:lnTo>
                  <a:pt x="11466" y="5187"/>
                </a:lnTo>
                <a:lnTo>
                  <a:pt x="11398" y="5089"/>
                </a:lnTo>
                <a:lnTo>
                  <a:pt x="11376" y="4947"/>
                </a:lnTo>
                <a:lnTo>
                  <a:pt x="11353" y="4834"/>
                </a:lnTo>
                <a:lnTo>
                  <a:pt x="11353" y="4707"/>
                </a:lnTo>
                <a:lnTo>
                  <a:pt x="11376" y="4565"/>
                </a:lnTo>
                <a:lnTo>
                  <a:pt x="11443" y="4410"/>
                </a:lnTo>
                <a:lnTo>
                  <a:pt x="11511" y="4240"/>
                </a:lnTo>
                <a:lnTo>
                  <a:pt x="11703" y="3887"/>
                </a:lnTo>
                <a:lnTo>
                  <a:pt x="11986" y="3505"/>
                </a:lnTo>
                <a:lnTo>
                  <a:pt x="12144" y="3265"/>
                </a:lnTo>
                <a:lnTo>
                  <a:pt x="12246" y="3025"/>
                </a:lnTo>
                <a:lnTo>
                  <a:pt x="12336" y="2756"/>
                </a:lnTo>
                <a:lnTo>
                  <a:pt x="12404" y="2445"/>
                </a:lnTo>
                <a:lnTo>
                  <a:pt x="12438" y="2176"/>
                </a:lnTo>
                <a:lnTo>
                  <a:pt x="12438" y="1880"/>
                </a:lnTo>
                <a:lnTo>
                  <a:pt x="12404" y="1583"/>
                </a:lnTo>
                <a:lnTo>
                  <a:pt x="12336" y="1314"/>
                </a:lnTo>
                <a:lnTo>
                  <a:pt x="12246" y="1046"/>
                </a:lnTo>
                <a:lnTo>
                  <a:pt x="12099" y="791"/>
                </a:lnTo>
                <a:lnTo>
                  <a:pt x="12008" y="692"/>
                </a:lnTo>
                <a:lnTo>
                  <a:pt x="11918" y="579"/>
                </a:lnTo>
                <a:lnTo>
                  <a:pt x="11816" y="466"/>
                </a:lnTo>
                <a:lnTo>
                  <a:pt x="11703" y="381"/>
                </a:lnTo>
                <a:lnTo>
                  <a:pt x="11579" y="310"/>
                </a:lnTo>
                <a:lnTo>
                  <a:pt x="11443" y="226"/>
                </a:lnTo>
                <a:lnTo>
                  <a:pt x="11297" y="169"/>
                </a:lnTo>
                <a:lnTo>
                  <a:pt x="11138" y="113"/>
                </a:lnTo>
                <a:lnTo>
                  <a:pt x="10969" y="56"/>
                </a:lnTo>
                <a:lnTo>
                  <a:pt x="10800" y="28"/>
                </a:lnTo>
                <a:lnTo>
                  <a:pt x="10619" y="28"/>
                </a:lnTo>
                <a:lnTo>
                  <a:pt x="10404" y="28"/>
                </a:lnTo>
                <a:lnTo>
                  <a:pt x="10257" y="28"/>
                </a:lnTo>
                <a:lnTo>
                  <a:pt x="10076" y="56"/>
                </a:lnTo>
                <a:lnTo>
                  <a:pt x="9952" y="84"/>
                </a:lnTo>
                <a:lnTo>
                  <a:pt x="9794" y="141"/>
                </a:lnTo>
                <a:lnTo>
                  <a:pt x="9692" y="226"/>
                </a:lnTo>
                <a:lnTo>
                  <a:pt x="9557" y="282"/>
                </a:lnTo>
                <a:lnTo>
                  <a:pt x="9455" y="381"/>
                </a:lnTo>
                <a:lnTo>
                  <a:pt x="9365" y="466"/>
                </a:lnTo>
                <a:lnTo>
                  <a:pt x="9274" y="579"/>
                </a:lnTo>
                <a:lnTo>
                  <a:pt x="9184" y="692"/>
                </a:lnTo>
                <a:lnTo>
                  <a:pt x="9128" y="791"/>
                </a:lnTo>
                <a:lnTo>
                  <a:pt x="9060" y="932"/>
                </a:lnTo>
                <a:lnTo>
                  <a:pt x="8969" y="1201"/>
                </a:lnTo>
                <a:lnTo>
                  <a:pt x="8913" y="1498"/>
                </a:lnTo>
                <a:lnTo>
                  <a:pt x="8890" y="1795"/>
                </a:lnTo>
                <a:lnTo>
                  <a:pt x="8890" y="2120"/>
                </a:lnTo>
                <a:lnTo>
                  <a:pt x="8913" y="2445"/>
                </a:lnTo>
                <a:lnTo>
                  <a:pt x="8969" y="2756"/>
                </a:lnTo>
                <a:lnTo>
                  <a:pt x="9060" y="3081"/>
                </a:lnTo>
                <a:lnTo>
                  <a:pt x="9173" y="3378"/>
                </a:lnTo>
                <a:lnTo>
                  <a:pt x="9297" y="3647"/>
                </a:lnTo>
                <a:lnTo>
                  <a:pt x="9466" y="3887"/>
                </a:lnTo>
                <a:lnTo>
                  <a:pt x="9579" y="4085"/>
                </a:lnTo>
                <a:lnTo>
                  <a:pt x="9670" y="4269"/>
                </a:lnTo>
                <a:lnTo>
                  <a:pt x="9726" y="4467"/>
                </a:lnTo>
                <a:lnTo>
                  <a:pt x="9771" y="4650"/>
                </a:lnTo>
                <a:lnTo>
                  <a:pt x="9771" y="4834"/>
                </a:lnTo>
                <a:lnTo>
                  <a:pt x="9749" y="5032"/>
                </a:lnTo>
                <a:lnTo>
                  <a:pt x="9715" y="5216"/>
                </a:lnTo>
                <a:lnTo>
                  <a:pt x="9625" y="5385"/>
                </a:lnTo>
                <a:lnTo>
                  <a:pt x="9534" y="5513"/>
                </a:lnTo>
                <a:lnTo>
                  <a:pt x="9410" y="5626"/>
                </a:lnTo>
                <a:lnTo>
                  <a:pt x="9229" y="5710"/>
                </a:lnTo>
                <a:lnTo>
                  <a:pt x="9060" y="5767"/>
                </a:lnTo>
                <a:lnTo>
                  <a:pt x="8845" y="5767"/>
                </a:lnTo>
                <a:lnTo>
                  <a:pt x="8585" y="5739"/>
                </a:lnTo>
                <a:lnTo>
                  <a:pt x="8325" y="5654"/>
                </a:lnTo>
                <a:lnTo>
                  <a:pt x="8020" y="5513"/>
                </a:lnTo>
                <a:lnTo>
                  <a:pt x="7840" y="5442"/>
                </a:lnTo>
                <a:lnTo>
                  <a:pt x="7648" y="5385"/>
                </a:lnTo>
                <a:lnTo>
                  <a:pt x="7433" y="5329"/>
                </a:lnTo>
                <a:lnTo>
                  <a:pt x="7241" y="5301"/>
                </a:lnTo>
                <a:lnTo>
                  <a:pt x="6755" y="5301"/>
                </a:lnTo>
                <a:lnTo>
                  <a:pt x="6281" y="5329"/>
                </a:lnTo>
                <a:lnTo>
                  <a:pt x="5784" y="5385"/>
                </a:lnTo>
                <a:lnTo>
                  <a:pt x="5264" y="5498"/>
                </a:lnTo>
                <a:lnTo>
                  <a:pt x="4744" y="5597"/>
                </a:lnTo>
                <a:lnTo>
                  <a:pt x="4247" y="5739"/>
                </a:lnTo>
                <a:lnTo>
                  <a:pt x="4202" y="5894"/>
                </a:lnTo>
                <a:lnTo>
                  <a:pt x="4202" y="6191"/>
                </a:lnTo>
                <a:lnTo>
                  <a:pt x="4202" y="6545"/>
                </a:lnTo>
                <a:lnTo>
                  <a:pt x="4225" y="6954"/>
                </a:lnTo>
                <a:lnTo>
                  <a:pt x="4315" y="7930"/>
                </a:lnTo>
                <a:lnTo>
                  <a:pt x="4394" y="9018"/>
                </a:lnTo>
                <a:lnTo>
                  <a:pt x="4439" y="9570"/>
                </a:lnTo>
                <a:lnTo>
                  <a:pt x="4462" y="10107"/>
                </a:lnTo>
                <a:lnTo>
                  <a:pt x="4484" y="10630"/>
                </a:lnTo>
                <a:lnTo>
                  <a:pt x="4507" y="11082"/>
                </a:lnTo>
                <a:lnTo>
                  <a:pt x="4484" y="11520"/>
                </a:lnTo>
                <a:lnTo>
                  <a:pt x="4439" y="11874"/>
                </a:lnTo>
                <a:lnTo>
                  <a:pt x="4394" y="12029"/>
                </a:lnTo>
                <a:lnTo>
                  <a:pt x="4349" y="12171"/>
                </a:lnTo>
                <a:lnTo>
                  <a:pt x="4315" y="12284"/>
                </a:lnTo>
                <a:lnTo>
                  <a:pt x="4247" y="12354"/>
                </a:lnTo>
                <a:close/>
              </a:path>
            </a:pathLst>
          </a:custGeom>
          <a:solidFill>
            <a:srgbClr val="CC00CC"/>
          </a:solidFill>
          <a:ln w="28575">
            <a:solidFill>
              <a:srgbClr val="660066"/>
            </a:solidFill>
            <a:miter lim="800000"/>
            <a:headEnd/>
            <a:tailEnd/>
          </a:ln>
        </p:spPr>
        <p:txBody>
          <a:bodyPr vert="horz" wrap="square" lIns="91440" tIns="45720" rIns="91440" bIns="45720" numCol="1" anchor="t" anchorCtr="0" compatLnSpc="1">
            <a:prstTxWarp prst="textNoShape">
              <a:avLst/>
            </a:prstTxWarp>
          </a:bodyPr>
          <a:lstStyle/>
          <a:p>
            <a:pPr algn="ctr"/>
            <a:r>
              <a:rPr lang="tr-TR" sz="6000" b="1" dirty="0">
                <a:solidFill>
                  <a:schemeClr val="bg1"/>
                </a:solidFill>
                <a:effectLst>
                  <a:outerShdw blurRad="38100" dist="38100" dir="2700000" algn="tl">
                    <a:srgbClr val="000000">
                      <a:alpha val="43137"/>
                    </a:srgbClr>
                  </a:outerShdw>
                </a:effectLst>
                <a:latin typeface="Bookman Old Style" pitchFamily="18" charset="0"/>
              </a:rPr>
              <a:t>Zaman </a:t>
            </a:r>
            <a:r>
              <a:rPr lang="tr-TR" sz="6000" b="1" dirty="0" smtClean="0">
                <a:solidFill>
                  <a:schemeClr val="bg1"/>
                </a:solidFill>
                <a:effectLst>
                  <a:outerShdw blurRad="38100" dist="38100" dir="2700000" algn="tl">
                    <a:srgbClr val="000000">
                      <a:alpha val="43137"/>
                    </a:srgbClr>
                  </a:outerShdw>
                </a:effectLst>
                <a:latin typeface="Bookman Old Style" pitchFamily="18" charset="0"/>
              </a:rPr>
              <a:t>Yönetimi</a:t>
            </a:r>
            <a:endParaRPr lang="tr-TR" sz="6000" b="1" dirty="0">
              <a:solidFill>
                <a:schemeClr val="bg1"/>
              </a:solidFill>
              <a:effectLst>
                <a:outerShdw blurRad="38100" dist="38100" dir="2700000" algn="tl">
                  <a:srgbClr val="000000">
                    <a:alpha val="43137"/>
                  </a:srgbClr>
                </a:outerShdw>
              </a:effectLst>
              <a:latin typeface="Bookman Old Style" pitchFamily="18" charset="0"/>
            </a:endParaRPr>
          </a:p>
        </p:txBody>
      </p:sp>
    </p:spTree>
    <p:extLst>
      <p:ext uri="{BB962C8B-B14F-4D97-AF65-F5344CB8AC3E}">
        <p14:creationId xmlns:p14="http://schemas.microsoft.com/office/powerpoint/2010/main" xmlns="" val="2157588151"/>
      </p:ext>
    </p:extLst>
  </p:cSld>
  <p:clrMapOvr>
    <a:masterClrMapping/>
  </p:clrMapOvr>
  <mc:AlternateContent xmlns:mc="http://schemas.openxmlformats.org/markup-compatibility/2006">
    <mc:Choice xmlns:p14="http://schemas.microsoft.com/office/powerpoint/2010/main" xmlns=""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Dikdörtgen 1"/>
          <p:cNvSpPr/>
          <p:nvPr/>
        </p:nvSpPr>
        <p:spPr>
          <a:xfrm>
            <a:off x="3784199" y="1988840"/>
            <a:ext cx="5040560" cy="4108817"/>
          </a:xfrm>
          <a:prstGeom prst="rect">
            <a:avLst/>
          </a:prstGeom>
        </p:spPr>
        <p:txBody>
          <a:bodyPr wrap="square">
            <a:spAutoFit/>
          </a:bodyPr>
          <a:lstStyle/>
          <a:p>
            <a:pPr>
              <a:spcBef>
                <a:spcPts val="1800"/>
              </a:spcBef>
              <a:buFontTx/>
              <a:buNone/>
            </a:pPr>
            <a:r>
              <a:rPr lang="tr-TR" sz="3600" dirty="0" smtClean="0">
                <a:solidFill>
                  <a:srgbClr val="002060"/>
                </a:solidFill>
                <a:effectLst>
                  <a:outerShdw blurRad="38100" dist="38100" dir="2700000" algn="tl">
                    <a:srgbClr val="000000">
                      <a:alpha val="43137"/>
                    </a:srgbClr>
                  </a:outerShdw>
                </a:effectLst>
                <a:latin typeface="Bookman Old Style" pitchFamily="18" charset="0"/>
              </a:rPr>
              <a:t>* tasarruf </a:t>
            </a:r>
            <a:r>
              <a:rPr lang="tr-TR" sz="3600" dirty="0">
                <a:solidFill>
                  <a:srgbClr val="002060"/>
                </a:solidFill>
                <a:effectLst>
                  <a:outerShdw blurRad="38100" dist="38100" dir="2700000" algn="tl">
                    <a:srgbClr val="000000">
                      <a:alpha val="43137"/>
                    </a:srgbClr>
                  </a:outerShdw>
                </a:effectLst>
                <a:latin typeface="Bookman Old Style" pitchFamily="18" charset="0"/>
              </a:rPr>
              <a:t>edilemez,</a:t>
            </a:r>
          </a:p>
          <a:p>
            <a:pPr>
              <a:spcBef>
                <a:spcPts val="1800"/>
              </a:spcBef>
              <a:buFontTx/>
              <a:buNone/>
            </a:pPr>
            <a:r>
              <a:rPr lang="tr-TR" sz="3600" dirty="0" smtClean="0">
                <a:solidFill>
                  <a:srgbClr val="002060"/>
                </a:solidFill>
                <a:effectLst>
                  <a:outerShdw blurRad="38100" dist="38100" dir="2700000" algn="tl">
                    <a:srgbClr val="000000">
                      <a:alpha val="43137"/>
                    </a:srgbClr>
                  </a:outerShdw>
                </a:effectLst>
                <a:latin typeface="Bookman Old Style" pitchFamily="18" charset="0"/>
              </a:rPr>
              <a:t>* kiralanamaz</a:t>
            </a:r>
            <a:r>
              <a:rPr lang="tr-TR" sz="3600" dirty="0">
                <a:solidFill>
                  <a:srgbClr val="002060"/>
                </a:solidFill>
                <a:effectLst>
                  <a:outerShdw blurRad="38100" dist="38100" dir="2700000" algn="tl">
                    <a:srgbClr val="000000">
                      <a:alpha val="43137"/>
                    </a:srgbClr>
                  </a:outerShdw>
                </a:effectLst>
                <a:latin typeface="Bookman Old Style" pitchFamily="18" charset="0"/>
              </a:rPr>
              <a:t>, satın </a:t>
            </a:r>
            <a:r>
              <a:rPr lang="tr-TR" sz="3600" dirty="0" smtClean="0">
                <a:solidFill>
                  <a:srgbClr val="002060"/>
                </a:solidFill>
                <a:effectLst>
                  <a:outerShdw blurRad="38100" dist="38100" dir="2700000" algn="tl">
                    <a:srgbClr val="000000">
                      <a:alpha val="43137"/>
                    </a:srgbClr>
                  </a:outerShdw>
                </a:effectLst>
                <a:latin typeface="Bookman Old Style" pitchFamily="18" charset="0"/>
              </a:rPr>
              <a:t>ve ödünç alınamaz, çoğaltılamaz</a:t>
            </a:r>
            <a:r>
              <a:rPr lang="tr-TR" sz="3600" dirty="0">
                <a:solidFill>
                  <a:srgbClr val="002060"/>
                </a:solidFill>
                <a:effectLst>
                  <a:outerShdw blurRad="38100" dist="38100" dir="2700000" algn="tl">
                    <a:srgbClr val="000000">
                      <a:alpha val="43137"/>
                    </a:srgbClr>
                  </a:outerShdw>
                </a:effectLst>
                <a:latin typeface="Bookman Old Style" pitchFamily="18" charset="0"/>
              </a:rPr>
              <a:t>,</a:t>
            </a:r>
          </a:p>
          <a:p>
            <a:pPr>
              <a:spcBef>
                <a:spcPts val="1800"/>
              </a:spcBef>
              <a:buFontTx/>
              <a:buNone/>
            </a:pPr>
            <a:r>
              <a:rPr lang="tr-TR" sz="3600" dirty="0" smtClean="0">
                <a:solidFill>
                  <a:srgbClr val="002060"/>
                </a:solidFill>
                <a:effectLst>
                  <a:outerShdw blurRad="38100" dist="38100" dir="2700000" algn="tl">
                    <a:srgbClr val="000000">
                      <a:alpha val="43137"/>
                    </a:srgbClr>
                  </a:outerShdw>
                </a:effectLst>
                <a:latin typeface="Bookman Old Style" pitchFamily="18" charset="0"/>
              </a:rPr>
              <a:t>* geri </a:t>
            </a:r>
            <a:r>
              <a:rPr lang="tr-TR" sz="3600" dirty="0">
                <a:solidFill>
                  <a:srgbClr val="002060"/>
                </a:solidFill>
                <a:effectLst>
                  <a:outerShdw blurRad="38100" dist="38100" dir="2700000" algn="tl">
                    <a:srgbClr val="000000">
                      <a:alpha val="43137"/>
                    </a:srgbClr>
                  </a:outerShdw>
                </a:effectLst>
                <a:latin typeface="Bookman Old Style" pitchFamily="18" charset="0"/>
              </a:rPr>
              <a:t>döndürülemez,</a:t>
            </a:r>
          </a:p>
          <a:p>
            <a:pPr>
              <a:spcBef>
                <a:spcPts val="1800"/>
              </a:spcBef>
              <a:buFontTx/>
              <a:buNone/>
            </a:pPr>
            <a:r>
              <a:rPr lang="tr-TR" sz="3600" b="1" dirty="0" smtClean="0">
                <a:solidFill>
                  <a:srgbClr val="FF0000"/>
                </a:solidFill>
                <a:effectLst>
                  <a:outerShdw blurRad="38100" dist="38100" dir="2700000" algn="tl">
                    <a:srgbClr val="000000">
                      <a:alpha val="43137"/>
                    </a:srgbClr>
                  </a:outerShdw>
                </a:effectLst>
                <a:latin typeface="Bookman Old Style" pitchFamily="18" charset="0"/>
              </a:rPr>
              <a:t>* yalnızca </a:t>
            </a:r>
            <a:r>
              <a:rPr lang="tr-TR" sz="3600" b="1" dirty="0">
                <a:solidFill>
                  <a:srgbClr val="FF0000"/>
                </a:solidFill>
                <a:effectLst>
                  <a:outerShdw blurRad="38100" dist="38100" dir="2700000" algn="tl">
                    <a:srgbClr val="000000">
                      <a:alpha val="43137"/>
                    </a:srgbClr>
                  </a:outerShdw>
                </a:effectLst>
                <a:latin typeface="Bookman Old Style" pitchFamily="18" charset="0"/>
              </a:rPr>
              <a:t>kullanılır.</a:t>
            </a:r>
          </a:p>
        </p:txBody>
      </p:sp>
      <p:pic>
        <p:nvPicPr>
          <p:cNvPr id="3" name="Resim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27815" y="3898206"/>
            <a:ext cx="3056384" cy="2069427"/>
          </a:xfrm>
          <a:prstGeom prst="rect">
            <a:avLst/>
          </a:prstGeom>
        </p:spPr>
      </p:pic>
      <p:sp>
        <p:nvSpPr>
          <p:cNvPr id="4" name="Dikdörtgen 3"/>
          <p:cNvSpPr/>
          <p:nvPr/>
        </p:nvSpPr>
        <p:spPr>
          <a:xfrm rot="21079183">
            <a:off x="575223" y="413386"/>
            <a:ext cx="5732660" cy="1862048"/>
          </a:xfrm>
          <a:prstGeom prst="rect">
            <a:avLst/>
          </a:prstGeom>
          <a:noFill/>
        </p:spPr>
        <p:txBody>
          <a:bodyPr wrap="none" lIns="91440" tIns="45720" rIns="91440" bIns="45720">
            <a:spAutoFit/>
          </a:bodyPr>
          <a:lstStyle/>
          <a:p>
            <a:pPr algn="ctr"/>
            <a:r>
              <a:rPr lang="tr-TR" sz="11500" b="1" dirty="0" smtClean="0">
                <a:ln w="31550" cmpd="sng">
                  <a:solidFill>
                    <a:srgbClr val="002060"/>
                  </a:solidFill>
                  <a:prstDash val="solid"/>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13800000" scaled="0"/>
                  <a:tileRect/>
                </a:gradFill>
                <a:effectLst>
                  <a:glow rad="101600">
                    <a:schemeClr val="accent1">
                      <a:satMod val="175000"/>
                      <a:alpha val="40000"/>
                    </a:schemeClr>
                  </a:glow>
                  <a:outerShdw blurRad="50800" dist="40000" dir="5400000" algn="tl" rotWithShape="0">
                    <a:srgbClr val="000000">
                      <a:shade val="5000"/>
                      <a:satMod val="120000"/>
                      <a:alpha val="33000"/>
                    </a:srgbClr>
                  </a:outerShdw>
                </a:effectLst>
                <a:latin typeface="Bookman Old Style" pitchFamily="18" charset="0"/>
              </a:rPr>
              <a:t>ZAMAN</a:t>
            </a:r>
            <a:endParaRPr lang="tr-TR" sz="9600" b="1" dirty="0">
              <a:ln w="31550" cmpd="sng">
                <a:solidFill>
                  <a:srgbClr val="002060"/>
                </a:solidFill>
                <a:prstDash val="solid"/>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13800000" scaled="0"/>
                <a:tileRect/>
              </a:gradFill>
              <a:effectLst>
                <a:glow rad="101600">
                  <a:schemeClr val="accent1">
                    <a:satMod val="175000"/>
                    <a:alpha val="40000"/>
                  </a:schemeClr>
                </a:glow>
                <a:outerShdw blurRad="50800" dist="40000" dir="5400000" algn="tl" rotWithShape="0">
                  <a:srgbClr val="000000">
                    <a:shade val="5000"/>
                    <a:satMod val="120000"/>
                    <a:alpha val="33000"/>
                  </a:srgbClr>
                </a:outerShdw>
              </a:effectLst>
              <a:latin typeface="Bookman Old Style" pitchFamily="18" charset="0"/>
            </a:endParaRPr>
          </a:p>
        </p:txBody>
      </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600">
        <p14:prism dir="u" isContent="1"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6"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1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 calcmode="lin" valueType="num">
                                      <p:cBhvr>
                                        <p:cTn id="17" dur="5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8" dur="500" fill="hold"/>
                                        <p:tgtEl>
                                          <p:spTgt spid="2">
                                            <p:txEl>
                                              <p:pRg st="0" end="0"/>
                                            </p:txEl>
                                          </p:spTgt>
                                        </p:tgtEl>
                                        <p:attrNameLst>
                                          <p:attrName>ppt_h</p:attrName>
                                        </p:attrNameLst>
                                      </p:cBhvr>
                                      <p:tavLst>
                                        <p:tav tm="0">
                                          <p:val>
                                            <p:fltVal val="0"/>
                                          </p:val>
                                        </p:tav>
                                        <p:tav tm="100000">
                                          <p:val>
                                            <p:strVal val="#ppt_h"/>
                                          </p:val>
                                        </p:tav>
                                      </p:tavLst>
                                    </p:anim>
                                    <p:animEffect transition="in" filter="fade">
                                      <p:cBhvr>
                                        <p:cTn id="19" dur="500"/>
                                        <p:tgtEl>
                                          <p:spTgt spid="2">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2">
                                            <p:txEl>
                                              <p:pRg st="1" end="1"/>
                                            </p:txEl>
                                          </p:spTgt>
                                        </p:tgtEl>
                                        <p:attrNameLst>
                                          <p:attrName>style.visibility</p:attrName>
                                        </p:attrNameLst>
                                      </p:cBhvr>
                                      <p:to>
                                        <p:strVal val="visible"/>
                                      </p:to>
                                    </p:set>
                                    <p:anim calcmode="lin" valueType="num">
                                      <p:cBhvr>
                                        <p:cTn id="24" dur="500" fill="hold"/>
                                        <p:tgtEl>
                                          <p:spTgt spid="2">
                                            <p:txEl>
                                              <p:pRg st="1" end="1"/>
                                            </p:txEl>
                                          </p:spTgt>
                                        </p:tgtEl>
                                        <p:attrNameLst>
                                          <p:attrName>ppt_w</p:attrName>
                                        </p:attrNameLst>
                                      </p:cBhvr>
                                      <p:tavLst>
                                        <p:tav tm="0">
                                          <p:val>
                                            <p:fltVal val="0"/>
                                          </p:val>
                                        </p:tav>
                                        <p:tav tm="100000">
                                          <p:val>
                                            <p:strVal val="#ppt_w"/>
                                          </p:val>
                                        </p:tav>
                                      </p:tavLst>
                                    </p:anim>
                                    <p:anim calcmode="lin" valueType="num">
                                      <p:cBhvr>
                                        <p:cTn id="25" dur="500" fill="hold"/>
                                        <p:tgtEl>
                                          <p:spTgt spid="2">
                                            <p:txEl>
                                              <p:pRg st="1" end="1"/>
                                            </p:txEl>
                                          </p:spTgt>
                                        </p:tgtEl>
                                        <p:attrNameLst>
                                          <p:attrName>ppt_h</p:attrName>
                                        </p:attrNameLst>
                                      </p:cBhvr>
                                      <p:tavLst>
                                        <p:tav tm="0">
                                          <p:val>
                                            <p:fltVal val="0"/>
                                          </p:val>
                                        </p:tav>
                                        <p:tav tm="100000">
                                          <p:val>
                                            <p:strVal val="#ppt_h"/>
                                          </p:val>
                                        </p:tav>
                                      </p:tavLst>
                                    </p:anim>
                                    <p:animEffect transition="in" filter="fade">
                                      <p:cBhvr>
                                        <p:cTn id="26" dur="500"/>
                                        <p:tgtEl>
                                          <p:spTgt spid="2">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2">
                                            <p:txEl>
                                              <p:pRg st="2" end="2"/>
                                            </p:txEl>
                                          </p:spTgt>
                                        </p:tgtEl>
                                        <p:attrNameLst>
                                          <p:attrName>style.visibility</p:attrName>
                                        </p:attrNameLst>
                                      </p:cBhvr>
                                      <p:to>
                                        <p:strVal val="visible"/>
                                      </p:to>
                                    </p:set>
                                    <p:anim calcmode="lin" valueType="num">
                                      <p:cBhvr>
                                        <p:cTn id="31" dur="500" fill="hold"/>
                                        <p:tgtEl>
                                          <p:spTgt spid="2">
                                            <p:txEl>
                                              <p:pRg st="2" end="2"/>
                                            </p:txEl>
                                          </p:spTgt>
                                        </p:tgtEl>
                                        <p:attrNameLst>
                                          <p:attrName>ppt_w</p:attrName>
                                        </p:attrNameLst>
                                      </p:cBhvr>
                                      <p:tavLst>
                                        <p:tav tm="0">
                                          <p:val>
                                            <p:fltVal val="0"/>
                                          </p:val>
                                        </p:tav>
                                        <p:tav tm="100000">
                                          <p:val>
                                            <p:strVal val="#ppt_w"/>
                                          </p:val>
                                        </p:tav>
                                      </p:tavLst>
                                    </p:anim>
                                    <p:anim calcmode="lin" valueType="num">
                                      <p:cBhvr>
                                        <p:cTn id="32" dur="500" fill="hold"/>
                                        <p:tgtEl>
                                          <p:spTgt spid="2">
                                            <p:txEl>
                                              <p:pRg st="2" end="2"/>
                                            </p:txEl>
                                          </p:spTgt>
                                        </p:tgtEl>
                                        <p:attrNameLst>
                                          <p:attrName>ppt_h</p:attrName>
                                        </p:attrNameLst>
                                      </p:cBhvr>
                                      <p:tavLst>
                                        <p:tav tm="0">
                                          <p:val>
                                            <p:fltVal val="0"/>
                                          </p:val>
                                        </p:tav>
                                        <p:tav tm="100000">
                                          <p:val>
                                            <p:strVal val="#ppt_h"/>
                                          </p:val>
                                        </p:tav>
                                      </p:tavLst>
                                    </p:anim>
                                    <p:animEffect transition="in" filter="fade">
                                      <p:cBhvr>
                                        <p:cTn id="33" dur="500"/>
                                        <p:tgtEl>
                                          <p:spTgt spid="2">
                                            <p:txEl>
                                              <p:p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nodeType="clickEffect">
                                  <p:stCondLst>
                                    <p:cond delay="0"/>
                                  </p:stCondLst>
                                  <p:childTnLst>
                                    <p:set>
                                      <p:cBhvr>
                                        <p:cTn id="37" dur="1" fill="hold">
                                          <p:stCondLst>
                                            <p:cond delay="0"/>
                                          </p:stCondLst>
                                        </p:cTn>
                                        <p:tgtEl>
                                          <p:spTgt spid="2">
                                            <p:txEl>
                                              <p:pRg st="3" end="3"/>
                                            </p:txEl>
                                          </p:spTgt>
                                        </p:tgtEl>
                                        <p:attrNameLst>
                                          <p:attrName>style.visibility</p:attrName>
                                        </p:attrNameLst>
                                      </p:cBhvr>
                                      <p:to>
                                        <p:strVal val="visible"/>
                                      </p:to>
                                    </p:set>
                                    <p:anim calcmode="lin" valueType="num">
                                      <p:cBhvr>
                                        <p:cTn id="38" dur="500" fill="hold"/>
                                        <p:tgtEl>
                                          <p:spTgt spid="2">
                                            <p:txEl>
                                              <p:pRg st="3" end="3"/>
                                            </p:txEl>
                                          </p:spTgt>
                                        </p:tgtEl>
                                        <p:attrNameLst>
                                          <p:attrName>ppt_w</p:attrName>
                                        </p:attrNameLst>
                                      </p:cBhvr>
                                      <p:tavLst>
                                        <p:tav tm="0">
                                          <p:val>
                                            <p:fltVal val="0"/>
                                          </p:val>
                                        </p:tav>
                                        <p:tav tm="100000">
                                          <p:val>
                                            <p:strVal val="#ppt_w"/>
                                          </p:val>
                                        </p:tav>
                                      </p:tavLst>
                                    </p:anim>
                                    <p:anim calcmode="lin" valueType="num">
                                      <p:cBhvr>
                                        <p:cTn id="39" dur="500" fill="hold"/>
                                        <p:tgtEl>
                                          <p:spTgt spid="2">
                                            <p:txEl>
                                              <p:pRg st="3" end="3"/>
                                            </p:txEl>
                                          </p:spTgt>
                                        </p:tgtEl>
                                        <p:attrNameLst>
                                          <p:attrName>ppt_h</p:attrName>
                                        </p:attrNameLst>
                                      </p:cBhvr>
                                      <p:tavLst>
                                        <p:tav tm="0">
                                          <p:val>
                                            <p:fltVal val="0"/>
                                          </p:val>
                                        </p:tav>
                                        <p:tav tm="100000">
                                          <p:val>
                                            <p:strVal val="#ppt_h"/>
                                          </p:val>
                                        </p:tav>
                                      </p:tavLst>
                                    </p:anim>
                                    <p:animEffect transition="in" filter="fade">
                                      <p:cBhvr>
                                        <p:cTn id="4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Rectangle 3"/>
          <p:cNvSpPr txBox="1">
            <a:spLocks noChangeArrowheads="1"/>
          </p:cNvSpPr>
          <p:nvPr/>
        </p:nvSpPr>
        <p:spPr>
          <a:xfrm>
            <a:off x="539552" y="709396"/>
            <a:ext cx="8280920" cy="2209225"/>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buFontTx/>
              <a:buNone/>
            </a:pPr>
            <a:r>
              <a:rPr lang="tr-TR" sz="5400" b="1" i="1" dirty="0" smtClean="0">
                <a:solidFill>
                  <a:srgbClr val="FF0000"/>
                </a:solidFill>
                <a:effectLst>
                  <a:outerShdw blurRad="38100" dist="38100" dir="2700000" algn="tl">
                    <a:srgbClr val="000000">
                      <a:alpha val="43137"/>
                    </a:srgbClr>
                  </a:outerShdw>
                </a:effectLst>
                <a:latin typeface="Bookman Old Style" pitchFamily="18" charset="0"/>
              </a:rPr>
              <a:t>Sınıfta Zamanın Etkili Kullanımı İçin</a:t>
            </a:r>
          </a:p>
        </p:txBody>
      </p:sp>
      <p:pic>
        <p:nvPicPr>
          <p:cNvPr id="3" name="Resim 2"/>
          <p:cNvPicPr>
            <a:picLocks noChangeAspect="1"/>
          </p:cNvPicPr>
          <p:nvPr/>
        </p:nvPicPr>
        <p:blipFill rotWithShape="1">
          <a:blip r:embed="rId3" cstate="print">
            <a:extLst>
              <a:ext uri="{28A0092B-C50C-407E-A947-70E740481C1C}">
                <a14:useLocalDpi xmlns:a14="http://schemas.microsoft.com/office/drawing/2010/main" xmlns="" val="0"/>
              </a:ext>
            </a:extLst>
          </a:blip>
          <a:srcRect l="4348" t="5837" r="4348" b="5883"/>
          <a:stretch/>
        </p:blipFill>
        <p:spPr>
          <a:xfrm>
            <a:off x="2289831" y="2947916"/>
            <a:ext cx="4536504" cy="3152633"/>
          </a:xfrm>
          <a:prstGeom prst="rect">
            <a:avLst/>
          </a:prstGeom>
        </p:spPr>
      </p:pic>
      <p:sp>
        <p:nvSpPr>
          <p:cNvPr id="4" name="Dikdörtgen 3"/>
          <p:cNvSpPr/>
          <p:nvPr/>
        </p:nvSpPr>
        <p:spPr>
          <a:xfrm>
            <a:off x="2289831" y="3168504"/>
            <a:ext cx="4536504" cy="2751522"/>
          </a:xfrm>
          <a:prstGeom prst="rect">
            <a:avLst/>
          </a:prstGeom>
        </p:spPr>
        <p:txBody>
          <a:bodyPr wrap="square">
            <a:spAutoFit/>
          </a:bodyPr>
          <a:lstStyle/>
          <a:p>
            <a:pPr algn="ctr">
              <a:lnSpc>
                <a:spcPct val="120000"/>
              </a:lnSpc>
              <a:buFontTx/>
              <a:buNone/>
            </a:pPr>
            <a:r>
              <a:rPr lang="tr-TR" sz="3600" dirty="0" smtClean="0">
                <a:solidFill>
                  <a:srgbClr val="002060"/>
                </a:solidFill>
                <a:effectLst>
                  <a:outerShdw blurRad="38100" dist="38100" dir="2700000" algn="tl">
                    <a:srgbClr val="000000">
                      <a:alpha val="43137"/>
                    </a:srgbClr>
                  </a:outerShdw>
                </a:effectLst>
                <a:latin typeface="Bookman Old Style" pitchFamily="18" charset="0"/>
              </a:rPr>
              <a:t>1-Dersin </a:t>
            </a:r>
            <a:r>
              <a:rPr lang="tr-TR" sz="3600" dirty="0">
                <a:solidFill>
                  <a:srgbClr val="002060"/>
                </a:solidFill>
                <a:effectLst>
                  <a:outerShdw blurRad="38100" dist="38100" dir="2700000" algn="tl">
                    <a:srgbClr val="000000">
                      <a:alpha val="43137"/>
                    </a:srgbClr>
                  </a:outerShdw>
                </a:effectLst>
                <a:latin typeface="Bookman Old Style" pitchFamily="18" charset="0"/>
              </a:rPr>
              <a:t>içeriği ve sınıf içi süreçler önceden belirlenmelidir,</a:t>
            </a:r>
          </a:p>
        </p:txBody>
      </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pic>
        <p:nvPicPr>
          <p:cNvPr id="10" name="Resim 9"/>
          <p:cNvPicPr>
            <a:picLocks noChangeAspect="1"/>
          </p:cNvPicPr>
          <p:nvPr/>
        </p:nvPicPr>
        <p:blipFill rotWithShape="1">
          <a:blip r:embed="rId3" cstate="print">
            <a:extLst>
              <a:ext uri="{28A0092B-C50C-407E-A947-70E740481C1C}">
                <a14:useLocalDpi xmlns:a14="http://schemas.microsoft.com/office/drawing/2010/main" xmlns="" val="0"/>
              </a:ext>
            </a:extLst>
          </a:blip>
          <a:srcRect l="4348" t="5413" r="4348" b="7071"/>
          <a:stretch/>
        </p:blipFill>
        <p:spPr>
          <a:xfrm>
            <a:off x="4607496" y="3732662"/>
            <a:ext cx="4536504" cy="3125338"/>
          </a:xfrm>
          <a:prstGeom prst="rect">
            <a:avLst/>
          </a:prstGeom>
        </p:spPr>
      </p:pic>
      <p:sp>
        <p:nvSpPr>
          <p:cNvPr id="11" name="Dikdörtgen 10"/>
          <p:cNvSpPr/>
          <p:nvPr/>
        </p:nvSpPr>
        <p:spPr>
          <a:xfrm>
            <a:off x="4635414" y="3935182"/>
            <a:ext cx="4536504" cy="2677656"/>
          </a:xfrm>
          <a:prstGeom prst="rect">
            <a:avLst/>
          </a:prstGeom>
        </p:spPr>
        <p:txBody>
          <a:bodyPr wrap="square">
            <a:spAutoFit/>
          </a:bodyPr>
          <a:lstStyle/>
          <a:p>
            <a:pPr algn="ctr">
              <a:lnSpc>
                <a:spcPct val="120000"/>
              </a:lnSpc>
              <a:buFontTx/>
              <a:buNone/>
            </a:pPr>
            <a:r>
              <a:rPr lang="tr-TR" sz="3500" dirty="0" smtClean="0">
                <a:solidFill>
                  <a:srgbClr val="002060"/>
                </a:solidFill>
                <a:effectLst>
                  <a:outerShdw blurRad="38100" dist="38100" dir="2700000" algn="tl">
                    <a:srgbClr val="000000">
                      <a:alpha val="43137"/>
                    </a:srgbClr>
                  </a:outerShdw>
                </a:effectLst>
                <a:latin typeface="Bookman Old Style" pitchFamily="18" charset="0"/>
              </a:rPr>
              <a:t>3-Zamanın </a:t>
            </a:r>
            <a:r>
              <a:rPr lang="tr-TR" sz="3500" dirty="0">
                <a:solidFill>
                  <a:srgbClr val="002060"/>
                </a:solidFill>
                <a:effectLst>
                  <a:outerShdw blurRad="38100" dist="38100" dir="2700000" algn="tl">
                    <a:srgbClr val="000000">
                      <a:alpha val="43137"/>
                    </a:srgbClr>
                  </a:outerShdw>
                </a:effectLst>
                <a:latin typeface="Bookman Old Style" pitchFamily="18" charset="0"/>
              </a:rPr>
              <a:t>büyük çoğunluğu öğrenme etkinliklerine ayrılmalıdır,</a:t>
            </a:r>
          </a:p>
        </p:txBody>
      </p:sp>
      <p:pic>
        <p:nvPicPr>
          <p:cNvPr id="12" name="Resim 11"/>
          <p:cNvPicPr>
            <a:picLocks noChangeAspect="1"/>
          </p:cNvPicPr>
          <p:nvPr/>
        </p:nvPicPr>
        <p:blipFill rotWithShape="1">
          <a:blip r:embed="rId3" cstate="print">
            <a:extLst>
              <a:ext uri="{28A0092B-C50C-407E-A947-70E740481C1C}">
                <a14:useLocalDpi xmlns:a14="http://schemas.microsoft.com/office/drawing/2010/main" xmlns="" val="0"/>
              </a:ext>
            </a:extLst>
          </a:blip>
          <a:srcRect l="4348" t="6656" r="4348" b="5446"/>
          <a:stretch/>
        </p:blipFill>
        <p:spPr>
          <a:xfrm>
            <a:off x="0" y="0"/>
            <a:ext cx="4536504" cy="3138986"/>
          </a:xfrm>
          <a:prstGeom prst="rect">
            <a:avLst/>
          </a:prstGeom>
        </p:spPr>
      </p:pic>
      <p:sp>
        <p:nvSpPr>
          <p:cNvPr id="13" name="Dikdörtgen 12"/>
          <p:cNvSpPr/>
          <p:nvPr/>
        </p:nvSpPr>
        <p:spPr>
          <a:xfrm>
            <a:off x="0" y="193732"/>
            <a:ext cx="4536504" cy="2751522"/>
          </a:xfrm>
          <a:prstGeom prst="rect">
            <a:avLst/>
          </a:prstGeom>
        </p:spPr>
        <p:txBody>
          <a:bodyPr wrap="square">
            <a:spAutoFit/>
          </a:bodyPr>
          <a:lstStyle/>
          <a:p>
            <a:pPr algn="ctr">
              <a:lnSpc>
                <a:spcPct val="120000"/>
              </a:lnSpc>
              <a:buFontTx/>
              <a:buNone/>
            </a:pPr>
            <a:r>
              <a:rPr lang="tr-TR" sz="3600" dirty="0" smtClean="0">
                <a:solidFill>
                  <a:srgbClr val="002060"/>
                </a:solidFill>
                <a:effectLst>
                  <a:outerShdw blurRad="38100" dist="38100" dir="2700000" algn="tl">
                    <a:srgbClr val="000000">
                      <a:alpha val="43137"/>
                    </a:srgbClr>
                  </a:outerShdw>
                </a:effectLst>
                <a:latin typeface="Bookman Old Style" pitchFamily="18" charset="0"/>
              </a:rPr>
              <a:t>2-Akademik </a:t>
            </a:r>
            <a:r>
              <a:rPr lang="tr-TR" sz="3600" dirty="0">
                <a:solidFill>
                  <a:srgbClr val="002060"/>
                </a:solidFill>
                <a:effectLst>
                  <a:outerShdw blurRad="38100" dist="38100" dir="2700000" algn="tl">
                    <a:srgbClr val="000000">
                      <a:alpha val="43137"/>
                    </a:srgbClr>
                  </a:outerShdw>
                </a:effectLst>
                <a:latin typeface="Bookman Old Style" pitchFamily="18" charset="0"/>
              </a:rPr>
              <a:t>olmayan konulara daha az zaman ayrılmalıdır,</a:t>
            </a:r>
          </a:p>
        </p:txBody>
      </p:sp>
      <p:pic>
        <p:nvPicPr>
          <p:cNvPr id="14" name="Resim 1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737539" y="3356992"/>
            <a:ext cx="3061426" cy="3061426"/>
          </a:xfrm>
          <a:prstGeom prst="rect">
            <a:avLst/>
          </a:prstGeom>
        </p:spPr>
      </p:pic>
      <p:pic>
        <p:nvPicPr>
          <p:cNvPr id="17" name="Resim 1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5564188" y="476672"/>
            <a:ext cx="2678956" cy="2719241"/>
          </a:xfrm>
          <a:prstGeom prst="rect">
            <a:avLst/>
          </a:prstGeom>
        </p:spPr>
      </p:pic>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600">
        <p14:prism isContent="1"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par>
                                <p:cTn id="8" presetID="14" presetClass="entr" presetSubtype="1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randombar(horizontal)">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randombar(horizontal)">
                                      <p:cBhvr>
                                        <p:cTn id="15" dur="500"/>
                                        <p:tgtEl>
                                          <p:spTgt spid="11"/>
                                        </p:tgtEl>
                                      </p:cBhvr>
                                    </p:animEffect>
                                  </p:childTnLst>
                                </p:cTn>
                              </p:par>
                              <p:par>
                                <p:cTn id="16" presetID="14" presetClass="entr" presetSubtype="10"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randombar(horizontal)">
                                      <p:cBhvr>
                                        <p:cTn id="1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8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pic>
        <p:nvPicPr>
          <p:cNvPr id="10" name="Resim 9"/>
          <p:cNvPicPr>
            <a:picLocks noChangeAspect="1"/>
          </p:cNvPicPr>
          <p:nvPr/>
        </p:nvPicPr>
        <p:blipFill rotWithShape="1">
          <a:blip r:embed="rId3" cstate="print">
            <a:extLst>
              <a:ext uri="{28A0092B-C50C-407E-A947-70E740481C1C}">
                <a14:useLocalDpi xmlns:a14="http://schemas.microsoft.com/office/drawing/2010/main" xmlns="" val="0"/>
              </a:ext>
            </a:extLst>
          </a:blip>
          <a:srcRect l="4348" t="5413" r="4348" b="4205"/>
          <a:stretch/>
        </p:blipFill>
        <p:spPr>
          <a:xfrm>
            <a:off x="4607496" y="3731712"/>
            <a:ext cx="4536504" cy="3227695"/>
          </a:xfrm>
          <a:prstGeom prst="rect">
            <a:avLst/>
          </a:prstGeom>
        </p:spPr>
      </p:pic>
      <p:sp>
        <p:nvSpPr>
          <p:cNvPr id="11" name="Dikdörtgen 10"/>
          <p:cNvSpPr/>
          <p:nvPr/>
        </p:nvSpPr>
        <p:spPr>
          <a:xfrm>
            <a:off x="4607496" y="3969799"/>
            <a:ext cx="4536504" cy="2751522"/>
          </a:xfrm>
          <a:prstGeom prst="rect">
            <a:avLst/>
          </a:prstGeom>
        </p:spPr>
        <p:txBody>
          <a:bodyPr wrap="square">
            <a:spAutoFit/>
          </a:bodyPr>
          <a:lstStyle/>
          <a:p>
            <a:pPr algn="ctr">
              <a:lnSpc>
                <a:spcPct val="120000"/>
              </a:lnSpc>
              <a:buFontTx/>
              <a:buNone/>
            </a:pPr>
            <a:r>
              <a:rPr lang="tr-TR" sz="3600" dirty="0" smtClean="0">
                <a:solidFill>
                  <a:srgbClr val="002060"/>
                </a:solidFill>
                <a:effectLst>
                  <a:outerShdw blurRad="38100" dist="38100" dir="2700000" algn="tl">
                    <a:srgbClr val="000000">
                      <a:alpha val="43137"/>
                    </a:srgbClr>
                  </a:outerShdw>
                </a:effectLst>
                <a:latin typeface="Bookman Old Style" pitchFamily="18" charset="0"/>
              </a:rPr>
              <a:t>5-İhtiyaçlara </a:t>
            </a:r>
            <a:r>
              <a:rPr lang="tr-TR" sz="3600" dirty="0">
                <a:solidFill>
                  <a:srgbClr val="002060"/>
                </a:solidFill>
                <a:effectLst>
                  <a:outerShdw blurRad="38100" dist="38100" dir="2700000" algn="tl">
                    <a:srgbClr val="000000">
                      <a:alpha val="43137"/>
                    </a:srgbClr>
                  </a:outerShdw>
                </a:effectLst>
                <a:latin typeface="Bookman Old Style" pitchFamily="18" charset="0"/>
              </a:rPr>
              <a:t>göre değişen esnek bir zaman kullanım anlayışı olmalıdır,</a:t>
            </a:r>
          </a:p>
        </p:txBody>
      </p:sp>
      <p:pic>
        <p:nvPicPr>
          <p:cNvPr id="6" name="Resim 5"/>
          <p:cNvPicPr>
            <a:picLocks noChangeAspect="1"/>
          </p:cNvPicPr>
          <p:nvPr/>
        </p:nvPicPr>
        <p:blipFill rotWithShape="1">
          <a:blip r:embed="rId3" cstate="print">
            <a:extLst>
              <a:ext uri="{28A0092B-C50C-407E-A947-70E740481C1C}">
                <a14:useLocalDpi xmlns:a14="http://schemas.microsoft.com/office/drawing/2010/main" xmlns="" val="0"/>
              </a:ext>
            </a:extLst>
          </a:blip>
          <a:srcRect l="4348" t="6655" r="4348" b="6210"/>
          <a:stretch/>
        </p:blipFill>
        <p:spPr>
          <a:xfrm>
            <a:off x="0" y="0"/>
            <a:ext cx="4536504" cy="3111690"/>
          </a:xfrm>
          <a:prstGeom prst="rect">
            <a:avLst/>
          </a:prstGeom>
        </p:spPr>
      </p:pic>
      <p:sp>
        <p:nvSpPr>
          <p:cNvPr id="7" name="Dikdörtgen 6"/>
          <p:cNvSpPr/>
          <p:nvPr/>
        </p:nvSpPr>
        <p:spPr>
          <a:xfrm>
            <a:off x="0" y="202089"/>
            <a:ext cx="4536504" cy="2751522"/>
          </a:xfrm>
          <a:prstGeom prst="rect">
            <a:avLst/>
          </a:prstGeom>
        </p:spPr>
        <p:txBody>
          <a:bodyPr wrap="square">
            <a:spAutoFit/>
          </a:bodyPr>
          <a:lstStyle/>
          <a:p>
            <a:pPr algn="ctr">
              <a:lnSpc>
                <a:spcPct val="120000"/>
              </a:lnSpc>
              <a:buFontTx/>
              <a:buNone/>
            </a:pPr>
            <a:r>
              <a:rPr lang="tr-TR" sz="3600" dirty="0" smtClean="0">
                <a:solidFill>
                  <a:srgbClr val="002060"/>
                </a:solidFill>
                <a:effectLst>
                  <a:outerShdw blurRad="38100" dist="38100" dir="2700000" algn="tl">
                    <a:srgbClr val="000000">
                      <a:alpha val="43137"/>
                    </a:srgbClr>
                  </a:outerShdw>
                </a:effectLst>
                <a:latin typeface="Bookman Old Style" pitchFamily="18" charset="0"/>
              </a:rPr>
              <a:t>4-Öğrencilerin </a:t>
            </a:r>
            <a:r>
              <a:rPr lang="tr-TR" sz="3600" dirty="0">
                <a:solidFill>
                  <a:srgbClr val="002060"/>
                </a:solidFill>
                <a:effectLst>
                  <a:outerShdw blurRad="38100" dist="38100" dir="2700000" algn="tl">
                    <a:srgbClr val="000000">
                      <a:alpha val="43137"/>
                    </a:srgbClr>
                  </a:outerShdw>
                </a:effectLst>
                <a:latin typeface="Bookman Old Style" pitchFamily="18" charset="0"/>
              </a:rPr>
              <a:t>sınıf içi etkinliklere etkin katılımı sağlanmalıdır,</a:t>
            </a:r>
          </a:p>
        </p:txBody>
      </p:sp>
      <p:pic>
        <p:nvPicPr>
          <p:cNvPr id="3" name="Resim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685135" y="493663"/>
            <a:ext cx="2381225" cy="2634962"/>
          </a:xfrm>
          <a:prstGeom prst="rect">
            <a:avLst/>
          </a:prstGeom>
        </p:spPr>
      </p:pic>
      <p:pic>
        <p:nvPicPr>
          <p:cNvPr id="12" name="Resim 11"/>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84076" y="3323624"/>
            <a:ext cx="3168352" cy="3397697"/>
          </a:xfrm>
          <a:prstGeom prst="rect">
            <a:avLst/>
          </a:prstGeom>
          <a:ln>
            <a:solidFill>
              <a:schemeClr val="bg1"/>
            </a:solidFill>
          </a:ln>
        </p:spPr>
      </p:pic>
    </p:spTree>
    <p:extLst>
      <p:ext uri="{BB962C8B-B14F-4D97-AF65-F5344CB8AC3E}">
        <p14:creationId xmlns:p14="http://schemas.microsoft.com/office/powerpoint/2010/main" xmlns="" val="264526031"/>
      </p:ext>
    </p:extLst>
  </p:cSld>
  <p:clrMapOvr>
    <a:masterClrMapping/>
  </p:clrMapOvr>
  <mc:AlternateContent xmlns:mc="http://schemas.openxmlformats.org/markup-compatibility/2006">
    <mc:Choice xmlns:p14="http://schemas.microsoft.com/office/powerpoint/2010/main" xmlns="" Requires="p14">
      <p:transition spd="slow" p14:dur="1600">
        <p14:prism isContent="1"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par>
                                <p:cTn id="8" presetID="14"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randombar(horizontal)">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Lst>
  </p:timing>
</p:sld>
</file>

<file path=ppt/slides/slide8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pic>
        <p:nvPicPr>
          <p:cNvPr id="10" name="Resim 9"/>
          <p:cNvPicPr>
            <a:picLocks noChangeAspect="1"/>
          </p:cNvPicPr>
          <p:nvPr/>
        </p:nvPicPr>
        <p:blipFill rotWithShape="1">
          <a:blip r:embed="rId3" cstate="print">
            <a:extLst>
              <a:ext uri="{28A0092B-C50C-407E-A947-70E740481C1C}">
                <a14:useLocalDpi xmlns:a14="http://schemas.microsoft.com/office/drawing/2010/main" xmlns="" val="0"/>
              </a:ext>
            </a:extLst>
          </a:blip>
          <a:srcRect l="4348" t="5413" r="4348" b="4205"/>
          <a:stretch/>
        </p:blipFill>
        <p:spPr>
          <a:xfrm>
            <a:off x="4623733" y="3677222"/>
            <a:ext cx="4536504" cy="3227696"/>
          </a:xfrm>
          <a:prstGeom prst="rect">
            <a:avLst/>
          </a:prstGeom>
        </p:spPr>
      </p:pic>
      <p:sp>
        <p:nvSpPr>
          <p:cNvPr id="11" name="Dikdörtgen 10"/>
          <p:cNvSpPr/>
          <p:nvPr/>
        </p:nvSpPr>
        <p:spPr>
          <a:xfrm>
            <a:off x="4572000" y="3909234"/>
            <a:ext cx="4536504" cy="704680"/>
          </a:xfrm>
          <a:prstGeom prst="rect">
            <a:avLst/>
          </a:prstGeom>
        </p:spPr>
        <p:txBody>
          <a:bodyPr wrap="square">
            <a:spAutoFit/>
          </a:bodyPr>
          <a:lstStyle/>
          <a:p>
            <a:pPr algn="ctr">
              <a:lnSpc>
                <a:spcPct val="120000"/>
              </a:lnSpc>
              <a:buFontTx/>
              <a:buNone/>
            </a:pPr>
            <a:endParaRPr lang="tr-TR" sz="3600" dirty="0">
              <a:solidFill>
                <a:srgbClr val="002060"/>
              </a:solidFill>
              <a:effectLst>
                <a:outerShdw blurRad="38100" dist="38100" dir="2700000" algn="tl">
                  <a:srgbClr val="000000">
                    <a:alpha val="43137"/>
                  </a:srgbClr>
                </a:outerShdw>
              </a:effectLst>
              <a:latin typeface="Bookman Old Style" pitchFamily="18" charset="0"/>
            </a:endParaRPr>
          </a:p>
        </p:txBody>
      </p:sp>
      <p:pic>
        <p:nvPicPr>
          <p:cNvPr id="7" name="Resim 6"/>
          <p:cNvPicPr>
            <a:picLocks noChangeAspect="1"/>
          </p:cNvPicPr>
          <p:nvPr/>
        </p:nvPicPr>
        <p:blipFill rotWithShape="1">
          <a:blip r:embed="rId3" cstate="print">
            <a:extLst>
              <a:ext uri="{28A0092B-C50C-407E-A947-70E740481C1C}">
                <a14:useLocalDpi xmlns:a14="http://schemas.microsoft.com/office/drawing/2010/main" xmlns="" val="0"/>
              </a:ext>
            </a:extLst>
          </a:blip>
          <a:srcRect l="4604" t="6655" r="4909" b="5827"/>
          <a:stretch/>
        </p:blipFill>
        <p:spPr>
          <a:xfrm>
            <a:off x="0" y="0"/>
            <a:ext cx="4495892" cy="3125338"/>
          </a:xfrm>
          <a:prstGeom prst="rect">
            <a:avLst/>
          </a:prstGeom>
        </p:spPr>
      </p:pic>
      <p:sp>
        <p:nvSpPr>
          <p:cNvPr id="2" name="Dikdörtgen 1"/>
          <p:cNvSpPr/>
          <p:nvPr/>
        </p:nvSpPr>
        <p:spPr>
          <a:xfrm>
            <a:off x="-35476" y="213133"/>
            <a:ext cx="4495892" cy="2699072"/>
          </a:xfrm>
          <a:prstGeom prst="rect">
            <a:avLst/>
          </a:prstGeom>
        </p:spPr>
        <p:txBody>
          <a:bodyPr wrap="square">
            <a:spAutoFit/>
          </a:bodyPr>
          <a:lstStyle/>
          <a:p>
            <a:pPr algn="ctr">
              <a:lnSpc>
                <a:spcPct val="120000"/>
              </a:lnSpc>
            </a:pPr>
            <a:r>
              <a:rPr lang="tr-TR" sz="3600" dirty="0">
                <a:solidFill>
                  <a:srgbClr val="002060"/>
                </a:solidFill>
                <a:effectLst>
                  <a:outerShdw blurRad="38100" dist="38100" dir="2700000" algn="tl">
                    <a:srgbClr val="000000">
                      <a:alpha val="43137"/>
                    </a:srgbClr>
                  </a:outerShdw>
                </a:effectLst>
                <a:latin typeface="Bookman Old Style" pitchFamily="18" charset="0"/>
              </a:rPr>
              <a:t>6-Öğretmen tüm öğrencilere zaman konusunda adil davranmalıdır</a:t>
            </a:r>
            <a:r>
              <a:rPr lang="tr-TR" sz="3600" dirty="0" smtClean="0">
                <a:solidFill>
                  <a:srgbClr val="002060"/>
                </a:solidFill>
                <a:effectLst>
                  <a:outerShdw blurRad="38100" dist="38100" dir="2700000" algn="tl">
                    <a:srgbClr val="000000">
                      <a:alpha val="43137"/>
                    </a:srgbClr>
                  </a:outerShdw>
                </a:effectLst>
                <a:latin typeface="Bookman Old Style" pitchFamily="18" charset="0"/>
              </a:rPr>
              <a:t>,</a:t>
            </a:r>
          </a:p>
        </p:txBody>
      </p:sp>
      <p:sp>
        <p:nvSpPr>
          <p:cNvPr id="3" name="Dikdörtgen 2"/>
          <p:cNvSpPr/>
          <p:nvPr/>
        </p:nvSpPr>
        <p:spPr>
          <a:xfrm>
            <a:off x="4623733" y="3925509"/>
            <a:ext cx="4536504" cy="2751522"/>
          </a:xfrm>
          <a:prstGeom prst="rect">
            <a:avLst/>
          </a:prstGeom>
        </p:spPr>
        <p:txBody>
          <a:bodyPr wrap="square">
            <a:spAutoFit/>
          </a:bodyPr>
          <a:lstStyle/>
          <a:p>
            <a:pPr algn="ctr">
              <a:lnSpc>
                <a:spcPct val="120000"/>
              </a:lnSpc>
              <a:buFontTx/>
              <a:buNone/>
            </a:pPr>
            <a:r>
              <a:rPr lang="tr-TR" sz="3600" dirty="0">
                <a:solidFill>
                  <a:srgbClr val="002060"/>
                </a:solidFill>
                <a:effectLst>
                  <a:outerShdw blurRad="38100" dist="38100" dir="2700000" algn="tl">
                    <a:srgbClr val="000000">
                      <a:alpha val="43137"/>
                    </a:srgbClr>
                  </a:outerShdw>
                </a:effectLst>
                <a:latin typeface="Bookman Old Style" pitchFamily="18" charset="0"/>
              </a:rPr>
              <a:t>7-Sorunlu öğrencilere fazladan zaman ayrılmalıdır.</a:t>
            </a:r>
          </a:p>
        </p:txBody>
      </p:sp>
      <p:pic>
        <p:nvPicPr>
          <p:cNvPr id="9" name="Resim 8"/>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343813" y="116632"/>
            <a:ext cx="3096344" cy="3096344"/>
          </a:xfrm>
          <a:prstGeom prst="rect">
            <a:avLst/>
          </a:prstGeom>
        </p:spPr>
      </p:pic>
      <p:pic>
        <p:nvPicPr>
          <p:cNvPr id="12" name="Resim 11"/>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73479" y="3528097"/>
            <a:ext cx="3148934" cy="3148934"/>
          </a:xfrm>
          <a:prstGeom prst="rect">
            <a:avLst/>
          </a:prstGeom>
        </p:spPr>
      </p:pic>
    </p:spTree>
    <p:extLst>
      <p:ext uri="{BB962C8B-B14F-4D97-AF65-F5344CB8AC3E}">
        <p14:creationId xmlns:p14="http://schemas.microsoft.com/office/powerpoint/2010/main" xmlns="" val="264526031"/>
      </p:ext>
    </p:extLst>
  </p:cSld>
  <p:clrMapOvr>
    <a:masterClrMapping/>
  </p:clrMapOvr>
  <mc:AlternateContent xmlns:mc="http://schemas.openxmlformats.org/markup-compatibility/2006">
    <mc:Choice xmlns:p14="http://schemas.microsoft.com/office/powerpoint/2010/main" xmlns="" Requires="p14">
      <p:transition spd="slow" p14:dur="1600">
        <p14:prism isContent="1"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randombar(horizontal)">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348000" b="-1348000"/>
          </a:stretch>
        </a:blipFill>
        <a:effectLst/>
      </p:bgPr>
    </p:bg>
    <p:spTree>
      <p:nvGrpSpPr>
        <p:cNvPr id="1" name=""/>
        <p:cNvGrpSpPr/>
        <p:nvPr/>
      </p:nvGrpSpPr>
      <p:grpSpPr>
        <a:xfrm>
          <a:off x="0" y="0"/>
          <a:ext cx="0" cy="0"/>
          <a:chOff x="0" y="0"/>
          <a:chExt cx="0" cy="0"/>
        </a:xfrm>
      </p:grpSpPr>
      <p:sp>
        <p:nvSpPr>
          <p:cNvPr id="2" name="Puzzle4"/>
          <p:cNvSpPr>
            <a:spLocks noEditPoints="1" noChangeArrowheads="1"/>
          </p:cNvSpPr>
          <p:nvPr/>
        </p:nvSpPr>
        <p:spPr bwMode="auto">
          <a:xfrm>
            <a:off x="467544" y="476671"/>
            <a:ext cx="8208912" cy="5976665"/>
          </a:xfrm>
          <a:custGeom>
            <a:avLst/>
            <a:gdLst>
              <a:gd name="T0" fmla="*/ 8307 w 21600"/>
              <a:gd name="T1" fmla="*/ 11593 h 21600"/>
              <a:gd name="T2" fmla="*/ 453 w 21600"/>
              <a:gd name="T3" fmla="*/ 16938 h 21600"/>
              <a:gd name="T4" fmla="*/ 11500 w 21600"/>
              <a:gd name="T5" fmla="*/ 21600 h 21600"/>
              <a:gd name="T6" fmla="*/ 20920 w 21600"/>
              <a:gd name="T7" fmla="*/ 16751 h 21600"/>
              <a:gd name="T8" fmla="*/ 13972 w 21600"/>
              <a:gd name="T9" fmla="*/ 10888 h 21600"/>
              <a:gd name="T10" fmla="*/ 21033 w 21600"/>
              <a:gd name="T11" fmla="*/ 4716 h 21600"/>
              <a:gd name="T12" fmla="*/ 11102 w 21600"/>
              <a:gd name="T13" fmla="*/ 11 h 21600"/>
              <a:gd name="T14" fmla="*/ 453 w 21600"/>
              <a:gd name="T15" fmla="*/ 4716 h 21600"/>
              <a:gd name="T16" fmla="*/ 2076 w 21600"/>
              <a:gd name="T17" fmla="*/ 5664 h 21600"/>
              <a:gd name="T18" fmla="*/ 20203 w 21600"/>
              <a:gd name="T19" fmla="*/ 15980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3813" y="10590"/>
                </a:moveTo>
                <a:lnTo>
                  <a:pt x="3927" y="10513"/>
                </a:lnTo>
                <a:lnTo>
                  <a:pt x="4078" y="10425"/>
                </a:lnTo>
                <a:lnTo>
                  <a:pt x="4210" y="10359"/>
                </a:lnTo>
                <a:lnTo>
                  <a:pt x="4361" y="10315"/>
                </a:lnTo>
                <a:lnTo>
                  <a:pt x="4682" y="10237"/>
                </a:lnTo>
                <a:lnTo>
                  <a:pt x="5041" y="10193"/>
                </a:lnTo>
                <a:lnTo>
                  <a:pt x="5456" y="10171"/>
                </a:lnTo>
                <a:lnTo>
                  <a:pt x="5853" y="10193"/>
                </a:lnTo>
                <a:lnTo>
                  <a:pt x="6249" y="10260"/>
                </a:lnTo>
                <a:lnTo>
                  <a:pt x="6646" y="10337"/>
                </a:lnTo>
                <a:lnTo>
                  <a:pt x="7004" y="10469"/>
                </a:lnTo>
                <a:lnTo>
                  <a:pt x="7363" y="10612"/>
                </a:lnTo>
                <a:lnTo>
                  <a:pt x="7665" y="10788"/>
                </a:lnTo>
                <a:lnTo>
                  <a:pt x="7911" y="10998"/>
                </a:lnTo>
                <a:lnTo>
                  <a:pt x="8024" y="11097"/>
                </a:lnTo>
                <a:lnTo>
                  <a:pt x="8137" y="11207"/>
                </a:lnTo>
                <a:lnTo>
                  <a:pt x="8194" y="11340"/>
                </a:lnTo>
                <a:lnTo>
                  <a:pt x="8269" y="11461"/>
                </a:lnTo>
                <a:lnTo>
                  <a:pt x="8307" y="11593"/>
                </a:lnTo>
                <a:lnTo>
                  <a:pt x="8307" y="11714"/>
                </a:lnTo>
                <a:lnTo>
                  <a:pt x="8307" y="11868"/>
                </a:lnTo>
                <a:lnTo>
                  <a:pt x="8307" y="12012"/>
                </a:lnTo>
                <a:lnTo>
                  <a:pt x="8194" y="12265"/>
                </a:lnTo>
                <a:lnTo>
                  <a:pt x="8062" y="12519"/>
                </a:lnTo>
                <a:lnTo>
                  <a:pt x="7873" y="12706"/>
                </a:lnTo>
                <a:lnTo>
                  <a:pt x="7627" y="12904"/>
                </a:lnTo>
                <a:lnTo>
                  <a:pt x="7363" y="13048"/>
                </a:lnTo>
                <a:lnTo>
                  <a:pt x="7080" y="13180"/>
                </a:lnTo>
                <a:lnTo>
                  <a:pt x="6759" y="13257"/>
                </a:lnTo>
                <a:lnTo>
                  <a:pt x="6419" y="13345"/>
                </a:lnTo>
                <a:lnTo>
                  <a:pt x="6098" y="13389"/>
                </a:lnTo>
                <a:lnTo>
                  <a:pt x="5739" y="13389"/>
                </a:lnTo>
                <a:lnTo>
                  <a:pt x="5418" y="13389"/>
                </a:lnTo>
                <a:lnTo>
                  <a:pt x="5079" y="13345"/>
                </a:lnTo>
                <a:lnTo>
                  <a:pt x="4758" y="13301"/>
                </a:lnTo>
                <a:lnTo>
                  <a:pt x="4474" y="13213"/>
                </a:lnTo>
                <a:lnTo>
                  <a:pt x="4172" y="13114"/>
                </a:lnTo>
                <a:lnTo>
                  <a:pt x="3965" y="12982"/>
                </a:lnTo>
                <a:lnTo>
                  <a:pt x="3738" y="12838"/>
                </a:lnTo>
                <a:lnTo>
                  <a:pt x="3493" y="12706"/>
                </a:lnTo>
                <a:lnTo>
                  <a:pt x="3228" y="12607"/>
                </a:lnTo>
                <a:lnTo>
                  <a:pt x="2945" y="12519"/>
                </a:lnTo>
                <a:lnTo>
                  <a:pt x="2700" y="12431"/>
                </a:lnTo>
                <a:lnTo>
                  <a:pt x="2397" y="12375"/>
                </a:lnTo>
                <a:lnTo>
                  <a:pt x="2152" y="12331"/>
                </a:lnTo>
                <a:lnTo>
                  <a:pt x="1888" y="12309"/>
                </a:lnTo>
                <a:lnTo>
                  <a:pt x="1642" y="12309"/>
                </a:lnTo>
                <a:lnTo>
                  <a:pt x="1397" y="12331"/>
                </a:lnTo>
                <a:lnTo>
                  <a:pt x="1170" y="12397"/>
                </a:lnTo>
                <a:lnTo>
                  <a:pt x="962" y="12453"/>
                </a:lnTo>
                <a:lnTo>
                  <a:pt x="774" y="12563"/>
                </a:lnTo>
                <a:lnTo>
                  <a:pt x="623" y="12684"/>
                </a:lnTo>
                <a:lnTo>
                  <a:pt x="528" y="12838"/>
                </a:lnTo>
                <a:lnTo>
                  <a:pt x="453" y="13026"/>
                </a:lnTo>
                <a:lnTo>
                  <a:pt x="339" y="13477"/>
                </a:lnTo>
                <a:lnTo>
                  <a:pt x="226" y="13984"/>
                </a:lnTo>
                <a:lnTo>
                  <a:pt x="151" y="14535"/>
                </a:lnTo>
                <a:lnTo>
                  <a:pt x="113" y="15075"/>
                </a:lnTo>
                <a:lnTo>
                  <a:pt x="113" y="15626"/>
                </a:lnTo>
                <a:lnTo>
                  <a:pt x="151" y="16133"/>
                </a:lnTo>
                <a:lnTo>
                  <a:pt x="188" y="16376"/>
                </a:lnTo>
                <a:lnTo>
                  <a:pt x="264" y="16585"/>
                </a:lnTo>
                <a:lnTo>
                  <a:pt x="339" y="16773"/>
                </a:lnTo>
                <a:lnTo>
                  <a:pt x="453" y="16938"/>
                </a:lnTo>
                <a:lnTo>
                  <a:pt x="1095" y="16883"/>
                </a:lnTo>
                <a:lnTo>
                  <a:pt x="1963" y="16795"/>
                </a:lnTo>
                <a:lnTo>
                  <a:pt x="2945" y="16751"/>
                </a:lnTo>
                <a:lnTo>
                  <a:pt x="3965" y="16706"/>
                </a:lnTo>
                <a:lnTo>
                  <a:pt x="5022" y="16684"/>
                </a:lnTo>
                <a:lnTo>
                  <a:pt x="5947" y="16684"/>
                </a:lnTo>
                <a:lnTo>
                  <a:pt x="6759" y="16706"/>
                </a:lnTo>
                <a:lnTo>
                  <a:pt x="7363" y="16751"/>
                </a:lnTo>
                <a:lnTo>
                  <a:pt x="7948" y="16839"/>
                </a:lnTo>
                <a:lnTo>
                  <a:pt x="8458" y="16916"/>
                </a:lnTo>
                <a:lnTo>
                  <a:pt x="8893" y="17026"/>
                </a:lnTo>
                <a:lnTo>
                  <a:pt x="9289" y="17158"/>
                </a:lnTo>
                <a:lnTo>
                  <a:pt x="9572" y="17280"/>
                </a:lnTo>
                <a:lnTo>
                  <a:pt x="9799" y="17412"/>
                </a:lnTo>
                <a:lnTo>
                  <a:pt x="9969" y="17555"/>
                </a:lnTo>
                <a:lnTo>
                  <a:pt x="10120" y="17687"/>
                </a:lnTo>
                <a:lnTo>
                  <a:pt x="10158" y="17831"/>
                </a:lnTo>
                <a:lnTo>
                  <a:pt x="10195" y="17974"/>
                </a:lnTo>
                <a:lnTo>
                  <a:pt x="10158" y="18128"/>
                </a:lnTo>
                <a:lnTo>
                  <a:pt x="10082" y="18271"/>
                </a:lnTo>
                <a:lnTo>
                  <a:pt x="9969" y="18426"/>
                </a:lnTo>
                <a:lnTo>
                  <a:pt x="9837" y="18569"/>
                </a:lnTo>
                <a:lnTo>
                  <a:pt x="9648" y="18701"/>
                </a:lnTo>
                <a:lnTo>
                  <a:pt x="9440" y="18822"/>
                </a:lnTo>
                <a:lnTo>
                  <a:pt x="9213" y="18999"/>
                </a:lnTo>
                <a:lnTo>
                  <a:pt x="9044" y="19186"/>
                </a:lnTo>
                <a:lnTo>
                  <a:pt x="8893" y="19395"/>
                </a:lnTo>
                <a:lnTo>
                  <a:pt x="8817" y="19627"/>
                </a:lnTo>
                <a:lnTo>
                  <a:pt x="8779" y="19858"/>
                </a:lnTo>
                <a:lnTo>
                  <a:pt x="8779" y="20112"/>
                </a:lnTo>
                <a:lnTo>
                  <a:pt x="8855" y="20354"/>
                </a:lnTo>
                <a:lnTo>
                  <a:pt x="8968" y="20586"/>
                </a:lnTo>
                <a:lnTo>
                  <a:pt x="9138" y="20817"/>
                </a:lnTo>
                <a:lnTo>
                  <a:pt x="9365" y="21026"/>
                </a:lnTo>
                <a:lnTo>
                  <a:pt x="9610" y="21192"/>
                </a:lnTo>
                <a:lnTo>
                  <a:pt x="9950" y="21368"/>
                </a:lnTo>
                <a:lnTo>
                  <a:pt x="10120" y="21445"/>
                </a:lnTo>
                <a:lnTo>
                  <a:pt x="10346" y="21511"/>
                </a:lnTo>
                <a:lnTo>
                  <a:pt x="10516" y="21555"/>
                </a:lnTo>
                <a:lnTo>
                  <a:pt x="10743" y="21600"/>
                </a:lnTo>
                <a:lnTo>
                  <a:pt x="10988" y="21644"/>
                </a:lnTo>
                <a:lnTo>
                  <a:pt x="11215" y="21666"/>
                </a:lnTo>
                <a:lnTo>
                  <a:pt x="11498" y="21666"/>
                </a:lnTo>
                <a:lnTo>
                  <a:pt x="11762" y="21666"/>
                </a:lnTo>
                <a:lnTo>
                  <a:pt x="12253" y="21644"/>
                </a:lnTo>
                <a:lnTo>
                  <a:pt x="12763" y="21577"/>
                </a:lnTo>
                <a:lnTo>
                  <a:pt x="13197" y="21467"/>
                </a:lnTo>
                <a:lnTo>
                  <a:pt x="13556" y="21346"/>
                </a:lnTo>
                <a:lnTo>
                  <a:pt x="13896" y="21192"/>
                </a:lnTo>
                <a:lnTo>
                  <a:pt x="14179" y="21026"/>
                </a:lnTo>
                <a:lnTo>
                  <a:pt x="14444" y="20839"/>
                </a:lnTo>
                <a:lnTo>
                  <a:pt x="14576" y="20641"/>
                </a:lnTo>
                <a:lnTo>
                  <a:pt x="14727" y="20431"/>
                </a:lnTo>
                <a:lnTo>
                  <a:pt x="14765" y="20200"/>
                </a:lnTo>
                <a:lnTo>
                  <a:pt x="14802" y="19991"/>
                </a:lnTo>
                <a:lnTo>
                  <a:pt x="14727" y="19759"/>
                </a:lnTo>
                <a:lnTo>
                  <a:pt x="14613" y="19550"/>
                </a:lnTo>
                <a:lnTo>
                  <a:pt x="14444" y="19307"/>
                </a:lnTo>
                <a:lnTo>
                  <a:pt x="14217" y="19098"/>
                </a:lnTo>
                <a:lnTo>
                  <a:pt x="13934" y="18911"/>
                </a:lnTo>
                <a:lnTo>
                  <a:pt x="13669" y="18745"/>
                </a:lnTo>
                <a:lnTo>
                  <a:pt x="13462" y="18547"/>
                </a:lnTo>
                <a:lnTo>
                  <a:pt x="13311" y="18337"/>
                </a:lnTo>
                <a:lnTo>
                  <a:pt x="13197" y="18150"/>
                </a:lnTo>
                <a:lnTo>
                  <a:pt x="13122" y="17941"/>
                </a:lnTo>
                <a:lnTo>
                  <a:pt x="13122" y="17720"/>
                </a:lnTo>
                <a:lnTo>
                  <a:pt x="13122" y="17533"/>
                </a:lnTo>
                <a:lnTo>
                  <a:pt x="13197" y="17346"/>
                </a:lnTo>
                <a:lnTo>
                  <a:pt x="13273" y="17158"/>
                </a:lnTo>
                <a:lnTo>
                  <a:pt x="13386" y="16982"/>
                </a:lnTo>
                <a:lnTo>
                  <a:pt x="13537" y="16839"/>
                </a:lnTo>
                <a:lnTo>
                  <a:pt x="13707" y="16706"/>
                </a:lnTo>
                <a:lnTo>
                  <a:pt x="13896" y="16607"/>
                </a:lnTo>
                <a:lnTo>
                  <a:pt x="14104" y="16519"/>
                </a:lnTo>
                <a:lnTo>
                  <a:pt x="14330" y="16453"/>
                </a:lnTo>
                <a:lnTo>
                  <a:pt x="14538" y="16431"/>
                </a:lnTo>
                <a:lnTo>
                  <a:pt x="14897" y="16453"/>
                </a:lnTo>
                <a:lnTo>
                  <a:pt x="15406" y="16497"/>
                </a:lnTo>
                <a:lnTo>
                  <a:pt x="16105" y="16541"/>
                </a:lnTo>
                <a:lnTo>
                  <a:pt x="16898" y="16607"/>
                </a:lnTo>
                <a:lnTo>
                  <a:pt x="17804" y="16651"/>
                </a:lnTo>
                <a:lnTo>
                  <a:pt x="18786" y="16684"/>
                </a:lnTo>
                <a:lnTo>
                  <a:pt x="19844" y="16728"/>
                </a:lnTo>
                <a:lnTo>
                  <a:pt x="20920" y="16751"/>
                </a:lnTo>
                <a:lnTo>
                  <a:pt x="21109" y="16497"/>
                </a:lnTo>
                <a:lnTo>
                  <a:pt x="21241" y="16222"/>
                </a:lnTo>
                <a:lnTo>
                  <a:pt x="21392" y="15946"/>
                </a:lnTo>
                <a:lnTo>
                  <a:pt x="21467" y="15648"/>
                </a:lnTo>
                <a:lnTo>
                  <a:pt x="21543" y="15351"/>
                </a:lnTo>
                <a:lnTo>
                  <a:pt x="21618" y="15042"/>
                </a:lnTo>
                <a:lnTo>
                  <a:pt x="21618" y="14745"/>
                </a:lnTo>
                <a:lnTo>
                  <a:pt x="21618" y="14447"/>
                </a:lnTo>
                <a:lnTo>
                  <a:pt x="21618" y="14150"/>
                </a:lnTo>
                <a:lnTo>
                  <a:pt x="21581" y="13852"/>
                </a:lnTo>
                <a:lnTo>
                  <a:pt x="21505" y="13577"/>
                </a:lnTo>
                <a:lnTo>
                  <a:pt x="21430" y="13301"/>
                </a:lnTo>
                <a:lnTo>
                  <a:pt x="21354" y="13048"/>
                </a:lnTo>
                <a:lnTo>
                  <a:pt x="21241" y="12816"/>
                </a:lnTo>
                <a:lnTo>
                  <a:pt x="21146" y="12607"/>
                </a:lnTo>
                <a:lnTo>
                  <a:pt x="21033" y="12431"/>
                </a:lnTo>
                <a:lnTo>
                  <a:pt x="20920" y="12265"/>
                </a:lnTo>
                <a:lnTo>
                  <a:pt x="20769" y="12144"/>
                </a:lnTo>
                <a:lnTo>
                  <a:pt x="20637" y="12034"/>
                </a:lnTo>
                <a:lnTo>
                  <a:pt x="20486" y="11946"/>
                </a:lnTo>
                <a:lnTo>
                  <a:pt x="20297" y="11891"/>
                </a:lnTo>
                <a:lnTo>
                  <a:pt x="20165" y="11846"/>
                </a:lnTo>
                <a:lnTo>
                  <a:pt x="19976" y="11824"/>
                </a:lnTo>
                <a:lnTo>
                  <a:pt x="19806" y="11802"/>
                </a:lnTo>
                <a:lnTo>
                  <a:pt x="19390" y="11824"/>
                </a:lnTo>
                <a:lnTo>
                  <a:pt x="18956" y="11891"/>
                </a:lnTo>
                <a:lnTo>
                  <a:pt x="18503" y="11968"/>
                </a:lnTo>
                <a:lnTo>
                  <a:pt x="17993" y="12078"/>
                </a:lnTo>
                <a:lnTo>
                  <a:pt x="17653" y="12144"/>
                </a:lnTo>
                <a:lnTo>
                  <a:pt x="17332" y="12199"/>
                </a:lnTo>
                <a:lnTo>
                  <a:pt x="17049" y="12221"/>
                </a:lnTo>
                <a:lnTo>
                  <a:pt x="16747" y="12243"/>
                </a:lnTo>
                <a:lnTo>
                  <a:pt x="16464" y="12243"/>
                </a:lnTo>
                <a:lnTo>
                  <a:pt x="16218" y="12243"/>
                </a:lnTo>
                <a:lnTo>
                  <a:pt x="15992" y="12221"/>
                </a:lnTo>
                <a:lnTo>
                  <a:pt x="15746" y="12199"/>
                </a:lnTo>
                <a:lnTo>
                  <a:pt x="15520" y="12155"/>
                </a:lnTo>
                <a:lnTo>
                  <a:pt x="15350" y="12122"/>
                </a:lnTo>
                <a:lnTo>
                  <a:pt x="15161" y="12056"/>
                </a:lnTo>
                <a:lnTo>
                  <a:pt x="14972" y="11990"/>
                </a:lnTo>
                <a:lnTo>
                  <a:pt x="14689" y="11846"/>
                </a:lnTo>
                <a:lnTo>
                  <a:pt x="14444" y="11670"/>
                </a:lnTo>
                <a:lnTo>
                  <a:pt x="14255" y="11483"/>
                </a:lnTo>
                <a:lnTo>
                  <a:pt x="14104" y="11295"/>
                </a:lnTo>
                <a:lnTo>
                  <a:pt x="14028" y="11086"/>
                </a:lnTo>
                <a:lnTo>
                  <a:pt x="13972" y="10888"/>
                </a:lnTo>
                <a:lnTo>
                  <a:pt x="13972" y="10700"/>
                </a:lnTo>
                <a:lnTo>
                  <a:pt x="14009" y="10513"/>
                </a:lnTo>
                <a:lnTo>
                  <a:pt x="14066" y="10359"/>
                </a:lnTo>
                <a:lnTo>
                  <a:pt x="14179" y="10215"/>
                </a:lnTo>
                <a:lnTo>
                  <a:pt x="14406" y="10006"/>
                </a:lnTo>
                <a:lnTo>
                  <a:pt x="14651" y="9830"/>
                </a:lnTo>
                <a:lnTo>
                  <a:pt x="14878" y="9686"/>
                </a:lnTo>
                <a:lnTo>
                  <a:pt x="15123" y="9554"/>
                </a:lnTo>
                <a:lnTo>
                  <a:pt x="15350" y="9477"/>
                </a:lnTo>
                <a:lnTo>
                  <a:pt x="15558" y="9411"/>
                </a:lnTo>
                <a:lnTo>
                  <a:pt x="15803" y="9345"/>
                </a:lnTo>
                <a:lnTo>
                  <a:pt x="16030" y="9323"/>
                </a:lnTo>
                <a:lnTo>
                  <a:pt x="16256" y="9301"/>
                </a:lnTo>
                <a:lnTo>
                  <a:pt x="16464" y="9323"/>
                </a:lnTo>
                <a:lnTo>
                  <a:pt x="16690" y="9345"/>
                </a:lnTo>
                <a:lnTo>
                  <a:pt x="16898" y="9367"/>
                </a:lnTo>
                <a:lnTo>
                  <a:pt x="17332" y="9477"/>
                </a:lnTo>
                <a:lnTo>
                  <a:pt x="17767" y="9598"/>
                </a:lnTo>
                <a:lnTo>
                  <a:pt x="18163" y="9731"/>
                </a:lnTo>
                <a:lnTo>
                  <a:pt x="18597" y="9874"/>
                </a:lnTo>
                <a:lnTo>
                  <a:pt x="18994" y="10006"/>
                </a:lnTo>
                <a:lnTo>
                  <a:pt x="19428" y="10083"/>
                </a:lnTo>
                <a:lnTo>
                  <a:pt x="19617" y="10127"/>
                </a:lnTo>
                <a:lnTo>
                  <a:pt x="19844" y="10149"/>
                </a:lnTo>
                <a:lnTo>
                  <a:pt x="20013" y="10149"/>
                </a:lnTo>
                <a:lnTo>
                  <a:pt x="20240" y="10127"/>
                </a:lnTo>
                <a:lnTo>
                  <a:pt x="20410" y="10105"/>
                </a:lnTo>
                <a:lnTo>
                  <a:pt x="20637" y="10061"/>
                </a:lnTo>
                <a:lnTo>
                  <a:pt x="20844" y="9984"/>
                </a:lnTo>
                <a:lnTo>
                  <a:pt x="21033" y="9896"/>
                </a:lnTo>
                <a:lnTo>
                  <a:pt x="21146" y="9830"/>
                </a:lnTo>
                <a:lnTo>
                  <a:pt x="21203" y="9753"/>
                </a:lnTo>
                <a:lnTo>
                  <a:pt x="21279" y="9642"/>
                </a:lnTo>
                <a:lnTo>
                  <a:pt x="21354" y="9521"/>
                </a:lnTo>
                <a:lnTo>
                  <a:pt x="21430" y="9246"/>
                </a:lnTo>
                <a:lnTo>
                  <a:pt x="21430" y="8904"/>
                </a:lnTo>
                <a:lnTo>
                  <a:pt x="21430" y="8540"/>
                </a:lnTo>
                <a:lnTo>
                  <a:pt x="21392" y="8144"/>
                </a:lnTo>
                <a:lnTo>
                  <a:pt x="21354" y="7714"/>
                </a:lnTo>
                <a:lnTo>
                  <a:pt x="21279" y="7295"/>
                </a:lnTo>
                <a:lnTo>
                  <a:pt x="21146" y="6446"/>
                </a:lnTo>
                <a:lnTo>
                  <a:pt x="20995" y="5686"/>
                </a:lnTo>
                <a:lnTo>
                  <a:pt x="20958" y="5366"/>
                </a:lnTo>
                <a:lnTo>
                  <a:pt x="20958" y="5091"/>
                </a:lnTo>
                <a:lnTo>
                  <a:pt x="20958" y="4860"/>
                </a:lnTo>
                <a:lnTo>
                  <a:pt x="21033" y="4716"/>
                </a:lnTo>
                <a:lnTo>
                  <a:pt x="20637" y="4860"/>
                </a:lnTo>
                <a:lnTo>
                  <a:pt x="20127" y="4992"/>
                </a:lnTo>
                <a:lnTo>
                  <a:pt x="19617" y="5069"/>
                </a:lnTo>
                <a:lnTo>
                  <a:pt x="19032" y="5157"/>
                </a:lnTo>
                <a:lnTo>
                  <a:pt x="18465" y="5201"/>
                </a:lnTo>
                <a:lnTo>
                  <a:pt x="17842" y="5245"/>
                </a:lnTo>
                <a:lnTo>
                  <a:pt x="17219" y="5267"/>
                </a:lnTo>
                <a:lnTo>
                  <a:pt x="16615" y="5267"/>
                </a:lnTo>
                <a:lnTo>
                  <a:pt x="15992" y="5245"/>
                </a:lnTo>
                <a:lnTo>
                  <a:pt x="15369" y="5201"/>
                </a:lnTo>
                <a:lnTo>
                  <a:pt x="14840" y="5157"/>
                </a:lnTo>
                <a:lnTo>
                  <a:pt x="14293" y="5091"/>
                </a:lnTo>
                <a:lnTo>
                  <a:pt x="13783" y="5014"/>
                </a:lnTo>
                <a:lnTo>
                  <a:pt x="13386" y="4926"/>
                </a:lnTo>
                <a:lnTo>
                  <a:pt x="13027" y="4815"/>
                </a:lnTo>
                <a:lnTo>
                  <a:pt x="12725" y="4716"/>
                </a:lnTo>
                <a:lnTo>
                  <a:pt x="12480" y="4606"/>
                </a:lnTo>
                <a:lnTo>
                  <a:pt x="12291" y="4496"/>
                </a:lnTo>
                <a:lnTo>
                  <a:pt x="12197" y="4397"/>
                </a:lnTo>
                <a:lnTo>
                  <a:pt x="12083" y="4286"/>
                </a:lnTo>
                <a:lnTo>
                  <a:pt x="12046" y="4187"/>
                </a:lnTo>
                <a:lnTo>
                  <a:pt x="12008" y="4077"/>
                </a:lnTo>
                <a:lnTo>
                  <a:pt x="12046" y="3967"/>
                </a:lnTo>
                <a:lnTo>
                  <a:pt x="12121" y="3868"/>
                </a:lnTo>
                <a:lnTo>
                  <a:pt x="12197" y="3735"/>
                </a:lnTo>
                <a:lnTo>
                  <a:pt x="12291" y="3614"/>
                </a:lnTo>
                <a:lnTo>
                  <a:pt x="12442" y="3482"/>
                </a:lnTo>
                <a:lnTo>
                  <a:pt x="12631" y="3361"/>
                </a:lnTo>
                <a:lnTo>
                  <a:pt x="13065" y="3085"/>
                </a:lnTo>
                <a:lnTo>
                  <a:pt x="13537" y="2766"/>
                </a:lnTo>
                <a:lnTo>
                  <a:pt x="13783" y="2578"/>
                </a:lnTo>
                <a:lnTo>
                  <a:pt x="13934" y="2380"/>
                </a:lnTo>
                <a:lnTo>
                  <a:pt x="14028" y="2171"/>
                </a:lnTo>
                <a:lnTo>
                  <a:pt x="14104" y="1961"/>
                </a:lnTo>
                <a:lnTo>
                  <a:pt x="14104" y="1730"/>
                </a:lnTo>
                <a:lnTo>
                  <a:pt x="14066" y="1498"/>
                </a:lnTo>
                <a:lnTo>
                  <a:pt x="13972" y="1267"/>
                </a:lnTo>
                <a:lnTo>
                  <a:pt x="13820" y="1057"/>
                </a:lnTo>
                <a:lnTo>
                  <a:pt x="13594" y="837"/>
                </a:lnTo>
                <a:lnTo>
                  <a:pt x="13386" y="628"/>
                </a:lnTo>
                <a:lnTo>
                  <a:pt x="13103" y="462"/>
                </a:lnTo>
                <a:lnTo>
                  <a:pt x="12763" y="308"/>
                </a:lnTo>
                <a:lnTo>
                  <a:pt x="12404" y="187"/>
                </a:lnTo>
                <a:lnTo>
                  <a:pt x="12008" y="77"/>
                </a:lnTo>
                <a:lnTo>
                  <a:pt x="11574" y="33"/>
                </a:lnTo>
                <a:lnTo>
                  <a:pt x="11102" y="11"/>
                </a:lnTo>
                <a:lnTo>
                  <a:pt x="10667" y="11"/>
                </a:lnTo>
                <a:lnTo>
                  <a:pt x="10233" y="77"/>
                </a:lnTo>
                <a:lnTo>
                  <a:pt x="9837" y="187"/>
                </a:lnTo>
                <a:lnTo>
                  <a:pt x="9440" y="286"/>
                </a:lnTo>
                <a:lnTo>
                  <a:pt x="9062" y="462"/>
                </a:lnTo>
                <a:lnTo>
                  <a:pt x="8741" y="628"/>
                </a:lnTo>
                <a:lnTo>
                  <a:pt x="8458" y="815"/>
                </a:lnTo>
                <a:lnTo>
                  <a:pt x="8232" y="1035"/>
                </a:lnTo>
                <a:lnTo>
                  <a:pt x="8062" y="1245"/>
                </a:lnTo>
                <a:lnTo>
                  <a:pt x="7911" y="1476"/>
                </a:lnTo>
                <a:lnTo>
                  <a:pt x="7835" y="1708"/>
                </a:lnTo>
                <a:lnTo>
                  <a:pt x="7797" y="1961"/>
                </a:lnTo>
                <a:lnTo>
                  <a:pt x="7835" y="2193"/>
                </a:lnTo>
                <a:lnTo>
                  <a:pt x="7948" y="2402"/>
                </a:lnTo>
                <a:lnTo>
                  <a:pt x="8062" y="2534"/>
                </a:lnTo>
                <a:lnTo>
                  <a:pt x="8175" y="2644"/>
                </a:lnTo>
                <a:lnTo>
                  <a:pt x="8269" y="2744"/>
                </a:lnTo>
                <a:lnTo>
                  <a:pt x="8420" y="2832"/>
                </a:lnTo>
                <a:lnTo>
                  <a:pt x="8704" y="3019"/>
                </a:lnTo>
                <a:lnTo>
                  <a:pt x="8968" y="3206"/>
                </a:lnTo>
                <a:lnTo>
                  <a:pt x="9138" y="3405"/>
                </a:lnTo>
                <a:lnTo>
                  <a:pt x="9327" y="3570"/>
                </a:lnTo>
                <a:lnTo>
                  <a:pt x="9440" y="3735"/>
                </a:lnTo>
                <a:lnTo>
                  <a:pt x="9516" y="3890"/>
                </a:lnTo>
                <a:lnTo>
                  <a:pt x="9534" y="4033"/>
                </a:lnTo>
                <a:lnTo>
                  <a:pt x="9534" y="4165"/>
                </a:lnTo>
                <a:lnTo>
                  <a:pt x="9516" y="4286"/>
                </a:lnTo>
                <a:lnTo>
                  <a:pt x="9440" y="4397"/>
                </a:lnTo>
                <a:lnTo>
                  <a:pt x="9327" y="4496"/>
                </a:lnTo>
                <a:lnTo>
                  <a:pt x="9176" y="4562"/>
                </a:lnTo>
                <a:lnTo>
                  <a:pt x="9006" y="4628"/>
                </a:lnTo>
                <a:lnTo>
                  <a:pt x="8779" y="4694"/>
                </a:lnTo>
                <a:lnTo>
                  <a:pt x="8534" y="4716"/>
                </a:lnTo>
                <a:lnTo>
                  <a:pt x="8232" y="4716"/>
                </a:lnTo>
                <a:lnTo>
                  <a:pt x="7118" y="4738"/>
                </a:lnTo>
                <a:lnTo>
                  <a:pt x="5947" y="4771"/>
                </a:lnTo>
                <a:lnTo>
                  <a:pt x="4795" y="4815"/>
                </a:lnTo>
                <a:lnTo>
                  <a:pt x="3681" y="4860"/>
                </a:lnTo>
                <a:lnTo>
                  <a:pt x="2662" y="4882"/>
                </a:lnTo>
                <a:lnTo>
                  <a:pt x="1755" y="4882"/>
                </a:lnTo>
                <a:lnTo>
                  <a:pt x="1359" y="4860"/>
                </a:lnTo>
                <a:lnTo>
                  <a:pt x="981" y="4837"/>
                </a:lnTo>
                <a:lnTo>
                  <a:pt x="698" y="4771"/>
                </a:lnTo>
                <a:lnTo>
                  <a:pt x="453" y="4716"/>
                </a:lnTo>
                <a:lnTo>
                  <a:pt x="453" y="5322"/>
                </a:lnTo>
                <a:lnTo>
                  <a:pt x="453" y="6083"/>
                </a:lnTo>
                <a:lnTo>
                  <a:pt x="453" y="6909"/>
                </a:lnTo>
                <a:lnTo>
                  <a:pt x="453" y="7780"/>
                </a:lnTo>
                <a:lnTo>
                  <a:pt x="453" y="8606"/>
                </a:lnTo>
                <a:lnTo>
                  <a:pt x="453" y="9345"/>
                </a:lnTo>
                <a:lnTo>
                  <a:pt x="453" y="9918"/>
                </a:lnTo>
                <a:lnTo>
                  <a:pt x="453" y="10282"/>
                </a:lnTo>
                <a:lnTo>
                  <a:pt x="490" y="10381"/>
                </a:lnTo>
                <a:lnTo>
                  <a:pt x="547" y="10491"/>
                </a:lnTo>
                <a:lnTo>
                  <a:pt x="660" y="10590"/>
                </a:lnTo>
                <a:lnTo>
                  <a:pt x="811" y="10700"/>
                </a:lnTo>
                <a:lnTo>
                  <a:pt x="981" y="10811"/>
                </a:lnTo>
                <a:lnTo>
                  <a:pt x="1208" y="10888"/>
                </a:lnTo>
                <a:lnTo>
                  <a:pt x="1453" y="10954"/>
                </a:lnTo>
                <a:lnTo>
                  <a:pt x="1718" y="11020"/>
                </a:lnTo>
                <a:lnTo>
                  <a:pt x="1963" y="11064"/>
                </a:lnTo>
                <a:lnTo>
                  <a:pt x="2265" y="11086"/>
                </a:lnTo>
                <a:lnTo>
                  <a:pt x="2548" y="11064"/>
                </a:lnTo>
                <a:lnTo>
                  <a:pt x="2794" y="11042"/>
                </a:lnTo>
                <a:lnTo>
                  <a:pt x="3096" y="10976"/>
                </a:lnTo>
                <a:lnTo>
                  <a:pt x="3341" y="10888"/>
                </a:lnTo>
                <a:lnTo>
                  <a:pt x="3606" y="10766"/>
                </a:lnTo>
                <a:lnTo>
                  <a:pt x="3813" y="10590"/>
                </a:lnTo>
                <a:close/>
              </a:path>
            </a:pathLst>
          </a:custGeom>
          <a:solidFill>
            <a:srgbClr val="009900"/>
          </a:solidFill>
          <a:ln w="28575">
            <a:solidFill>
              <a:srgbClr val="006600"/>
            </a:solidFill>
            <a:miter lim="800000"/>
            <a:headEnd/>
            <a:tailEnd/>
          </a:ln>
        </p:spPr>
        <p:txBody>
          <a:bodyPr vert="horz" wrap="square" lIns="91440" tIns="45720" rIns="91440" bIns="45720" numCol="1" anchor="t" anchorCtr="0" compatLnSpc="1">
            <a:prstTxWarp prst="textNoShape">
              <a:avLst/>
            </a:prstTxWarp>
          </a:bodyPr>
          <a:lstStyle/>
          <a:p>
            <a:pPr algn="ctr"/>
            <a:r>
              <a:rPr lang="tr-TR" sz="6000" b="1" dirty="0" smtClean="0">
                <a:solidFill>
                  <a:schemeClr val="bg1"/>
                </a:solidFill>
                <a:effectLst>
                  <a:outerShdw blurRad="38100" dist="38100" dir="2700000" algn="tl">
                    <a:srgbClr val="000000">
                      <a:alpha val="43137"/>
                    </a:srgbClr>
                  </a:outerShdw>
                </a:effectLst>
                <a:latin typeface="Bookman Old Style" pitchFamily="18" charset="0"/>
              </a:rPr>
              <a:t>Sınıf </a:t>
            </a:r>
          </a:p>
          <a:p>
            <a:pPr algn="ctr"/>
            <a:endParaRPr lang="tr-TR" sz="7400" b="1" dirty="0">
              <a:solidFill>
                <a:schemeClr val="bg1"/>
              </a:solidFill>
              <a:effectLst>
                <a:outerShdw blurRad="38100" dist="38100" dir="2700000" algn="tl">
                  <a:srgbClr val="000000">
                    <a:alpha val="43137"/>
                  </a:srgbClr>
                </a:outerShdw>
              </a:effectLst>
              <a:latin typeface="Bookman Old Style" pitchFamily="18" charset="0"/>
            </a:endParaRPr>
          </a:p>
          <a:p>
            <a:pPr algn="ctr"/>
            <a:r>
              <a:rPr lang="tr-TR" sz="6000" b="1" dirty="0" smtClean="0">
                <a:solidFill>
                  <a:schemeClr val="bg1"/>
                </a:solidFill>
                <a:effectLst>
                  <a:outerShdw blurRad="38100" dist="38100" dir="2700000" algn="tl">
                    <a:srgbClr val="000000">
                      <a:alpha val="43137"/>
                    </a:srgbClr>
                  </a:outerShdw>
                </a:effectLst>
                <a:latin typeface="Bookman Old Style" pitchFamily="18" charset="0"/>
              </a:rPr>
              <a:t>İçi İletişim</a:t>
            </a:r>
            <a:endParaRPr lang="tr-TR" sz="6000" b="1" dirty="0">
              <a:solidFill>
                <a:schemeClr val="bg1"/>
              </a:solidFill>
              <a:effectLst>
                <a:outerShdw blurRad="38100" dist="38100" dir="2700000" algn="tl">
                  <a:srgbClr val="000000">
                    <a:alpha val="43137"/>
                  </a:srgbClr>
                </a:outerShdw>
              </a:effectLst>
              <a:latin typeface="Bookman Old Style" pitchFamily="18" charset="0"/>
            </a:endParaRPr>
          </a:p>
        </p:txBody>
      </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600">
        <p14:prism dir="u" isInverted="1"/>
      </p:transition>
    </mc:Choice>
    <mc:Fallback>
      <p:transition spd="slow">
        <p:fad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Dikdörtgen 1"/>
          <p:cNvSpPr/>
          <p:nvPr/>
        </p:nvSpPr>
        <p:spPr>
          <a:xfrm>
            <a:off x="611560" y="620688"/>
            <a:ext cx="8137296" cy="5755422"/>
          </a:xfrm>
          <a:prstGeom prst="rect">
            <a:avLst/>
          </a:prstGeom>
        </p:spPr>
        <p:txBody>
          <a:bodyPr wrap="square">
            <a:spAutoFit/>
          </a:bodyPr>
          <a:lstStyle/>
          <a:p>
            <a:pPr algn="ctr"/>
            <a:r>
              <a:rPr lang="tr-TR" sz="4600" dirty="0">
                <a:solidFill>
                  <a:srgbClr val="002060"/>
                </a:solidFill>
                <a:effectLst>
                  <a:outerShdw blurRad="38100" dist="38100" dir="2700000" algn="tl">
                    <a:srgbClr val="000000">
                      <a:alpha val="43137"/>
                    </a:srgbClr>
                  </a:outerShdw>
                </a:effectLst>
                <a:latin typeface="Bookman Old Style" pitchFamily="18" charset="0"/>
              </a:rPr>
              <a:t>Bir iletişim etkinliği olan eğitimin sağlıklı bir biçimde yapılabilmesi, özellikle öğretmenlerle öğrenciler, diğer boyutta yöneticiler ve diğer çalışanlar arasındaki iletişimin gerçekleşmesini </a:t>
            </a:r>
            <a:r>
              <a:rPr lang="tr-TR" sz="4600" dirty="0" smtClean="0">
                <a:solidFill>
                  <a:srgbClr val="002060"/>
                </a:solidFill>
                <a:effectLst>
                  <a:outerShdw blurRad="38100" dist="38100" dir="2700000" algn="tl">
                    <a:srgbClr val="000000">
                      <a:alpha val="43137"/>
                    </a:srgbClr>
                  </a:outerShdw>
                </a:effectLst>
                <a:latin typeface="Bookman Old Style" pitchFamily="18" charset="0"/>
              </a:rPr>
              <a:t>gerektirir.</a:t>
            </a:r>
            <a:endParaRPr lang="tr-TR" sz="4600" dirty="0">
              <a:solidFill>
                <a:srgbClr val="002060"/>
              </a:solidFill>
              <a:effectLst>
                <a:outerShdw blurRad="38100" dist="38100" dir="2700000" algn="tl">
                  <a:srgbClr val="000000">
                    <a:alpha val="43137"/>
                  </a:srgbClr>
                </a:outerShdw>
              </a:effectLst>
              <a:latin typeface="Bookman Old Style" pitchFamily="18" charset="0"/>
            </a:endParaRPr>
          </a:p>
        </p:txBody>
      </p:sp>
    </p:spTree>
    <p:extLst>
      <p:ext uri="{BB962C8B-B14F-4D97-AF65-F5344CB8AC3E}">
        <p14:creationId xmlns:p14="http://schemas.microsoft.com/office/powerpoint/2010/main" xmlns="" val="2217160682"/>
      </p:ext>
    </p:extLst>
  </p:cSld>
  <p:clrMapOvr>
    <a:masterClrMapping/>
  </p:clrMapOvr>
  <p:transition spd="slow">
    <p:randomBar dir="vert"/>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348000" b="-1348000"/>
          </a:stretch>
        </a:blipFill>
        <a:effectLst/>
      </p:bgPr>
    </p:bg>
    <p:spTree>
      <p:nvGrpSpPr>
        <p:cNvPr id="1" name=""/>
        <p:cNvGrpSpPr/>
        <p:nvPr/>
      </p:nvGrpSpPr>
      <p:grpSpPr>
        <a:xfrm>
          <a:off x="0" y="0"/>
          <a:ext cx="0" cy="0"/>
          <a:chOff x="0" y="0"/>
          <a:chExt cx="0" cy="0"/>
        </a:xfrm>
      </p:grpSpPr>
      <p:sp>
        <p:nvSpPr>
          <p:cNvPr id="6" name="Oval 5"/>
          <p:cNvSpPr/>
          <p:nvPr/>
        </p:nvSpPr>
        <p:spPr>
          <a:xfrm>
            <a:off x="2339752" y="2416029"/>
            <a:ext cx="4248472" cy="145910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400" b="1" dirty="0" smtClean="0">
                <a:solidFill>
                  <a:srgbClr val="FF0066"/>
                </a:solidFill>
                <a:effectLst>
                  <a:outerShdw blurRad="38100" dist="38100" dir="2700000" algn="tl">
                    <a:srgbClr val="000000">
                      <a:alpha val="43137"/>
                    </a:srgbClr>
                  </a:outerShdw>
                </a:effectLst>
                <a:latin typeface="Bookman Old Style" pitchFamily="18" charset="0"/>
              </a:rPr>
              <a:t>İLETİŞİM</a:t>
            </a:r>
            <a:endParaRPr lang="tr-TR" sz="4400" b="1" dirty="0">
              <a:solidFill>
                <a:srgbClr val="FF0066"/>
              </a:solidFill>
              <a:effectLst>
                <a:outerShdw blurRad="38100" dist="38100" dir="2700000" algn="tl">
                  <a:srgbClr val="000000">
                    <a:alpha val="43137"/>
                  </a:srgbClr>
                </a:outerShdw>
              </a:effectLst>
              <a:latin typeface="Bookman Old Style" pitchFamily="18" charset="0"/>
            </a:endParaRPr>
          </a:p>
        </p:txBody>
      </p:sp>
      <p:graphicFrame>
        <p:nvGraphicFramePr>
          <p:cNvPr id="4" name="Diyagram 3"/>
          <p:cNvGraphicFramePr/>
          <p:nvPr>
            <p:extLst>
              <p:ext uri="{D42A27DB-BD31-4B8C-83A1-F6EECF244321}">
                <p14:modId xmlns:p14="http://schemas.microsoft.com/office/powerpoint/2010/main" xmlns="" val="2245837685"/>
              </p:ext>
            </p:extLst>
          </p:nvPr>
        </p:nvGraphicFramePr>
        <p:xfrm>
          <a:off x="323528" y="260648"/>
          <a:ext cx="8568952" cy="63367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Sağ Ok 4"/>
          <p:cNvSpPr/>
          <p:nvPr/>
        </p:nvSpPr>
        <p:spPr>
          <a:xfrm rot="11919017" flipV="1">
            <a:off x="2788521" y="4603537"/>
            <a:ext cx="639191" cy="99196"/>
          </a:xfrm>
          <a:prstGeom prst="rightArrow">
            <a:avLst/>
          </a:prstGeom>
          <a:solidFill>
            <a:srgbClr val="FF0066"/>
          </a:solidFill>
          <a:ln>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n>
                <a:solidFill>
                  <a:srgbClr val="FF0066"/>
                </a:solidFill>
              </a:ln>
            </a:endParaRPr>
          </a:p>
        </p:txBody>
      </p:sp>
      <p:sp>
        <p:nvSpPr>
          <p:cNvPr id="7" name="Text Box 25"/>
          <p:cNvSpPr txBox="1">
            <a:spLocks noChangeArrowheads="1"/>
          </p:cNvSpPr>
          <p:nvPr/>
        </p:nvSpPr>
        <p:spPr bwMode="auto">
          <a:xfrm rot="19956606">
            <a:off x="279202" y="5448009"/>
            <a:ext cx="3168650" cy="5794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tr-TR" sz="3200" b="1" dirty="0">
                <a:solidFill>
                  <a:srgbClr val="002060"/>
                </a:solidFill>
                <a:effectLst>
                  <a:outerShdw blurRad="38100" dist="38100" dir="2700000" algn="tl">
                    <a:srgbClr val="000000">
                      <a:alpha val="43137"/>
                    </a:srgbClr>
                  </a:outerShdw>
                </a:effectLst>
                <a:latin typeface="Bookman Old Style" pitchFamily="18" charset="0"/>
              </a:rPr>
              <a:t>G Ü R Ü L T Ü</a:t>
            </a:r>
            <a:r>
              <a:rPr lang="tr-TR" dirty="0">
                <a:solidFill>
                  <a:srgbClr val="002060"/>
                </a:solidFill>
                <a:effectLst>
                  <a:outerShdw blurRad="38100" dist="38100" dir="2700000" algn="tl">
                    <a:srgbClr val="000000">
                      <a:alpha val="43137"/>
                    </a:srgbClr>
                  </a:outerShdw>
                </a:effectLst>
                <a:latin typeface="Bookman Old Style" pitchFamily="18" charset="0"/>
              </a:rPr>
              <a:t> </a:t>
            </a:r>
          </a:p>
        </p:txBody>
      </p:sp>
      <p:sp>
        <p:nvSpPr>
          <p:cNvPr id="8" name="Text Box 25"/>
          <p:cNvSpPr txBox="1">
            <a:spLocks noChangeArrowheads="1"/>
          </p:cNvSpPr>
          <p:nvPr/>
        </p:nvSpPr>
        <p:spPr bwMode="auto">
          <a:xfrm rot="19956606">
            <a:off x="6051901" y="5349515"/>
            <a:ext cx="3168650" cy="5794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tr-TR" sz="3200" b="1" dirty="0">
                <a:solidFill>
                  <a:srgbClr val="002060"/>
                </a:solidFill>
                <a:effectLst>
                  <a:outerShdw blurRad="38100" dist="38100" dir="2700000" algn="tl">
                    <a:srgbClr val="000000">
                      <a:alpha val="43137"/>
                    </a:srgbClr>
                  </a:outerShdw>
                </a:effectLst>
                <a:latin typeface="Bookman Old Style" pitchFamily="18" charset="0"/>
              </a:rPr>
              <a:t>G Ü R Ü L T Ü</a:t>
            </a:r>
            <a:r>
              <a:rPr lang="tr-TR" dirty="0">
                <a:solidFill>
                  <a:srgbClr val="002060"/>
                </a:solidFill>
                <a:effectLst>
                  <a:outerShdw blurRad="38100" dist="38100" dir="2700000" algn="tl">
                    <a:srgbClr val="000000">
                      <a:alpha val="43137"/>
                    </a:srgbClr>
                  </a:outerShdw>
                </a:effectLst>
                <a:latin typeface="Bookman Old Style" pitchFamily="18" charset="0"/>
              </a:rPr>
              <a:t> </a:t>
            </a:r>
          </a:p>
        </p:txBody>
      </p:sp>
      <p:sp>
        <p:nvSpPr>
          <p:cNvPr id="2" name="Dikdörtgen 1"/>
          <p:cNvSpPr/>
          <p:nvPr/>
        </p:nvSpPr>
        <p:spPr>
          <a:xfrm>
            <a:off x="126613" y="3413468"/>
            <a:ext cx="641522" cy="923330"/>
          </a:xfrm>
          <a:prstGeom prst="rect">
            <a:avLst/>
          </a:prstGeom>
          <a:noFill/>
        </p:spPr>
        <p:txBody>
          <a:bodyPr wrap="none" lIns="91440" tIns="45720" rIns="91440" bIns="45720">
            <a:spAutoFit/>
          </a:bodyPr>
          <a:lstStyle/>
          <a:p>
            <a:pPr algn="ctr"/>
            <a:r>
              <a:rPr lang="tr-TR"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Bookman Old Style" pitchFamily="18" charset="0"/>
              </a:rPr>
              <a:t>1</a:t>
            </a:r>
            <a:endParaRPr lang="tr-TR"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Bookman Old Style" pitchFamily="18" charset="0"/>
            </a:endParaRPr>
          </a:p>
        </p:txBody>
      </p:sp>
      <p:sp>
        <p:nvSpPr>
          <p:cNvPr id="9" name="Dikdörtgen 8"/>
          <p:cNvSpPr/>
          <p:nvPr/>
        </p:nvSpPr>
        <p:spPr>
          <a:xfrm>
            <a:off x="1403648" y="908720"/>
            <a:ext cx="641522" cy="923330"/>
          </a:xfrm>
          <a:prstGeom prst="rect">
            <a:avLst/>
          </a:prstGeom>
          <a:noFill/>
        </p:spPr>
        <p:txBody>
          <a:bodyPr wrap="none" lIns="91440" tIns="45720" rIns="91440" bIns="45720">
            <a:spAutoFit/>
          </a:bodyPr>
          <a:lstStyle/>
          <a:p>
            <a:pPr algn="ctr"/>
            <a:r>
              <a:rPr lang="tr-TR"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Bookman Old Style" pitchFamily="18" charset="0"/>
              </a:rPr>
              <a:t>2</a:t>
            </a:r>
            <a:endParaRPr lang="tr-TR"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Bookman Old Style" pitchFamily="18" charset="0"/>
            </a:endParaRPr>
          </a:p>
        </p:txBody>
      </p:sp>
      <p:sp>
        <p:nvSpPr>
          <p:cNvPr id="10" name="Dikdörtgen 9"/>
          <p:cNvSpPr/>
          <p:nvPr/>
        </p:nvSpPr>
        <p:spPr>
          <a:xfrm>
            <a:off x="7022280" y="836712"/>
            <a:ext cx="641522" cy="923330"/>
          </a:xfrm>
          <a:prstGeom prst="rect">
            <a:avLst/>
          </a:prstGeom>
          <a:noFill/>
        </p:spPr>
        <p:txBody>
          <a:bodyPr wrap="none" lIns="91440" tIns="45720" rIns="91440" bIns="45720">
            <a:spAutoFit/>
          </a:bodyPr>
          <a:lstStyle/>
          <a:p>
            <a:pPr algn="ctr"/>
            <a:r>
              <a:rPr lang="tr-TR"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Bookman Old Style" pitchFamily="18" charset="0"/>
              </a:rPr>
              <a:t>3</a:t>
            </a:r>
            <a:endParaRPr lang="tr-TR"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Bookman Old Style" pitchFamily="18" charset="0"/>
            </a:endParaRPr>
          </a:p>
        </p:txBody>
      </p:sp>
      <p:sp>
        <p:nvSpPr>
          <p:cNvPr id="11" name="Dikdörtgen 10"/>
          <p:cNvSpPr/>
          <p:nvPr/>
        </p:nvSpPr>
        <p:spPr>
          <a:xfrm>
            <a:off x="8316416" y="3388827"/>
            <a:ext cx="641522" cy="923330"/>
          </a:xfrm>
          <a:prstGeom prst="rect">
            <a:avLst/>
          </a:prstGeom>
          <a:noFill/>
        </p:spPr>
        <p:txBody>
          <a:bodyPr wrap="none" lIns="91440" tIns="45720" rIns="91440" bIns="45720">
            <a:spAutoFit/>
          </a:bodyPr>
          <a:lstStyle/>
          <a:p>
            <a:pPr algn="ctr"/>
            <a:r>
              <a:rPr lang="tr-TR"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Bookman Old Style" pitchFamily="18" charset="0"/>
              </a:rPr>
              <a:t>4</a:t>
            </a:r>
            <a:endParaRPr lang="tr-TR"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Bookman Old Style" pitchFamily="18" charset="0"/>
            </a:endParaRPr>
          </a:p>
        </p:txBody>
      </p:sp>
      <p:sp>
        <p:nvSpPr>
          <p:cNvPr id="12" name="Dikdörtgen 11"/>
          <p:cNvSpPr/>
          <p:nvPr/>
        </p:nvSpPr>
        <p:spPr>
          <a:xfrm>
            <a:off x="4283968" y="5934670"/>
            <a:ext cx="641522" cy="923330"/>
          </a:xfrm>
          <a:prstGeom prst="rect">
            <a:avLst/>
          </a:prstGeom>
          <a:noFill/>
        </p:spPr>
        <p:txBody>
          <a:bodyPr wrap="none" lIns="91440" tIns="45720" rIns="91440" bIns="45720">
            <a:spAutoFit/>
          </a:bodyPr>
          <a:lstStyle/>
          <a:p>
            <a:pPr algn="ctr"/>
            <a:r>
              <a:rPr lang="tr-TR"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Bookman Old Style" pitchFamily="18" charset="0"/>
              </a:rPr>
              <a:t>5</a:t>
            </a:r>
            <a:endParaRPr lang="tr-TR"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Bookman Old Style" pitchFamily="18" charset="0"/>
            </a:endParaRPr>
          </a:p>
        </p:txBody>
      </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0-#ppt_w/2"/>
                                          </p:val>
                                        </p:tav>
                                        <p:tav tm="100000">
                                          <p:val>
                                            <p:strVal val="#ppt_x"/>
                                          </p:val>
                                        </p:tav>
                                      </p:tavLst>
                                    </p:anim>
                                    <p:anim calcmode="lin" valueType="num">
                                      <p:cBhvr additive="base">
                                        <p:cTn id="14"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3"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1+#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7" presetClass="emph" presetSubtype="0" fill="remove" grpId="0" nodeType="clickEffect">
                                  <p:stCondLst>
                                    <p:cond delay="0"/>
                                  </p:stCondLst>
                                  <p:childTnLst>
                                    <p:animClr clrSpc="rgb" dir="cw">
                                      <p:cBhvr override="childStyle">
                                        <p:cTn id="36" dur="250" autoRev="1" fill="remove"/>
                                        <p:tgtEl>
                                          <p:spTgt spid="7"/>
                                        </p:tgtEl>
                                        <p:attrNameLst>
                                          <p:attrName>style.color</p:attrName>
                                        </p:attrNameLst>
                                      </p:cBhvr>
                                      <p:to>
                                        <a:schemeClr val="bg1"/>
                                      </p:to>
                                    </p:animClr>
                                    <p:animClr clrSpc="rgb" dir="cw">
                                      <p:cBhvr>
                                        <p:cTn id="37" dur="250" autoRev="1" fill="remove"/>
                                        <p:tgtEl>
                                          <p:spTgt spid="7"/>
                                        </p:tgtEl>
                                        <p:attrNameLst>
                                          <p:attrName>fillcolor</p:attrName>
                                        </p:attrNameLst>
                                      </p:cBhvr>
                                      <p:to>
                                        <a:schemeClr val="bg1"/>
                                      </p:to>
                                    </p:animClr>
                                    <p:set>
                                      <p:cBhvr>
                                        <p:cTn id="38" dur="250" autoRev="1" fill="remove"/>
                                        <p:tgtEl>
                                          <p:spTgt spid="7"/>
                                        </p:tgtEl>
                                        <p:attrNameLst>
                                          <p:attrName>fill.type</p:attrName>
                                        </p:attrNameLst>
                                      </p:cBhvr>
                                      <p:to>
                                        <p:strVal val="solid"/>
                                      </p:to>
                                    </p:set>
                                    <p:set>
                                      <p:cBhvr>
                                        <p:cTn id="39" dur="250" autoRev="1" fill="remove"/>
                                        <p:tgtEl>
                                          <p:spTgt spid="7"/>
                                        </p:tgtEl>
                                        <p:attrNameLst>
                                          <p:attrName>fill.on</p:attrName>
                                        </p:attrNameLst>
                                      </p:cBhvr>
                                      <p:to>
                                        <p:strVal val="true"/>
                                      </p:to>
                                    </p:set>
                                  </p:childTnLst>
                                </p:cTn>
                              </p:par>
                              <p:par>
                                <p:cTn id="40" presetID="26" presetClass="emph" presetSubtype="0" fill="hold" grpId="0" nodeType="withEffect">
                                  <p:stCondLst>
                                    <p:cond delay="0"/>
                                  </p:stCondLst>
                                  <p:childTnLst>
                                    <p:animEffect transition="out" filter="fade">
                                      <p:cBhvr>
                                        <p:cTn id="41" dur="500" tmFilter="0, 0; .2, .5; .8, .5; 1, 0"/>
                                        <p:tgtEl>
                                          <p:spTgt spid="8"/>
                                        </p:tgtEl>
                                      </p:cBhvr>
                                    </p:animEffect>
                                    <p:animScale>
                                      <p:cBhvr>
                                        <p:cTn id="42"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 grpId="0"/>
      <p:bldP spid="9" grpId="0"/>
      <p:bldP spid="10" grpId="0"/>
      <p:bldP spid="11" grpId="0"/>
      <p:bldP spid="12" grpId="0"/>
    </p:bldLst>
  </p:timing>
</p:sld>
</file>

<file path=ppt/slides/slide8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348000" b="-1348000"/>
          </a:stretch>
        </a:blipFill>
        <a:effectLst/>
      </p:bgPr>
    </p:bg>
    <p:spTree>
      <p:nvGrpSpPr>
        <p:cNvPr id="1" name=""/>
        <p:cNvGrpSpPr/>
        <p:nvPr/>
      </p:nvGrpSpPr>
      <p:grpSpPr>
        <a:xfrm>
          <a:off x="0" y="0"/>
          <a:ext cx="0" cy="0"/>
          <a:chOff x="0" y="0"/>
          <a:chExt cx="0" cy="0"/>
        </a:xfrm>
      </p:grpSpPr>
      <p:graphicFrame>
        <p:nvGraphicFramePr>
          <p:cNvPr id="5" name="Diyagram 4"/>
          <p:cNvGraphicFramePr/>
          <p:nvPr>
            <p:extLst>
              <p:ext uri="{D42A27DB-BD31-4B8C-83A1-F6EECF244321}">
                <p14:modId xmlns:p14="http://schemas.microsoft.com/office/powerpoint/2010/main" xmlns="" val="2861529504"/>
              </p:ext>
            </p:extLst>
          </p:nvPr>
        </p:nvGraphicFramePr>
        <p:xfrm>
          <a:off x="323528" y="260648"/>
          <a:ext cx="8568952" cy="63367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Sağ Ok 9"/>
          <p:cNvSpPr/>
          <p:nvPr/>
        </p:nvSpPr>
        <p:spPr>
          <a:xfrm rot="12097786" flipV="1">
            <a:off x="2623563" y="4511787"/>
            <a:ext cx="639191" cy="99196"/>
          </a:xfrm>
          <a:prstGeom prst="rightArrow">
            <a:avLst/>
          </a:prstGeom>
          <a:solidFill>
            <a:srgbClr val="FF0066"/>
          </a:solidFill>
          <a:ln>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n>
                <a:solidFill>
                  <a:srgbClr val="FF0066"/>
                </a:solidFill>
              </a:ln>
            </a:endParaRPr>
          </a:p>
        </p:txBody>
      </p:sp>
      <p:sp>
        <p:nvSpPr>
          <p:cNvPr id="11" name="Oval 10"/>
          <p:cNvSpPr/>
          <p:nvPr/>
        </p:nvSpPr>
        <p:spPr>
          <a:xfrm>
            <a:off x="2339752" y="2492896"/>
            <a:ext cx="4104456" cy="145910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400" b="1" dirty="0" smtClean="0">
                <a:solidFill>
                  <a:srgbClr val="FF0066"/>
                </a:solidFill>
                <a:effectLst>
                  <a:outerShdw blurRad="38100" dist="38100" dir="2700000" algn="tl">
                    <a:srgbClr val="000000">
                      <a:alpha val="43137"/>
                    </a:srgbClr>
                  </a:outerShdw>
                </a:effectLst>
                <a:latin typeface="Bookman Old Style" pitchFamily="18" charset="0"/>
              </a:rPr>
              <a:t>SINIFİÇİ İLETİŞİM</a:t>
            </a:r>
            <a:endParaRPr lang="tr-TR" sz="4400" b="1" dirty="0">
              <a:solidFill>
                <a:srgbClr val="FF0066"/>
              </a:solidFill>
              <a:effectLst>
                <a:outerShdw blurRad="38100" dist="38100" dir="2700000" algn="tl">
                  <a:srgbClr val="000000">
                    <a:alpha val="43137"/>
                  </a:srgbClr>
                </a:outerShdw>
              </a:effectLst>
              <a:latin typeface="Bookman Old Style" pitchFamily="18" charset="0"/>
            </a:endParaRPr>
          </a:p>
        </p:txBody>
      </p:sp>
      <p:sp>
        <p:nvSpPr>
          <p:cNvPr id="16" name="Dikdörtgen 15"/>
          <p:cNvSpPr/>
          <p:nvPr/>
        </p:nvSpPr>
        <p:spPr>
          <a:xfrm>
            <a:off x="126613" y="3413468"/>
            <a:ext cx="641522" cy="923330"/>
          </a:xfrm>
          <a:prstGeom prst="rect">
            <a:avLst/>
          </a:prstGeom>
          <a:noFill/>
        </p:spPr>
        <p:txBody>
          <a:bodyPr wrap="none" lIns="91440" tIns="45720" rIns="91440" bIns="45720">
            <a:spAutoFit/>
          </a:bodyPr>
          <a:lstStyle/>
          <a:p>
            <a:pPr algn="ctr"/>
            <a:r>
              <a:rPr lang="tr-TR"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Bookman Old Style" pitchFamily="18" charset="0"/>
              </a:rPr>
              <a:t>1</a:t>
            </a:r>
            <a:endParaRPr lang="tr-TR"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Bookman Old Style" pitchFamily="18" charset="0"/>
            </a:endParaRPr>
          </a:p>
        </p:txBody>
      </p:sp>
      <p:sp>
        <p:nvSpPr>
          <p:cNvPr id="17" name="Dikdörtgen 16"/>
          <p:cNvSpPr/>
          <p:nvPr/>
        </p:nvSpPr>
        <p:spPr>
          <a:xfrm>
            <a:off x="1403648" y="908720"/>
            <a:ext cx="641522" cy="923330"/>
          </a:xfrm>
          <a:prstGeom prst="rect">
            <a:avLst/>
          </a:prstGeom>
          <a:noFill/>
        </p:spPr>
        <p:txBody>
          <a:bodyPr wrap="none" lIns="91440" tIns="45720" rIns="91440" bIns="45720">
            <a:spAutoFit/>
          </a:bodyPr>
          <a:lstStyle/>
          <a:p>
            <a:pPr algn="ctr"/>
            <a:r>
              <a:rPr lang="tr-TR"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Bookman Old Style" pitchFamily="18" charset="0"/>
              </a:rPr>
              <a:t>2</a:t>
            </a:r>
            <a:endParaRPr lang="tr-TR"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Bookman Old Style" pitchFamily="18" charset="0"/>
            </a:endParaRPr>
          </a:p>
        </p:txBody>
      </p:sp>
      <p:sp>
        <p:nvSpPr>
          <p:cNvPr id="18" name="Dikdörtgen 17"/>
          <p:cNvSpPr/>
          <p:nvPr/>
        </p:nvSpPr>
        <p:spPr>
          <a:xfrm>
            <a:off x="7022280" y="836712"/>
            <a:ext cx="641522" cy="923330"/>
          </a:xfrm>
          <a:prstGeom prst="rect">
            <a:avLst/>
          </a:prstGeom>
          <a:noFill/>
        </p:spPr>
        <p:txBody>
          <a:bodyPr wrap="none" lIns="91440" tIns="45720" rIns="91440" bIns="45720">
            <a:spAutoFit/>
          </a:bodyPr>
          <a:lstStyle/>
          <a:p>
            <a:pPr algn="ctr"/>
            <a:r>
              <a:rPr lang="tr-TR"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Bookman Old Style" pitchFamily="18" charset="0"/>
              </a:rPr>
              <a:t>3</a:t>
            </a:r>
            <a:endParaRPr lang="tr-TR"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Bookman Old Style" pitchFamily="18" charset="0"/>
            </a:endParaRPr>
          </a:p>
        </p:txBody>
      </p:sp>
      <p:sp>
        <p:nvSpPr>
          <p:cNvPr id="19" name="Dikdörtgen 18"/>
          <p:cNvSpPr/>
          <p:nvPr/>
        </p:nvSpPr>
        <p:spPr>
          <a:xfrm>
            <a:off x="8316416" y="3388827"/>
            <a:ext cx="641522" cy="923330"/>
          </a:xfrm>
          <a:prstGeom prst="rect">
            <a:avLst/>
          </a:prstGeom>
          <a:noFill/>
        </p:spPr>
        <p:txBody>
          <a:bodyPr wrap="none" lIns="91440" tIns="45720" rIns="91440" bIns="45720">
            <a:spAutoFit/>
          </a:bodyPr>
          <a:lstStyle/>
          <a:p>
            <a:pPr algn="ctr"/>
            <a:r>
              <a:rPr lang="tr-TR"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Bookman Old Style" pitchFamily="18" charset="0"/>
              </a:rPr>
              <a:t>4</a:t>
            </a:r>
            <a:endParaRPr lang="tr-TR"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Bookman Old Style" pitchFamily="18" charset="0"/>
            </a:endParaRPr>
          </a:p>
        </p:txBody>
      </p:sp>
      <p:sp>
        <p:nvSpPr>
          <p:cNvPr id="20" name="Dikdörtgen 19"/>
          <p:cNvSpPr/>
          <p:nvPr/>
        </p:nvSpPr>
        <p:spPr>
          <a:xfrm>
            <a:off x="4283968" y="5934670"/>
            <a:ext cx="641522" cy="923330"/>
          </a:xfrm>
          <a:prstGeom prst="rect">
            <a:avLst/>
          </a:prstGeom>
          <a:noFill/>
        </p:spPr>
        <p:txBody>
          <a:bodyPr wrap="none" lIns="91440" tIns="45720" rIns="91440" bIns="45720">
            <a:spAutoFit/>
          </a:bodyPr>
          <a:lstStyle/>
          <a:p>
            <a:pPr algn="ctr"/>
            <a:r>
              <a:rPr lang="tr-TR"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Bookman Old Style" pitchFamily="18" charset="0"/>
              </a:rPr>
              <a:t>5</a:t>
            </a:r>
            <a:endParaRPr lang="tr-TR"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Bookman Old Style" pitchFamily="18" charset="0"/>
            </a:endParaRPr>
          </a:p>
        </p:txBody>
      </p:sp>
      <p:sp>
        <p:nvSpPr>
          <p:cNvPr id="21" name="Text Box 25"/>
          <p:cNvSpPr txBox="1">
            <a:spLocks noChangeArrowheads="1"/>
          </p:cNvSpPr>
          <p:nvPr/>
        </p:nvSpPr>
        <p:spPr bwMode="auto">
          <a:xfrm rot="19956606">
            <a:off x="279202" y="5448009"/>
            <a:ext cx="3168650" cy="5794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tr-TR" sz="3200" b="1" dirty="0">
                <a:solidFill>
                  <a:srgbClr val="002060"/>
                </a:solidFill>
                <a:effectLst>
                  <a:outerShdw blurRad="38100" dist="38100" dir="2700000" algn="tl">
                    <a:srgbClr val="000000">
                      <a:alpha val="43137"/>
                    </a:srgbClr>
                  </a:outerShdw>
                </a:effectLst>
                <a:latin typeface="Bookman Old Style" pitchFamily="18" charset="0"/>
              </a:rPr>
              <a:t>G Ü R Ü L T Ü</a:t>
            </a:r>
            <a:r>
              <a:rPr lang="tr-TR" dirty="0">
                <a:solidFill>
                  <a:srgbClr val="002060"/>
                </a:solidFill>
                <a:effectLst>
                  <a:outerShdw blurRad="38100" dist="38100" dir="2700000" algn="tl">
                    <a:srgbClr val="000000">
                      <a:alpha val="43137"/>
                    </a:srgbClr>
                  </a:outerShdw>
                </a:effectLst>
                <a:latin typeface="Bookman Old Style" pitchFamily="18" charset="0"/>
              </a:rPr>
              <a:t> </a:t>
            </a:r>
          </a:p>
        </p:txBody>
      </p:sp>
      <p:sp>
        <p:nvSpPr>
          <p:cNvPr id="22" name="Text Box 25"/>
          <p:cNvSpPr txBox="1">
            <a:spLocks noChangeArrowheads="1"/>
          </p:cNvSpPr>
          <p:nvPr/>
        </p:nvSpPr>
        <p:spPr bwMode="auto">
          <a:xfrm rot="19956606">
            <a:off x="6051901" y="5349515"/>
            <a:ext cx="3168650" cy="5794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tr-TR" sz="3200" b="1" dirty="0">
                <a:solidFill>
                  <a:srgbClr val="002060"/>
                </a:solidFill>
                <a:effectLst>
                  <a:outerShdw blurRad="38100" dist="38100" dir="2700000" algn="tl">
                    <a:srgbClr val="000000">
                      <a:alpha val="43137"/>
                    </a:srgbClr>
                  </a:outerShdw>
                </a:effectLst>
                <a:latin typeface="Bookman Old Style" pitchFamily="18" charset="0"/>
              </a:rPr>
              <a:t>G Ü R Ü L T Ü</a:t>
            </a:r>
            <a:r>
              <a:rPr lang="tr-TR" dirty="0">
                <a:solidFill>
                  <a:srgbClr val="002060"/>
                </a:solidFill>
                <a:effectLst>
                  <a:outerShdw blurRad="38100" dist="38100" dir="2700000" algn="tl">
                    <a:srgbClr val="000000">
                      <a:alpha val="43137"/>
                    </a:srgbClr>
                  </a:outerShdw>
                </a:effectLst>
                <a:latin typeface="Bookman Old Style" pitchFamily="18" charset="0"/>
              </a:rPr>
              <a:t> </a:t>
            </a:r>
          </a:p>
        </p:txBody>
      </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400">
        <p14:door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0-#ppt_w/2"/>
                                          </p:val>
                                        </p:tav>
                                        <p:tav tm="100000">
                                          <p:val>
                                            <p:strVal val="#ppt_x"/>
                                          </p:val>
                                        </p:tav>
                                      </p:tavLst>
                                    </p:anim>
                                    <p:anim calcmode="lin" valueType="num">
                                      <p:cBhvr additive="base">
                                        <p:cTn id="14"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3"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1+#ppt_w/2"/>
                                          </p:val>
                                        </p:tav>
                                        <p:tav tm="100000">
                                          <p:val>
                                            <p:strVal val="#ppt_x"/>
                                          </p:val>
                                        </p:tav>
                                      </p:tavLst>
                                    </p:anim>
                                    <p:anim calcmode="lin" valueType="num">
                                      <p:cBhvr additive="base">
                                        <p:cTn id="20"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1+#ppt_w/2"/>
                                          </p:val>
                                        </p:tav>
                                        <p:tav tm="100000">
                                          <p:val>
                                            <p:strVal val="#ppt_x"/>
                                          </p:val>
                                        </p:tav>
                                      </p:tavLst>
                                    </p:anim>
                                    <p:anim calcmode="lin" valueType="num">
                                      <p:cBhvr additive="base">
                                        <p:cTn id="26"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ppt_x"/>
                                          </p:val>
                                        </p:tav>
                                        <p:tav tm="100000">
                                          <p:val>
                                            <p:strVal val="#ppt_x"/>
                                          </p:val>
                                        </p:tav>
                                      </p:tavLst>
                                    </p:anim>
                                    <p:anim calcmode="lin" valueType="num">
                                      <p:cBhvr additive="base">
                                        <p:cTn id="3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7" presetClass="emph" presetSubtype="0" fill="remove" grpId="0" nodeType="clickEffect">
                                  <p:stCondLst>
                                    <p:cond delay="0"/>
                                  </p:stCondLst>
                                  <p:childTnLst>
                                    <p:animClr clrSpc="rgb" dir="cw">
                                      <p:cBhvr override="childStyle">
                                        <p:cTn id="36" dur="250" autoRev="1" fill="remove"/>
                                        <p:tgtEl>
                                          <p:spTgt spid="21"/>
                                        </p:tgtEl>
                                        <p:attrNameLst>
                                          <p:attrName>style.color</p:attrName>
                                        </p:attrNameLst>
                                      </p:cBhvr>
                                      <p:to>
                                        <a:schemeClr val="bg1"/>
                                      </p:to>
                                    </p:animClr>
                                    <p:animClr clrSpc="rgb" dir="cw">
                                      <p:cBhvr>
                                        <p:cTn id="37" dur="250" autoRev="1" fill="remove"/>
                                        <p:tgtEl>
                                          <p:spTgt spid="21"/>
                                        </p:tgtEl>
                                        <p:attrNameLst>
                                          <p:attrName>fillcolor</p:attrName>
                                        </p:attrNameLst>
                                      </p:cBhvr>
                                      <p:to>
                                        <a:schemeClr val="bg1"/>
                                      </p:to>
                                    </p:animClr>
                                    <p:set>
                                      <p:cBhvr>
                                        <p:cTn id="38" dur="250" autoRev="1" fill="remove"/>
                                        <p:tgtEl>
                                          <p:spTgt spid="21"/>
                                        </p:tgtEl>
                                        <p:attrNameLst>
                                          <p:attrName>fill.type</p:attrName>
                                        </p:attrNameLst>
                                      </p:cBhvr>
                                      <p:to>
                                        <p:strVal val="solid"/>
                                      </p:to>
                                    </p:set>
                                    <p:set>
                                      <p:cBhvr>
                                        <p:cTn id="39" dur="250" autoRev="1" fill="remove"/>
                                        <p:tgtEl>
                                          <p:spTgt spid="21"/>
                                        </p:tgtEl>
                                        <p:attrNameLst>
                                          <p:attrName>fill.on</p:attrName>
                                        </p:attrNameLst>
                                      </p:cBhvr>
                                      <p:to>
                                        <p:strVal val="true"/>
                                      </p:to>
                                    </p:set>
                                  </p:childTnLst>
                                </p:cTn>
                              </p:par>
                              <p:par>
                                <p:cTn id="40" presetID="26" presetClass="emph" presetSubtype="0" fill="hold" grpId="0" nodeType="withEffect">
                                  <p:stCondLst>
                                    <p:cond delay="0"/>
                                  </p:stCondLst>
                                  <p:childTnLst>
                                    <p:animEffect transition="out" filter="fade">
                                      <p:cBhvr>
                                        <p:cTn id="41" dur="500" tmFilter="0, 0; .2, .5; .8, .5; 1, 0"/>
                                        <p:tgtEl>
                                          <p:spTgt spid="22"/>
                                        </p:tgtEl>
                                      </p:cBhvr>
                                    </p:animEffect>
                                    <p:animScale>
                                      <p:cBhvr>
                                        <p:cTn id="42" dur="250" autoRev="1" fill="hold"/>
                                        <p:tgtEl>
                                          <p:spTgt spid="2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Nesne 1"/>
          <p:cNvGraphicFramePr>
            <a:graphicFrameLocks noChangeAspect="1"/>
          </p:cNvGraphicFramePr>
          <p:nvPr>
            <p:extLst>
              <p:ext uri="{D42A27DB-BD31-4B8C-83A1-F6EECF244321}">
                <p14:modId xmlns:p14="http://schemas.microsoft.com/office/powerpoint/2010/main" xmlns="" val="3328142317"/>
              </p:ext>
            </p:extLst>
          </p:nvPr>
        </p:nvGraphicFramePr>
        <p:xfrm>
          <a:off x="0" y="0"/>
          <a:ext cx="9145588" cy="6858000"/>
        </p:xfrm>
        <a:graphic>
          <a:graphicData uri="http://schemas.openxmlformats.org/presentationml/2006/ole">
            <p:oleObj spid="_x0000_s2167" name="Bit Eşlem Resmi" r:id="rId3" imgW="8229600" imgH="5143680" progId="PBrush">
              <p:embed/>
            </p:oleObj>
          </a:graphicData>
        </a:graphic>
      </p:graphicFrame>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Dikdörtgen 1"/>
          <p:cNvSpPr/>
          <p:nvPr/>
        </p:nvSpPr>
        <p:spPr>
          <a:xfrm>
            <a:off x="539552" y="692696"/>
            <a:ext cx="8136904" cy="5247590"/>
          </a:xfrm>
          <a:prstGeom prst="rect">
            <a:avLst/>
          </a:prstGeom>
        </p:spPr>
        <p:txBody>
          <a:bodyPr wrap="square">
            <a:spAutoFit/>
          </a:bodyPr>
          <a:lstStyle/>
          <a:p>
            <a:pPr algn="ctr">
              <a:spcAft>
                <a:spcPts val="1800"/>
              </a:spcAft>
            </a:pPr>
            <a:r>
              <a:rPr lang="tr-TR" sz="4800" dirty="0">
                <a:solidFill>
                  <a:srgbClr val="002060"/>
                </a:solidFill>
                <a:effectLst>
                  <a:outerShdw blurRad="38100" dist="38100" dir="2700000" algn="tl">
                    <a:srgbClr val="000000">
                      <a:alpha val="43137"/>
                    </a:srgbClr>
                  </a:outerShdw>
                </a:effectLst>
                <a:latin typeface="Bookman Old Style" pitchFamily="18" charset="0"/>
              </a:rPr>
              <a:t>Öğretmen sınıf </a:t>
            </a:r>
            <a:r>
              <a:rPr lang="tr-TR" sz="4800" dirty="0" smtClean="0">
                <a:solidFill>
                  <a:srgbClr val="002060"/>
                </a:solidFill>
                <a:effectLst>
                  <a:outerShdw blurRad="38100" dist="38100" dir="2700000" algn="tl">
                    <a:srgbClr val="000000">
                      <a:alpha val="43137"/>
                    </a:srgbClr>
                  </a:outerShdw>
                </a:effectLst>
                <a:latin typeface="Bookman Old Style" pitchFamily="18" charset="0"/>
              </a:rPr>
              <a:t>içi iletişimde üç türlü iletişim türünden faydalanır:</a:t>
            </a:r>
          </a:p>
          <a:p>
            <a:r>
              <a:rPr lang="tr-TR" sz="4400" dirty="0" smtClean="0">
                <a:solidFill>
                  <a:srgbClr val="002060"/>
                </a:solidFill>
                <a:effectLst>
                  <a:outerShdw blurRad="38100" dist="38100" dir="2700000" algn="tl">
                    <a:srgbClr val="000000">
                      <a:alpha val="43137"/>
                    </a:srgbClr>
                  </a:outerShdw>
                </a:effectLst>
                <a:latin typeface="Bookman Old Style" pitchFamily="18" charset="0"/>
              </a:rPr>
              <a:t>* Sözlü </a:t>
            </a:r>
            <a:r>
              <a:rPr lang="tr-TR" sz="4400" dirty="0">
                <a:solidFill>
                  <a:srgbClr val="002060"/>
                </a:solidFill>
                <a:effectLst>
                  <a:outerShdw blurRad="38100" dist="38100" dir="2700000" algn="tl">
                    <a:srgbClr val="000000">
                      <a:alpha val="43137"/>
                    </a:srgbClr>
                  </a:outerShdw>
                </a:effectLst>
                <a:latin typeface="Bookman Old Style" pitchFamily="18" charset="0"/>
              </a:rPr>
              <a:t>iletişim</a:t>
            </a:r>
          </a:p>
          <a:p>
            <a:r>
              <a:rPr lang="tr-TR" sz="4400" dirty="0" smtClean="0">
                <a:solidFill>
                  <a:srgbClr val="002060"/>
                </a:solidFill>
                <a:effectLst>
                  <a:outerShdw blurRad="38100" dist="38100" dir="2700000" algn="tl">
                    <a:srgbClr val="000000">
                      <a:alpha val="43137"/>
                    </a:srgbClr>
                  </a:outerShdw>
                </a:effectLst>
                <a:latin typeface="Bookman Old Style" pitchFamily="18" charset="0"/>
              </a:rPr>
              <a:t>* Sözel olmayan iletişim</a:t>
            </a:r>
            <a:endParaRPr lang="tr-TR" sz="4400" dirty="0">
              <a:solidFill>
                <a:srgbClr val="002060"/>
              </a:solidFill>
              <a:effectLst>
                <a:outerShdw blurRad="38100" dist="38100" dir="2700000" algn="tl">
                  <a:srgbClr val="000000">
                    <a:alpha val="43137"/>
                  </a:srgbClr>
                </a:outerShdw>
              </a:effectLst>
              <a:latin typeface="Bookman Old Style" pitchFamily="18" charset="0"/>
            </a:endParaRPr>
          </a:p>
          <a:p>
            <a:r>
              <a:rPr lang="tr-TR" sz="4400" dirty="0" smtClean="0">
                <a:solidFill>
                  <a:srgbClr val="002060"/>
                </a:solidFill>
                <a:effectLst>
                  <a:outerShdw blurRad="38100" dist="38100" dir="2700000" algn="tl">
                    <a:srgbClr val="000000">
                      <a:alpha val="43137"/>
                    </a:srgbClr>
                  </a:outerShdw>
                </a:effectLst>
                <a:latin typeface="Bookman Old Style" pitchFamily="18" charset="0"/>
              </a:rPr>
              <a:t>* Teknolojik </a:t>
            </a:r>
            <a:r>
              <a:rPr lang="tr-TR" sz="4400" dirty="0">
                <a:solidFill>
                  <a:srgbClr val="002060"/>
                </a:solidFill>
                <a:effectLst>
                  <a:outerShdw blurRad="38100" dist="38100" dir="2700000" algn="tl">
                    <a:srgbClr val="000000">
                      <a:alpha val="43137"/>
                    </a:srgbClr>
                  </a:outerShdw>
                </a:effectLst>
                <a:latin typeface="Bookman Old Style" pitchFamily="18" charset="0"/>
              </a:rPr>
              <a:t>araç ve gereçlerle yapılan iletişim </a:t>
            </a:r>
          </a:p>
        </p:txBody>
      </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800">
        <p:diamond/>
      </p:transition>
    </mc:Choice>
    <mc:Fallback>
      <p:transition spd="slow">
        <p:diamond/>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pic>
        <p:nvPicPr>
          <p:cNvPr id="3" name="Resim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619672" y="3564825"/>
            <a:ext cx="3466932" cy="3466932"/>
          </a:xfrm>
          <a:prstGeom prst="rect">
            <a:avLst/>
          </a:prstGeom>
        </p:spPr>
      </p:pic>
      <p:sp>
        <p:nvSpPr>
          <p:cNvPr id="2" name="Dikdörtgen 1"/>
          <p:cNvSpPr/>
          <p:nvPr/>
        </p:nvSpPr>
        <p:spPr>
          <a:xfrm>
            <a:off x="0" y="692696"/>
            <a:ext cx="9144000" cy="2585323"/>
          </a:xfrm>
          <a:prstGeom prst="rect">
            <a:avLst/>
          </a:prstGeom>
        </p:spPr>
        <p:txBody>
          <a:bodyPr wrap="square">
            <a:spAutoFit/>
          </a:bodyPr>
          <a:lstStyle/>
          <a:p>
            <a:pPr algn="ctr"/>
            <a:r>
              <a:rPr lang="tr-TR" sz="5400" b="1" i="1" dirty="0">
                <a:solidFill>
                  <a:srgbClr val="FF0000"/>
                </a:solidFill>
                <a:effectLst>
                  <a:outerShdw blurRad="38100" dist="38100" dir="2700000" algn="tl">
                    <a:srgbClr val="000000">
                      <a:alpha val="43137"/>
                    </a:srgbClr>
                  </a:outerShdw>
                </a:effectLst>
                <a:latin typeface="Bookman Old Style" pitchFamily="18" charset="0"/>
              </a:rPr>
              <a:t>Etkili Bir Sınıf İçi İletişim İçin </a:t>
            </a:r>
            <a:r>
              <a:rPr lang="tr-TR" sz="5400" b="1" i="1" dirty="0" smtClean="0">
                <a:solidFill>
                  <a:srgbClr val="FF0000"/>
                </a:solidFill>
                <a:effectLst>
                  <a:outerShdw blurRad="38100" dist="38100" dir="2700000" algn="tl">
                    <a:srgbClr val="000000">
                      <a:alpha val="43137"/>
                    </a:srgbClr>
                  </a:outerShdw>
                </a:effectLst>
                <a:latin typeface="Bookman Old Style" pitchFamily="18" charset="0"/>
              </a:rPr>
              <a:t>Öğretmenler;</a:t>
            </a:r>
            <a:endParaRPr lang="tr-TR" sz="5400" b="1" i="1" dirty="0">
              <a:solidFill>
                <a:srgbClr val="FF0000"/>
              </a:solidFill>
              <a:effectLst>
                <a:outerShdw blurRad="38100" dist="38100" dir="2700000" algn="tl">
                  <a:srgbClr val="000000">
                    <a:alpha val="43137"/>
                  </a:srgbClr>
                </a:outerShdw>
              </a:effectLst>
              <a:latin typeface="Bookman Old Style" pitchFamily="18" charset="0"/>
            </a:endParaRPr>
          </a:p>
        </p:txBody>
      </p:sp>
      <p:pic>
        <p:nvPicPr>
          <p:cNvPr id="4" name="Resim 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487677" y="3253742"/>
            <a:ext cx="3188705" cy="3574032"/>
          </a:xfrm>
          <a:prstGeom prst="rect">
            <a:avLst/>
          </a:prstGeom>
        </p:spPr>
      </p:pic>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04805" y="1844824"/>
            <a:ext cx="5154877" cy="5154877"/>
          </a:xfrm>
          <a:prstGeom prst="rect">
            <a:avLst/>
          </a:prstGeom>
        </p:spPr>
      </p:pic>
      <p:pic>
        <p:nvPicPr>
          <p:cNvPr id="4" name="Resim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131840" y="188640"/>
            <a:ext cx="5846258" cy="6552728"/>
          </a:xfrm>
          <a:prstGeom prst="rect">
            <a:avLst/>
          </a:prstGeom>
        </p:spPr>
      </p:pic>
      <p:sp>
        <p:nvSpPr>
          <p:cNvPr id="5" name="Dikdörtgen 4"/>
          <p:cNvSpPr/>
          <p:nvPr/>
        </p:nvSpPr>
        <p:spPr>
          <a:xfrm>
            <a:off x="3390673" y="736490"/>
            <a:ext cx="5328592" cy="5309146"/>
          </a:xfrm>
          <a:prstGeom prst="rect">
            <a:avLst/>
          </a:prstGeom>
        </p:spPr>
        <p:txBody>
          <a:bodyPr wrap="square">
            <a:spAutoFit/>
          </a:bodyPr>
          <a:lstStyle/>
          <a:p>
            <a:pPr algn="ctr">
              <a:spcAft>
                <a:spcPts val="1800"/>
              </a:spcAft>
            </a:pPr>
            <a:r>
              <a:rPr lang="tr-TR" sz="3600" dirty="0" smtClean="0">
                <a:solidFill>
                  <a:schemeClr val="bg1"/>
                </a:solidFill>
                <a:effectLst>
                  <a:outerShdw blurRad="38100" dist="38100" dir="2700000" algn="tl">
                    <a:srgbClr val="000000">
                      <a:alpha val="43137"/>
                    </a:srgbClr>
                  </a:outerShdw>
                </a:effectLst>
                <a:latin typeface="Bookman Old Style" pitchFamily="18" charset="0"/>
              </a:rPr>
              <a:t>1. Öğrenciler </a:t>
            </a:r>
            <a:r>
              <a:rPr lang="tr-TR" sz="3600" dirty="0">
                <a:solidFill>
                  <a:schemeClr val="bg1"/>
                </a:solidFill>
                <a:effectLst>
                  <a:outerShdw blurRad="38100" dist="38100" dir="2700000" algn="tl">
                    <a:srgbClr val="000000">
                      <a:alpha val="43137"/>
                    </a:srgbClr>
                  </a:outerShdw>
                </a:effectLst>
                <a:latin typeface="Bookman Old Style" pitchFamily="18" charset="0"/>
              </a:rPr>
              <a:t>hakkında başkalarıyla konuşmak yerine </a:t>
            </a:r>
            <a:r>
              <a:rPr lang="tr-TR" sz="3600" dirty="0" smtClean="0">
                <a:solidFill>
                  <a:schemeClr val="bg1"/>
                </a:solidFill>
                <a:effectLst>
                  <a:outerShdw blurRad="38100" dist="38100" dir="2700000" algn="tl">
                    <a:srgbClr val="000000">
                      <a:alpha val="43137"/>
                    </a:srgbClr>
                  </a:outerShdw>
                </a:effectLst>
                <a:latin typeface="Bookman Old Style" pitchFamily="18" charset="0"/>
              </a:rPr>
              <a:t>öğrencilerin kendileriyle </a:t>
            </a:r>
            <a:r>
              <a:rPr lang="tr-TR" sz="3600" dirty="0">
                <a:solidFill>
                  <a:schemeClr val="bg1"/>
                </a:solidFill>
                <a:effectLst>
                  <a:outerShdw blurRad="38100" dist="38100" dir="2700000" algn="tl">
                    <a:srgbClr val="000000">
                      <a:alpha val="43137"/>
                    </a:srgbClr>
                  </a:outerShdw>
                </a:effectLst>
                <a:latin typeface="Bookman Old Style" pitchFamily="18" charset="0"/>
              </a:rPr>
              <a:t>doğrudan </a:t>
            </a:r>
            <a:r>
              <a:rPr lang="tr-TR" sz="3600" dirty="0" smtClean="0">
                <a:solidFill>
                  <a:schemeClr val="bg1"/>
                </a:solidFill>
                <a:effectLst>
                  <a:outerShdw blurRad="38100" dist="38100" dir="2700000" algn="tl">
                    <a:srgbClr val="000000">
                      <a:alpha val="43137"/>
                    </a:srgbClr>
                  </a:outerShdw>
                </a:effectLst>
                <a:latin typeface="Bookman Old Style" pitchFamily="18" charset="0"/>
              </a:rPr>
              <a:t>konuşmalıdır.</a:t>
            </a:r>
          </a:p>
          <a:p>
            <a:pPr algn="ctr"/>
            <a:r>
              <a:rPr lang="tr-TR" sz="3600" dirty="0">
                <a:solidFill>
                  <a:schemeClr val="bg1"/>
                </a:solidFill>
                <a:effectLst>
                  <a:outerShdw blurRad="38100" dist="38100" dir="2700000" algn="tl">
                    <a:srgbClr val="000000">
                      <a:alpha val="43137"/>
                    </a:srgbClr>
                  </a:outerShdw>
                </a:effectLst>
                <a:latin typeface="Bookman Old Style" pitchFamily="18" charset="0"/>
              </a:rPr>
              <a:t>2. Öğrencilerle konuşurken nazik olmalıdır</a:t>
            </a:r>
            <a:r>
              <a:rPr lang="tr-TR" sz="3600" dirty="0" smtClean="0">
                <a:solidFill>
                  <a:schemeClr val="bg1"/>
                </a:solidFill>
                <a:effectLst>
                  <a:outerShdw blurRad="38100" dist="38100" dir="2700000" algn="tl">
                    <a:srgbClr val="000000">
                      <a:alpha val="43137"/>
                    </a:srgbClr>
                  </a:outerShdw>
                </a:effectLst>
                <a:latin typeface="Bookman Old Style" pitchFamily="18" charset="0"/>
              </a:rPr>
              <a:t>.</a:t>
            </a:r>
            <a:endParaRPr lang="tr-TR" sz="3600" dirty="0">
              <a:solidFill>
                <a:schemeClr val="bg1"/>
              </a:solidFill>
              <a:effectLst>
                <a:outerShdw blurRad="38100" dist="38100" dir="2700000" algn="tl">
                  <a:srgbClr val="000000">
                    <a:alpha val="43137"/>
                  </a:srgbClr>
                </a:outerShdw>
              </a:effectLst>
              <a:latin typeface="Bookman Old Style" pitchFamily="18" charset="0"/>
            </a:endParaRPr>
          </a:p>
        </p:txBody>
      </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mph" presetSubtype="0" fill="hold" nodeType="afterEffect">
                                  <p:stCondLst>
                                    <p:cond delay="0"/>
                                  </p:stCondLst>
                                  <p:iterate type="lt">
                                    <p:tmPct val="4000"/>
                                  </p:iterate>
                                  <p:childTnLst>
                                    <p:set>
                                      <p:cBhvr override="childStyle">
                                        <p:cTn id="6" dur="1000" fill="hold"/>
                                        <p:tgtEl>
                                          <p:spTgt spid="5">
                                            <p:txEl>
                                              <p:pRg st="0" end="0"/>
                                            </p:txEl>
                                          </p:spTgt>
                                        </p:tgtEl>
                                        <p:attrNameLst>
                                          <p:attrName>style.color</p:attrName>
                                        </p:attrNameLst>
                                      </p:cBhvr>
                                      <p:to>
                                        <p:clrVal>
                                          <a:srgbClr val="FF0066"/>
                                        </p:clrVal>
                                      </p:to>
                                    </p:set>
                                    <p:set>
                                      <p:cBhvr>
                                        <p:cTn id="7" dur="1000" fill="hold"/>
                                        <p:tgtEl>
                                          <p:spTgt spid="5">
                                            <p:txEl>
                                              <p:pRg st="0" end="0"/>
                                            </p:txEl>
                                          </p:spTgt>
                                        </p:tgtEl>
                                        <p:attrNameLst>
                                          <p:attrName>fillcolor</p:attrName>
                                        </p:attrNameLst>
                                      </p:cBhvr>
                                      <p:to>
                                        <p:clrVal>
                                          <a:srgbClr val="FF0066"/>
                                        </p:clrVal>
                                      </p:to>
                                    </p:set>
                                    <p:set>
                                      <p:cBhvr>
                                        <p:cTn id="8" dur="1000" fill="hold"/>
                                        <p:tgtEl>
                                          <p:spTgt spid="5">
                                            <p:txEl>
                                              <p:pRg st="0" end="0"/>
                                            </p:txEl>
                                          </p:spTgt>
                                        </p:tgtEl>
                                        <p:attrNameLst>
                                          <p:attrName>fill.type</p:attrName>
                                        </p:attrNameLst>
                                      </p:cBhvr>
                                      <p:to>
                                        <p:strVal val="solid"/>
                                      </p:to>
                                    </p:set>
                                  </p:childTnLst>
                                </p:cTn>
                              </p:par>
                            </p:childTnLst>
                          </p:cTn>
                        </p:par>
                      </p:childTnLst>
                    </p:cTn>
                  </p:par>
                  <p:par>
                    <p:cTn id="9" fill="hold">
                      <p:stCondLst>
                        <p:cond delay="indefinite"/>
                      </p:stCondLst>
                      <p:childTnLst>
                        <p:par>
                          <p:cTn id="10" fill="hold">
                            <p:stCondLst>
                              <p:cond delay="0"/>
                            </p:stCondLst>
                            <p:childTnLst>
                              <p:par>
                                <p:cTn id="11" presetID="16" presetClass="emph" presetSubtype="0" fill="hold" nodeType="clickEffect">
                                  <p:stCondLst>
                                    <p:cond delay="0"/>
                                  </p:stCondLst>
                                  <p:iterate type="lt">
                                    <p:tmPct val="4000"/>
                                  </p:iterate>
                                  <p:childTnLst>
                                    <p:set>
                                      <p:cBhvr override="childStyle">
                                        <p:cTn id="12" dur="1000" fill="hold"/>
                                        <p:tgtEl>
                                          <p:spTgt spid="5">
                                            <p:txEl>
                                              <p:pRg st="1" end="1"/>
                                            </p:txEl>
                                          </p:spTgt>
                                        </p:tgtEl>
                                        <p:attrNameLst>
                                          <p:attrName>style.color</p:attrName>
                                        </p:attrNameLst>
                                      </p:cBhvr>
                                      <p:to>
                                        <p:clrVal>
                                          <a:srgbClr val="FF0066"/>
                                        </p:clrVal>
                                      </p:to>
                                    </p:set>
                                    <p:set>
                                      <p:cBhvr>
                                        <p:cTn id="13" dur="1000" fill="hold"/>
                                        <p:tgtEl>
                                          <p:spTgt spid="5">
                                            <p:txEl>
                                              <p:pRg st="1" end="1"/>
                                            </p:txEl>
                                          </p:spTgt>
                                        </p:tgtEl>
                                        <p:attrNameLst>
                                          <p:attrName>fillcolor</p:attrName>
                                        </p:attrNameLst>
                                      </p:cBhvr>
                                      <p:to>
                                        <p:clrVal>
                                          <a:srgbClr val="FF0066"/>
                                        </p:clrVal>
                                      </p:to>
                                    </p:set>
                                    <p:set>
                                      <p:cBhvr>
                                        <p:cTn id="14" dur="1000" fill="hold"/>
                                        <p:tgtEl>
                                          <p:spTgt spid="5">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04805" y="1844824"/>
            <a:ext cx="5154877" cy="5154877"/>
          </a:xfrm>
          <a:prstGeom prst="rect">
            <a:avLst/>
          </a:prstGeom>
        </p:spPr>
      </p:pic>
      <p:pic>
        <p:nvPicPr>
          <p:cNvPr id="4" name="Resim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131840" y="188640"/>
            <a:ext cx="5846258" cy="6552728"/>
          </a:xfrm>
          <a:prstGeom prst="rect">
            <a:avLst/>
          </a:prstGeom>
        </p:spPr>
      </p:pic>
      <p:sp>
        <p:nvSpPr>
          <p:cNvPr id="5" name="Dikdörtgen 4"/>
          <p:cNvSpPr/>
          <p:nvPr/>
        </p:nvSpPr>
        <p:spPr>
          <a:xfrm>
            <a:off x="3390673" y="621074"/>
            <a:ext cx="5328592" cy="5539978"/>
          </a:xfrm>
          <a:prstGeom prst="rect">
            <a:avLst/>
          </a:prstGeom>
        </p:spPr>
        <p:txBody>
          <a:bodyPr wrap="square">
            <a:spAutoFit/>
          </a:bodyPr>
          <a:lstStyle/>
          <a:p>
            <a:pPr algn="ctr">
              <a:spcAft>
                <a:spcPts val="1800"/>
              </a:spcAft>
            </a:pPr>
            <a:r>
              <a:rPr lang="tr-TR" sz="3600" dirty="0" smtClean="0">
                <a:solidFill>
                  <a:schemeClr val="bg1"/>
                </a:solidFill>
                <a:effectLst>
                  <a:outerShdw blurRad="38100" dist="38100" dir="2700000" algn="tl">
                    <a:srgbClr val="000000">
                      <a:alpha val="43137"/>
                    </a:srgbClr>
                  </a:outerShdw>
                </a:effectLst>
                <a:latin typeface="Bookman Old Style" pitchFamily="18" charset="0"/>
              </a:rPr>
              <a:t>3</a:t>
            </a:r>
            <a:r>
              <a:rPr lang="tr-TR" sz="3600" dirty="0">
                <a:solidFill>
                  <a:schemeClr val="bg1"/>
                </a:solidFill>
                <a:effectLst>
                  <a:outerShdw blurRad="38100" dist="38100" dir="2700000" algn="tl">
                    <a:srgbClr val="000000">
                      <a:alpha val="43137"/>
                    </a:srgbClr>
                  </a:outerShdw>
                </a:effectLst>
                <a:latin typeface="Bookman Old Style" pitchFamily="18" charset="0"/>
              </a:rPr>
              <a:t>. Öğretmenler </a:t>
            </a:r>
            <a:r>
              <a:rPr lang="tr-TR" sz="3600" dirty="0" err="1">
                <a:solidFill>
                  <a:schemeClr val="bg1"/>
                </a:solidFill>
                <a:effectLst>
                  <a:outerShdw blurRad="38100" dist="38100" dir="2700000" algn="tl">
                    <a:srgbClr val="000000">
                      <a:alpha val="43137"/>
                    </a:srgbClr>
                  </a:outerShdw>
                </a:effectLst>
                <a:latin typeface="Bookman Old Style" pitchFamily="18" charset="0"/>
              </a:rPr>
              <a:t>empatik</a:t>
            </a:r>
            <a:r>
              <a:rPr lang="tr-TR" sz="3600" dirty="0">
                <a:solidFill>
                  <a:schemeClr val="bg1"/>
                </a:solidFill>
                <a:effectLst>
                  <a:outerShdw blurRad="38100" dist="38100" dir="2700000" algn="tl">
                    <a:srgbClr val="000000">
                      <a:alpha val="43137"/>
                    </a:srgbClr>
                  </a:outerShdw>
                </a:effectLst>
                <a:latin typeface="Bookman Old Style" pitchFamily="18" charset="0"/>
              </a:rPr>
              <a:t> davranış </a:t>
            </a:r>
            <a:r>
              <a:rPr lang="tr-TR" sz="3600" dirty="0" smtClean="0">
                <a:solidFill>
                  <a:schemeClr val="bg1"/>
                </a:solidFill>
                <a:effectLst>
                  <a:outerShdw blurRad="38100" dist="38100" dir="2700000" algn="tl">
                    <a:srgbClr val="000000">
                      <a:alpha val="43137"/>
                    </a:srgbClr>
                  </a:outerShdw>
                </a:effectLst>
                <a:latin typeface="Bookman Old Style" pitchFamily="18" charset="0"/>
              </a:rPr>
              <a:t>göstermelidir.</a:t>
            </a:r>
          </a:p>
          <a:p>
            <a:pPr algn="ctr">
              <a:spcAft>
                <a:spcPts val="1800"/>
              </a:spcAft>
            </a:pPr>
            <a:r>
              <a:rPr lang="tr-TR" sz="3600" dirty="0">
                <a:solidFill>
                  <a:schemeClr val="bg1"/>
                </a:solidFill>
                <a:effectLst>
                  <a:outerShdw blurRad="38100" dist="38100" dir="2700000" algn="tl">
                    <a:srgbClr val="000000">
                      <a:alpha val="43137"/>
                    </a:srgbClr>
                  </a:outerShdw>
                </a:effectLst>
                <a:latin typeface="Bookman Old Style" pitchFamily="18" charset="0"/>
              </a:rPr>
              <a:t>4. Öğretmenler jest ve mimiklerini etkili kullanmalıdır.</a:t>
            </a:r>
          </a:p>
          <a:p>
            <a:pPr algn="ctr"/>
            <a:r>
              <a:rPr lang="tr-TR" sz="3600" dirty="0">
                <a:solidFill>
                  <a:schemeClr val="bg1"/>
                </a:solidFill>
                <a:effectLst>
                  <a:outerShdw blurRad="38100" dist="38100" dir="2700000" algn="tl">
                    <a:srgbClr val="000000">
                      <a:alpha val="43137"/>
                    </a:srgbClr>
                  </a:outerShdw>
                </a:effectLst>
                <a:latin typeface="Bookman Old Style" pitchFamily="18" charset="0"/>
              </a:rPr>
              <a:t>5. Öğretmenler öğrencilerine bekleme süresi tanımalıdır</a:t>
            </a:r>
            <a:r>
              <a:rPr lang="tr-TR" sz="3600" dirty="0" smtClean="0">
                <a:solidFill>
                  <a:schemeClr val="bg1"/>
                </a:solidFill>
                <a:effectLst>
                  <a:outerShdw blurRad="38100" dist="38100" dir="2700000" algn="tl">
                    <a:srgbClr val="000000">
                      <a:alpha val="43137"/>
                    </a:srgbClr>
                  </a:outerShdw>
                </a:effectLst>
                <a:latin typeface="Bookman Old Style" pitchFamily="18" charset="0"/>
              </a:rPr>
              <a:t>.</a:t>
            </a:r>
            <a:endParaRPr lang="tr-TR" sz="3600" dirty="0">
              <a:solidFill>
                <a:schemeClr val="bg1"/>
              </a:solidFill>
              <a:effectLst>
                <a:outerShdw blurRad="38100" dist="38100" dir="2700000" algn="tl">
                  <a:srgbClr val="000000">
                    <a:alpha val="43137"/>
                  </a:srgbClr>
                </a:outerShdw>
              </a:effectLst>
              <a:latin typeface="Bookman Old Style" pitchFamily="18" charset="0"/>
            </a:endParaRPr>
          </a:p>
        </p:txBody>
      </p:sp>
    </p:spTree>
    <p:extLst>
      <p:ext uri="{BB962C8B-B14F-4D97-AF65-F5344CB8AC3E}">
        <p14:creationId xmlns:p14="http://schemas.microsoft.com/office/powerpoint/2010/main" xmlns="" val="874735754"/>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mph" presetSubtype="0" fill="hold" nodeType="afterEffect">
                                  <p:stCondLst>
                                    <p:cond delay="0"/>
                                  </p:stCondLst>
                                  <p:iterate type="lt">
                                    <p:tmPct val="4000"/>
                                  </p:iterate>
                                  <p:childTnLst>
                                    <p:set>
                                      <p:cBhvr override="childStyle">
                                        <p:cTn id="6" dur="1000" fill="hold"/>
                                        <p:tgtEl>
                                          <p:spTgt spid="5">
                                            <p:txEl>
                                              <p:pRg st="0" end="0"/>
                                            </p:txEl>
                                          </p:spTgt>
                                        </p:tgtEl>
                                        <p:attrNameLst>
                                          <p:attrName>style.color</p:attrName>
                                        </p:attrNameLst>
                                      </p:cBhvr>
                                      <p:to>
                                        <p:clrVal>
                                          <a:srgbClr val="FF0066"/>
                                        </p:clrVal>
                                      </p:to>
                                    </p:set>
                                    <p:set>
                                      <p:cBhvr>
                                        <p:cTn id="7" dur="1000" fill="hold"/>
                                        <p:tgtEl>
                                          <p:spTgt spid="5">
                                            <p:txEl>
                                              <p:pRg st="0" end="0"/>
                                            </p:txEl>
                                          </p:spTgt>
                                        </p:tgtEl>
                                        <p:attrNameLst>
                                          <p:attrName>fillcolor</p:attrName>
                                        </p:attrNameLst>
                                      </p:cBhvr>
                                      <p:to>
                                        <p:clrVal>
                                          <a:srgbClr val="FF0066"/>
                                        </p:clrVal>
                                      </p:to>
                                    </p:set>
                                    <p:set>
                                      <p:cBhvr>
                                        <p:cTn id="8" dur="1000" fill="hold"/>
                                        <p:tgtEl>
                                          <p:spTgt spid="5">
                                            <p:txEl>
                                              <p:pRg st="0" end="0"/>
                                            </p:txEl>
                                          </p:spTgt>
                                        </p:tgtEl>
                                        <p:attrNameLst>
                                          <p:attrName>fill.type</p:attrName>
                                        </p:attrNameLst>
                                      </p:cBhvr>
                                      <p:to>
                                        <p:strVal val="solid"/>
                                      </p:to>
                                    </p:set>
                                  </p:childTnLst>
                                </p:cTn>
                              </p:par>
                            </p:childTnLst>
                          </p:cTn>
                        </p:par>
                      </p:childTnLst>
                    </p:cTn>
                  </p:par>
                  <p:par>
                    <p:cTn id="9" fill="hold">
                      <p:stCondLst>
                        <p:cond delay="indefinite"/>
                      </p:stCondLst>
                      <p:childTnLst>
                        <p:par>
                          <p:cTn id="10" fill="hold">
                            <p:stCondLst>
                              <p:cond delay="0"/>
                            </p:stCondLst>
                            <p:childTnLst>
                              <p:par>
                                <p:cTn id="11" presetID="16" presetClass="emph" presetSubtype="0" fill="hold" nodeType="clickEffect">
                                  <p:stCondLst>
                                    <p:cond delay="0"/>
                                  </p:stCondLst>
                                  <p:iterate type="lt">
                                    <p:tmPct val="4000"/>
                                  </p:iterate>
                                  <p:childTnLst>
                                    <p:set>
                                      <p:cBhvr override="childStyle">
                                        <p:cTn id="12" dur="1000" fill="hold"/>
                                        <p:tgtEl>
                                          <p:spTgt spid="5">
                                            <p:txEl>
                                              <p:pRg st="1" end="1"/>
                                            </p:txEl>
                                          </p:spTgt>
                                        </p:tgtEl>
                                        <p:attrNameLst>
                                          <p:attrName>style.color</p:attrName>
                                        </p:attrNameLst>
                                      </p:cBhvr>
                                      <p:to>
                                        <p:clrVal>
                                          <a:srgbClr val="FF0066"/>
                                        </p:clrVal>
                                      </p:to>
                                    </p:set>
                                    <p:set>
                                      <p:cBhvr>
                                        <p:cTn id="13" dur="1000" fill="hold"/>
                                        <p:tgtEl>
                                          <p:spTgt spid="5">
                                            <p:txEl>
                                              <p:pRg st="1" end="1"/>
                                            </p:txEl>
                                          </p:spTgt>
                                        </p:tgtEl>
                                        <p:attrNameLst>
                                          <p:attrName>fillcolor</p:attrName>
                                        </p:attrNameLst>
                                      </p:cBhvr>
                                      <p:to>
                                        <p:clrVal>
                                          <a:srgbClr val="FF0066"/>
                                        </p:clrVal>
                                      </p:to>
                                    </p:set>
                                    <p:set>
                                      <p:cBhvr>
                                        <p:cTn id="14" dur="1000" fill="hold"/>
                                        <p:tgtEl>
                                          <p:spTgt spid="5">
                                            <p:txEl>
                                              <p:pRg st="1" end="1"/>
                                            </p:txEl>
                                          </p:spTgt>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16" presetClass="emph" presetSubtype="0" fill="hold" nodeType="clickEffect">
                                  <p:stCondLst>
                                    <p:cond delay="0"/>
                                  </p:stCondLst>
                                  <p:iterate type="lt">
                                    <p:tmPct val="4000"/>
                                  </p:iterate>
                                  <p:childTnLst>
                                    <p:set>
                                      <p:cBhvr override="childStyle">
                                        <p:cTn id="18" dur="1000" fill="hold"/>
                                        <p:tgtEl>
                                          <p:spTgt spid="5">
                                            <p:txEl>
                                              <p:pRg st="2" end="2"/>
                                            </p:txEl>
                                          </p:spTgt>
                                        </p:tgtEl>
                                        <p:attrNameLst>
                                          <p:attrName>style.color</p:attrName>
                                        </p:attrNameLst>
                                      </p:cBhvr>
                                      <p:to>
                                        <p:clrVal>
                                          <a:srgbClr val="FF0066"/>
                                        </p:clrVal>
                                      </p:to>
                                    </p:set>
                                    <p:set>
                                      <p:cBhvr>
                                        <p:cTn id="19" dur="1000" fill="hold"/>
                                        <p:tgtEl>
                                          <p:spTgt spid="5">
                                            <p:txEl>
                                              <p:pRg st="2" end="2"/>
                                            </p:txEl>
                                          </p:spTgt>
                                        </p:tgtEl>
                                        <p:attrNameLst>
                                          <p:attrName>fillcolor</p:attrName>
                                        </p:attrNameLst>
                                      </p:cBhvr>
                                      <p:to>
                                        <p:clrVal>
                                          <a:srgbClr val="FF0066"/>
                                        </p:clrVal>
                                      </p:to>
                                    </p:set>
                                    <p:set>
                                      <p:cBhvr>
                                        <p:cTn id="20" dur="1000" fill="hold"/>
                                        <p:tgtEl>
                                          <p:spTgt spid="5">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04805" y="1844824"/>
            <a:ext cx="5154877" cy="5154877"/>
          </a:xfrm>
          <a:prstGeom prst="rect">
            <a:avLst/>
          </a:prstGeom>
        </p:spPr>
      </p:pic>
      <p:pic>
        <p:nvPicPr>
          <p:cNvPr id="4" name="Resim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131840" y="188640"/>
            <a:ext cx="5846258" cy="6552728"/>
          </a:xfrm>
          <a:prstGeom prst="rect">
            <a:avLst/>
          </a:prstGeom>
        </p:spPr>
      </p:pic>
      <p:sp>
        <p:nvSpPr>
          <p:cNvPr id="5" name="Dikdörtgen 4"/>
          <p:cNvSpPr/>
          <p:nvPr/>
        </p:nvSpPr>
        <p:spPr>
          <a:xfrm>
            <a:off x="3390673" y="1724527"/>
            <a:ext cx="5328592" cy="3480953"/>
          </a:xfrm>
          <a:prstGeom prst="rect">
            <a:avLst/>
          </a:prstGeom>
        </p:spPr>
        <p:txBody>
          <a:bodyPr wrap="square">
            <a:spAutoFit/>
          </a:bodyPr>
          <a:lstStyle/>
          <a:p>
            <a:pPr algn="ctr">
              <a:spcAft>
                <a:spcPts val="1800"/>
              </a:spcAft>
            </a:pPr>
            <a:r>
              <a:rPr lang="tr-TR" sz="3600" dirty="0">
                <a:solidFill>
                  <a:schemeClr val="bg1"/>
                </a:solidFill>
                <a:effectLst>
                  <a:outerShdw blurRad="38100" dist="38100" dir="2700000" algn="tl">
                    <a:srgbClr val="000000">
                      <a:alpha val="43137"/>
                    </a:srgbClr>
                  </a:outerShdw>
                </a:effectLst>
                <a:latin typeface="Bookman Old Style" pitchFamily="18" charset="0"/>
              </a:rPr>
              <a:t>6. Öğretmenler öğrencileri etkin </a:t>
            </a:r>
            <a:r>
              <a:rPr lang="tr-TR" sz="3600" dirty="0" smtClean="0">
                <a:solidFill>
                  <a:schemeClr val="bg1"/>
                </a:solidFill>
                <a:effectLst>
                  <a:outerShdw blurRad="38100" dist="38100" dir="2700000" algn="tl">
                    <a:srgbClr val="000000">
                      <a:alpha val="43137"/>
                    </a:srgbClr>
                  </a:outerShdw>
                </a:effectLst>
                <a:latin typeface="Bookman Old Style" pitchFamily="18" charset="0"/>
              </a:rPr>
              <a:t>dinlemelidir. </a:t>
            </a:r>
          </a:p>
          <a:p>
            <a:pPr algn="ctr">
              <a:lnSpc>
                <a:spcPct val="90000"/>
              </a:lnSpc>
              <a:buFontTx/>
              <a:buNone/>
            </a:pPr>
            <a:r>
              <a:rPr lang="tr-TR" sz="3600" dirty="0" smtClean="0">
                <a:solidFill>
                  <a:schemeClr val="bg1"/>
                </a:solidFill>
                <a:effectLst>
                  <a:outerShdw blurRad="38100" dist="38100" dir="2700000" algn="tl">
                    <a:srgbClr val="000000">
                      <a:alpha val="43137"/>
                    </a:srgbClr>
                  </a:outerShdw>
                </a:effectLst>
                <a:latin typeface="Bookman Old Style" pitchFamily="18" charset="0"/>
              </a:rPr>
              <a:t>7. Derste </a:t>
            </a:r>
            <a:r>
              <a:rPr lang="tr-TR" sz="3600" dirty="0">
                <a:solidFill>
                  <a:schemeClr val="bg1"/>
                </a:solidFill>
                <a:effectLst>
                  <a:outerShdw blurRad="38100" dist="38100" dir="2700000" algn="tl">
                    <a:srgbClr val="000000">
                      <a:alpha val="43137"/>
                    </a:srgbClr>
                  </a:outerShdw>
                </a:effectLst>
                <a:latin typeface="Bookman Old Style" pitchFamily="18" charset="0"/>
              </a:rPr>
              <a:t>anlaşılır kelimeler </a:t>
            </a:r>
            <a:r>
              <a:rPr lang="tr-TR" sz="3600" dirty="0" smtClean="0">
                <a:solidFill>
                  <a:schemeClr val="bg1"/>
                </a:solidFill>
                <a:effectLst>
                  <a:outerShdw blurRad="38100" dist="38100" dir="2700000" algn="tl">
                    <a:srgbClr val="000000">
                      <a:alpha val="43137"/>
                    </a:srgbClr>
                  </a:outerShdw>
                </a:effectLst>
                <a:latin typeface="Bookman Old Style" pitchFamily="18" charset="0"/>
              </a:rPr>
              <a:t>kullanmalıdır.</a:t>
            </a:r>
            <a:endParaRPr lang="tr-TR" sz="3600" dirty="0">
              <a:solidFill>
                <a:schemeClr val="bg1"/>
              </a:solidFill>
              <a:effectLst>
                <a:outerShdw blurRad="38100" dist="38100" dir="2700000" algn="tl">
                  <a:srgbClr val="000000">
                    <a:alpha val="43137"/>
                  </a:srgbClr>
                </a:outerShdw>
              </a:effectLst>
              <a:latin typeface="Bookman Old Style" pitchFamily="18" charset="0"/>
            </a:endParaRPr>
          </a:p>
        </p:txBody>
      </p:sp>
    </p:spTree>
    <p:extLst>
      <p:ext uri="{BB962C8B-B14F-4D97-AF65-F5344CB8AC3E}">
        <p14:creationId xmlns:p14="http://schemas.microsoft.com/office/powerpoint/2010/main" xmlns="" val="287974693"/>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mph" presetSubtype="0" fill="hold" nodeType="afterEffect">
                                  <p:stCondLst>
                                    <p:cond delay="0"/>
                                  </p:stCondLst>
                                  <p:iterate type="lt">
                                    <p:tmPct val="4000"/>
                                  </p:iterate>
                                  <p:childTnLst>
                                    <p:set>
                                      <p:cBhvr override="childStyle">
                                        <p:cTn id="6" dur="1000" fill="hold"/>
                                        <p:tgtEl>
                                          <p:spTgt spid="5">
                                            <p:txEl>
                                              <p:pRg st="0" end="0"/>
                                            </p:txEl>
                                          </p:spTgt>
                                        </p:tgtEl>
                                        <p:attrNameLst>
                                          <p:attrName>style.color</p:attrName>
                                        </p:attrNameLst>
                                      </p:cBhvr>
                                      <p:to>
                                        <p:clrVal>
                                          <a:srgbClr val="FF0066"/>
                                        </p:clrVal>
                                      </p:to>
                                    </p:set>
                                    <p:set>
                                      <p:cBhvr>
                                        <p:cTn id="7" dur="1000" fill="hold"/>
                                        <p:tgtEl>
                                          <p:spTgt spid="5">
                                            <p:txEl>
                                              <p:pRg st="0" end="0"/>
                                            </p:txEl>
                                          </p:spTgt>
                                        </p:tgtEl>
                                        <p:attrNameLst>
                                          <p:attrName>fillcolor</p:attrName>
                                        </p:attrNameLst>
                                      </p:cBhvr>
                                      <p:to>
                                        <p:clrVal>
                                          <a:srgbClr val="FF0066"/>
                                        </p:clrVal>
                                      </p:to>
                                    </p:set>
                                    <p:set>
                                      <p:cBhvr>
                                        <p:cTn id="8" dur="1000" fill="hold"/>
                                        <p:tgtEl>
                                          <p:spTgt spid="5">
                                            <p:txEl>
                                              <p:pRg st="0" end="0"/>
                                            </p:txEl>
                                          </p:spTgt>
                                        </p:tgtEl>
                                        <p:attrNameLst>
                                          <p:attrName>fill.type</p:attrName>
                                        </p:attrNameLst>
                                      </p:cBhvr>
                                      <p:to>
                                        <p:strVal val="solid"/>
                                      </p:to>
                                    </p:set>
                                  </p:childTnLst>
                                </p:cTn>
                              </p:par>
                            </p:childTnLst>
                          </p:cTn>
                        </p:par>
                      </p:childTnLst>
                    </p:cTn>
                  </p:par>
                  <p:par>
                    <p:cTn id="9" fill="hold">
                      <p:stCondLst>
                        <p:cond delay="indefinite"/>
                      </p:stCondLst>
                      <p:childTnLst>
                        <p:par>
                          <p:cTn id="10" fill="hold">
                            <p:stCondLst>
                              <p:cond delay="0"/>
                            </p:stCondLst>
                            <p:childTnLst>
                              <p:par>
                                <p:cTn id="11" presetID="16" presetClass="emph" presetSubtype="0" fill="hold" nodeType="clickEffect">
                                  <p:stCondLst>
                                    <p:cond delay="0"/>
                                  </p:stCondLst>
                                  <p:iterate type="lt">
                                    <p:tmPct val="4000"/>
                                  </p:iterate>
                                  <p:childTnLst>
                                    <p:set>
                                      <p:cBhvr override="childStyle">
                                        <p:cTn id="12" dur="1000" fill="hold"/>
                                        <p:tgtEl>
                                          <p:spTgt spid="5">
                                            <p:txEl>
                                              <p:pRg st="1" end="1"/>
                                            </p:txEl>
                                          </p:spTgt>
                                        </p:tgtEl>
                                        <p:attrNameLst>
                                          <p:attrName>style.color</p:attrName>
                                        </p:attrNameLst>
                                      </p:cBhvr>
                                      <p:to>
                                        <p:clrVal>
                                          <a:srgbClr val="FF0066"/>
                                        </p:clrVal>
                                      </p:to>
                                    </p:set>
                                    <p:set>
                                      <p:cBhvr>
                                        <p:cTn id="13" dur="1000" fill="hold"/>
                                        <p:tgtEl>
                                          <p:spTgt spid="5">
                                            <p:txEl>
                                              <p:pRg st="1" end="1"/>
                                            </p:txEl>
                                          </p:spTgt>
                                        </p:tgtEl>
                                        <p:attrNameLst>
                                          <p:attrName>fillcolor</p:attrName>
                                        </p:attrNameLst>
                                      </p:cBhvr>
                                      <p:to>
                                        <p:clrVal>
                                          <a:srgbClr val="FF0066"/>
                                        </p:clrVal>
                                      </p:to>
                                    </p:set>
                                    <p:set>
                                      <p:cBhvr>
                                        <p:cTn id="14" dur="1000" fill="hold"/>
                                        <p:tgtEl>
                                          <p:spTgt spid="5">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pic>
        <p:nvPicPr>
          <p:cNvPr id="6" name="Resim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894892" y="1340"/>
            <a:ext cx="1249108" cy="1699468"/>
          </a:xfrm>
          <a:prstGeom prst="rect">
            <a:avLst/>
          </a:prstGeom>
        </p:spPr>
      </p:pic>
      <p:sp>
        <p:nvSpPr>
          <p:cNvPr id="4" name="Dikdörtgen 3"/>
          <p:cNvSpPr/>
          <p:nvPr/>
        </p:nvSpPr>
        <p:spPr>
          <a:xfrm>
            <a:off x="395536" y="476672"/>
            <a:ext cx="8352928" cy="5940088"/>
          </a:xfrm>
          <a:prstGeom prst="rect">
            <a:avLst/>
          </a:prstGeom>
        </p:spPr>
        <p:txBody>
          <a:bodyPr wrap="square">
            <a:spAutoFit/>
          </a:bodyPr>
          <a:lstStyle/>
          <a:p>
            <a:pPr algn="ctr">
              <a:spcAft>
                <a:spcPts val="1800"/>
              </a:spcAft>
              <a:defRPr/>
            </a:pPr>
            <a:r>
              <a:rPr lang="tr-TR" altLang="zh-CN" sz="3500" i="1" dirty="0">
                <a:solidFill>
                  <a:srgbClr val="002060"/>
                </a:solidFill>
                <a:effectLst>
                  <a:outerShdw blurRad="38100" dist="38100" dir="2700000" algn="tl">
                    <a:srgbClr val="000000">
                      <a:alpha val="43137"/>
                    </a:srgbClr>
                  </a:outerShdw>
                </a:effectLst>
                <a:latin typeface="Bookman Old Style" pitchFamily="18" charset="0"/>
              </a:rPr>
              <a:t>Sınıfta iki aşırı </a:t>
            </a:r>
            <a:r>
              <a:rPr lang="tr-TR" altLang="zh-CN" sz="3500" i="1" dirty="0" smtClean="0">
                <a:solidFill>
                  <a:srgbClr val="002060"/>
                </a:solidFill>
                <a:effectLst>
                  <a:outerShdw blurRad="38100" dist="38100" dir="2700000" algn="tl">
                    <a:srgbClr val="000000">
                      <a:alpha val="43137"/>
                    </a:srgbClr>
                  </a:outerShdw>
                </a:effectLst>
                <a:latin typeface="Bookman Old Style" pitchFamily="18" charset="0"/>
              </a:rPr>
              <a:t>davranış:</a:t>
            </a:r>
            <a:endParaRPr lang="tr-TR" altLang="zh-CN" sz="3500" dirty="0" smtClean="0">
              <a:solidFill>
                <a:srgbClr val="002060"/>
              </a:solidFill>
              <a:effectLst>
                <a:outerShdw blurRad="38100" dist="38100" dir="2700000" algn="tl">
                  <a:srgbClr val="000000">
                    <a:alpha val="43137"/>
                  </a:srgbClr>
                </a:outerShdw>
              </a:effectLst>
              <a:latin typeface="Bookman Old Style" pitchFamily="18" charset="0"/>
            </a:endParaRPr>
          </a:p>
          <a:p>
            <a:pPr algn="ctr">
              <a:spcAft>
                <a:spcPts val="1800"/>
              </a:spcAft>
              <a:defRPr/>
            </a:pPr>
            <a:r>
              <a:rPr lang="tr-TR" altLang="zh-CN" sz="3500" dirty="0" smtClean="0">
                <a:solidFill>
                  <a:srgbClr val="FF3300"/>
                </a:solidFill>
                <a:effectLst>
                  <a:outerShdw blurRad="38100" dist="38100" dir="2700000" algn="tl">
                    <a:srgbClr val="000000">
                      <a:alpha val="43137"/>
                    </a:srgbClr>
                  </a:outerShdw>
                </a:effectLst>
                <a:latin typeface="Bookman Old Style" pitchFamily="18" charset="0"/>
              </a:rPr>
              <a:t>1</a:t>
            </a:r>
            <a:r>
              <a:rPr lang="tr-TR" altLang="zh-CN" sz="3500" dirty="0">
                <a:solidFill>
                  <a:srgbClr val="FF3300"/>
                </a:solidFill>
                <a:effectLst>
                  <a:outerShdw blurRad="38100" dist="38100" dir="2700000" algn="tl">
                    <a:srgbClr val="000000">
                      <a:alpha val="43137"/>
                    </a:srgbClr>
                  </a:outerShdw>
                </a:effectLst>
                <a:latin typeface="Bookman Old Style" pitchFamily="18" charset="0"/>
              </a:rPr>
              <a:t>. </a:t>
            </a:r>
            <a:r>
              <a:rPr lang="tr-TR" altLang="zh-CN" sz="3500" dirty="0">
                <a:solidFill>
                  <a:srgbClr val="002060"/>
                </a:solidFill>
                <a:effectLst>
                  <a:outerShdw blurRad="38100" dist="38100" dir="2700000" algn="tl">
                    <a:srgbClr val="000000">
                      <a:alpha val="43137"/>
                    </a:srgbClr>
                  </a:outerShdw>
                </a:effectLst>
                <a:latin typeface="Bookman Old Style" pitchFamily="18" charset="0"/>
              </a:rPr>
              <a:t>“Ben öğretmenim. Sen öğrencisin. Eğer bir şeyler öğrenmek ve bir şey olmak istiyorsan, benim istediğim gibi düşüneceksin, konuşacaksın ve yapacaksın</a:t>
            </a:r>
            <a:r>
              <a:rPr lang="tr-TR" altLang="zh-CN" sz="3500" dirty="0" smtClean="0">
                <a:solidFill>
                  <a:srgbClr val="002060"/>
                </a:solidFill>
                <a:effectLst>
                  <a:outerShdw blurRad="38100" dist="38100" dir="2700000" algn="tl">
                    <a:srgbClr val="000000">
                      <a:alpha val="43137"/>
                    </a:srgbClr>
                  </a:outerShdw>
                </a:effectLst>
                <a:latin typeface="Bookman Old Style" pitchFamily="18" charset="0"/>
              </a:rPr>
              <a:t>.”</a:t>
            </a:r>
          </a:p>
          <a:p>
            <a:pPr algn="ctr">
              <a:spcAft>
                <a:spcPts val="1800"/>
              </a:spcAft>
              <a:defRPr/>
            </a:pPr>
            <a:r>
              <a:rPr lang="tr-TR" altLang="zh-CN" sz="3500" dirty="0" smtClean="0">
                <a:solidFill>
                  <a:srgbClr val="FF3300"/>
                </a:solidFill>
                <a:effectLst>
                  <a:outerShdw blurRad="38100" dist="38100" dir="2700000" algn="tl">
                    <a:srgbClr val="000000">
                      <a:alpha val="43137"/>
                    </a:srgbClr>
                  </a:outerShdw>
                </a:effectLst>
                <a:latin typeface="Bookman Old Style" pitchFamily="18" charset="0"/>
              </a:rPr>
              <a:t>2</a:t>
            </a:r>
            <a:r>
              <a:rPr lang="tr-TR" altLang="zh-CN" sz="3500" dirty="0">
                <a:solidFill>
                  <a:srgbClr val="FF3300"/>
                </a:solidFill>
                <a:effectLst>
                  <a:outerShdw blurRad="38100" dist="38100" dir="2700000" algn="tl">
                    <a:srgbClr val="000000">
                      <a:alpha val="43137"/>
                    </a:srgbClr>
                  </a:outerShdw>
                </a:effectLst>
                <a:latin typeface="Bookman Old Style" pitchFamily="18" charset="0"/>
              </a:rPr>
              <a:t>. </a:t>
            </a:r>
            <a:r>
              <a:rPr lang="tr-TR" altLang="zh-CN" sz="3500" dirty="0">
                <a:solidFill>
                  <a:srgbClr val="002060"/>
                </a:solidFill>
                <a:effectLst>
                  <a:outerShdw blurRad="38100" dist="38100" dir="2700000" algn="tl">
                    <a:srgbClr val="000000">
                      <a:alpha val="43137"/>
                    </a:srgbClr>
                  </a:outerShdw>
                </a:effectLst>
                <a:latin typeface="Bookman Old Style" pitchFamily="18" charset="0"/>
              </a:rPr>
              <a:t>“Burada öğretmen, öğrenci yok. Hepimiz öğretmen ve öğrenciyiz. Hiç kimse birbirinden üstün değildir, herkes eşittir.”</a:t>
            </a:r>
            <a:endParaRPr lang="en-US" altLang="zh-CN" sz="3500" dirty="0">
              <a:solidFill>
                <a:srgbClr val="002060"/>
              </a:solidFill>
              <a:effectLst>
                <a:outerShdw blurRad="38100" dist="38100" dir="2700000" algn="tl">
                  <a:srgbClr val="000000">
                    <a:alpha val="43137"/>
                  </a:srgbClr>
                </a:outerShdw>
              </a:effectLst>
              <a:latin typeface="Bookman Old Style" pitchFamily="18" charset="0"/>
              <a:ea typeface="宋体" pitchFamily="2" charset="-122"/>
            </a:endParaRPr>
          </a:p>
        </p:txBody>
      </p:sp>
      <p:sp>
        <p:nvSpPr>
          <p:cNvPr id="2" name="Slayt Numarası Yer Tutucusu 1"/>
          <p:cNvSpPr>
            <a:spLocks noGrp="1"/>
          </p:cNvSpPr>
          <p:nvPr>
            <p:ph type="sldNum" sz="quarter" idx="12"/>
          </p:nvPr>
        </p:nvSpPr>
        <p:spPr/>
        <p:txBody>
          <a:bodyPr/>
          <a:lstStyle/>
          <a:p>
            <a:fld id="{B7AD5FD4-431C-431A-AD2A-A1CF236CE1A4}" type="slidenum">
              <a:rPr lang="tr-TR" smtClean="0"/>
              <a:pPr/>
              <a:t>95</a:t>
            </a:fld>
            <a:endParaRPr lang="tr-TR"/>
          </a:p>
        </p:txBody>
      </p:sp>
    </p:spTree>
    <p:extLst>
      <p:ext uri="{BB962C8B-B14F-4D97-AF65-F5344CB8AC3E}">
        <p14:creationId xmlns:p14="http://schemas.microsoft.com/office/powerpoint/2010/main" xmlns="" val="614180190"/>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500" fill="hold"/>
                                        <p:tgtEl>
                                          <p:spTgt spid="6"/>
                                        </p:tgtEl>
                                        <p:attrNameLst>
                                          <p:attrName>ppt_w</p:attrName>
                                        </p:attrNameLst>
                                      </p:cBhvr>
                                      <p:tavLst>
                                        <p:tav tm="0">
                                          <p:val>
                                            <p:fltVal val="0"/>
                                          </p:val>
                                        </p:tav>
                                        <p:tav tm="100000">
                                          <p:val>
                                            <p:strVal val="#ppt_w"/>
                                          </p:val>
                                        </p:tav>
                                      </p:tavLst>
                                    </p:anim>
                                    <p:anim calcmode="lin" valueType="num">
                                      <p:cBhvr>
                                        <p:cTn id="8" dur="1500" fill="hold"/>
                                        <p:tgtEl>
                                          <p:spTgt spid="6"/>
                                        </p:tgtEl>
                                        <p:attrNameLst>
                                          <p:attrName>ppt_h</p:attrName>
                                        </p:attrNameLst>
                                      </p:cBhvr>
                                      <p:tavLst>
                                        <p:tav tm="0">
                                          <p:val>
                                            <p:fltVal val="0"/>
                                          </p:val>
                                        </p:tav>
                                        <p:tav tm="100000">
                                          <p:val>
                                            <p:strVal val="#ppt_h"/>
                                          </p:val>
                                        </p:tav>
                                      </p:tavLst>
                                    </p:anim>
                                    <p:animEffect transition="in" filter="fade">
                                      <p:cBhvr>
                                        <p:cTn id="9" dur="1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bg>
      <p:bgPr>
        <a:solidFill>
          <a:srgbClr val="CCFF99"/>
        </a:solidFill>
        <a:effectLst/>
      </p:bgPr>
    </p:bg>
    <p:spTree>
      <p:nvGrpSpPr>
        <p:cNvPr id="1" name=""/>
        <p:cNvGrpSpPr/>
        <p:nvPr/>
      </p:nvGrpSpPr>
      <p:grpSpPr>
        <a:xfrm>
          <a:off x="0" y="0"/>
          <a:ext cx="0" cy="0"/>
          <a:chOff x="0" y="0"/>
          <a:chExt cx="0" cy="0"/>
        </a:xfrm>
      </p:grpSpPr>
      <p:pic>
        <p:nvPicPr>
          <p:cNvPr id="3" name="Resim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332656"/>
            <a:ext cx="9122334" cy="6408711"/>
          </a:xfrm>
          <a:prstGeom prst="rect">
            <a:avLst/>
          </a:prstGeom>
        </p:spPr>
      </p:pic>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t="-1348000" b="-1348000"/>
          </a:stretch>
        </a:blipFill>
        <a:effectLst/>
      </p:bgPr>
    </p:bg>
    <p:spTree>
      <p:nvGrpSpPr>
        <p:cNvPr id="1" name=""/>
        <p:cNvGrpSpPr/>
        <p:nvPr/>
      </p:nvGrpSpPr>
      <p:grpSpPr>
        <a:xfrm>
          <a:off x="0" y="0"/>
          <a:ext cx="0" cy="0"/>
          <a:chOff x="0" y="0"/>
          <a:chExt cx="0" cy="0"/>
        </a:xfrm>
      </p:grpSpPr>
      <p:sp>
        <p:nvSpPr>
          <p:cNvPr id="2" name="Puzzle3"/>
          <p:cNvSpPr>
            <a:spLocks noEditPoints="1" noChangeArrowheads="1"/>
          </p:cNvSpPr>
          <p:nvPr/>
        </p:nvSpPr>
        <p:spPr bwMode="auto">
          <a:xfrm>
            <a:off x="467544" y="404664"/>
            <a:ext cx="8208911" cy="6048672"/>
          </a:xfrm>
          <a:custGeom>
            <a:avLst/>
            <a:gdLst>
              <a:gd name="T0" fmla="*/ 10391 w 21600"/>
              <a:gd name="T1" fmla="*/ 15806 h 21600"/>
              <a:gd name="T2" fmla="*/ 20551 w 21600"/>
              <a:gd name="T3" fmla="*/ 21088 h 21600"/>
              <a:gd name="T4" fmla="*/ 13180 w 21600"/>
              <a:gd name="T5" fmla="*/ 13801 h 21600"/>
              <a:gd name="T6" fmla="*/ 20551 w 21600"/>
              <a:gd name="T7" fmla="*/ 7025 h 21600"/>
              <a:gd name="T8" fmla="*/ 10500 w 21600"/>
              <a:gd name="T9" fmla="*/ 52 h 21600"/>
              <a:gd name="T10" fmla="*/ 692 w 21600"/>
              <a:gd name="T11" fmla="*/ 6802 h 21600"/>
              <a:gd name="T12" fmla="*/ 8064 w 21600"/>
              <a:gd name="T13" fmla="*/ 13526 h 21600"/>
              <a:gd name="T14" fmla="*/ 692 w 21600"/>
              <a:gd name="T15" fmla="*/ 21088 h 21600"/>
              <a:gd name="T16" fmla="*/ 2273 w 21600"/>
              <a:gd name="T17" fmla="*/ 7719 h 21600"/>
              <a:gd name="T18" fmla="*/ 19149 w 21600"/>
              <a:gd name="T19" fmla="*/ 202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6625" y="20892"/>
                </a:moveTo>
                <a:lnTo>
                  <a:pt x="7105" y="21023"/>
                </a:lnTo>
                <a:lnTo>
                  <a:pt x="7513" y="21088"/>
                </a:lnTo>
                <a:lnTo>
                  <a:pt x="7922" y="21115"/>
                </a:lnTo>
                <a:lnTo>
                  <a:pt x="8242" y="21115"/>
                </a:lnTo>
                <a:lnTo>
                  <a:pt x="8544" y="21062"/>
                </a:lnTo>
                <a:lnTo>
                  <a:pt x="8810" y="20997"/>
                </a:lnTo>
                <a:lnTo>
                  <a:pt x="9023" y="20892"/>
                </a:lnTo>
                <a:lnTo>
                  <a:pt x="9148" y="20761"/>
                </a:lnTo>
                <a:lnTo>
                  <a:pt x="9290" y="20616"/>
                </a:lnTo>
                <a:lnTo>
                  <a:pt x="9361" y="20459"/>
                </a:lnTo>
                <a:lnTo>
                  <a:pt x="9396" y="20289"/>
                </a:lnTo>
                <a:lnTo>
                  <a:pt x="9396" y="20092"/>
                </a:lnTo>
                <a:lnTo>
                  <a:pt x="9325" y="19909"/>
                </a:lnTo>
                <a:lnTo>
                  <a:pt x="9219" y="19738"/>
                </a:lnTo>
                <a:lnTo>
                  <a:pt x="9094" y="19555"/>
                </a:lnTo>
                <a:lnTo>
                  <a:pt x="8917" y="19384"/>
                </a:lnTo>
                <a:lnTo>
                  <a:pt x="8650" y="19162"/>
                </a:lnTo>
                <a:lnTo>
                  <a:pt x="8437" y="18900"/>
                </a:lnTo>
                <a:lnTo>
                  <a:pt x="8277" y="18624"/>
                </a:lnTo>
                <a:lnTo>
                  <a:pt x="8135" y="18349"/>
                </a:lnTo>
                <a:lnTo>
                  <a:pt x="8028" y="18048"/>
                </a:lnTo>
                <a:lnTo>
                  <a:pt x="7993" y="17746"/>
                </a:lnTo>
                <a:lnTo>
                  <a:pt x="7993" y="17471"/>
                </a:lnTo>
                <a:lnTo>
                  <a:pt x="8028" y="17169"/>
                </a:lnTo>
                <a:lnTo>
                  <a:pt x="8135" y="16920"/>
                </a:lnTo>
                <a:lnTo>
                  <a:pt x="8277" y="16671"/>
                </a:lnTo>
                <a:lnTo>
                  <a:pt x="8366" y="16540"/>
                </a:lnTo>
                <a:lnTo>
                  <a:pt x="8473" y="16409"/>
                </a:lnTo>
                <a:lnTo>
                  <a:pt x="8615" y="16317"/>
                </a:lnTo>
                <a:lnTo>
                  <a:pt x="8739" y="16213"/>
                </a:lnTo>
                <a:lnTo>
                  <a:pt x="8881" y="16134"/>
                </a:lnTo>
                <a:lnTo>
                  <a:pt x="9059" y="16055"/>
                </a:lnTo>
                <a:lnTo>
                  <a:pt x="9254" y="15990"/>
                </a:lnTo>
                <a:lnTo>
                  <a:pt x="9432" y="15911"/>
                </a:lnTo>
                <a:lnTo>
                  <a:pt x="9663" y="15885"/>
                </a:lnTo>
                <a:lnTo>
                  <a:pt x="9876" y="15833"/>
                </a:lnTo>
                <a:lnTo>
                  <a:pt x="10142" y="15806"/>
                </a:lnTo>
                <a:lnTo>
                  <a:pt x="10391" y="15806"/>
                </a:lnTo>
                <a:lnTo>
                  <a:pt x="10728" y="15806"/>
                </a:lnTo>
                <a:lnTo>
                  <a:pt x="10995" y="15806"/>
                </a:lnTo>
                <a:lnTo>
                  <a:pt x="11279" y="15833"/>
                </a:lnTo>
                <a:lnTo>
                  <a:pt x="11546" y="15885"/>
                </a:lnTo>
                <a:lnTo>
                  <a:pt x="11776" y="15937"/>
                </a:lnTo>
                <a:lnTo>
                  <a:pt x="12025" y="15990"/>
                </a:lnTo>
                <a:lnTo>
                  <a:pt x="12221" y="16055"/>
                </a:lnTo>
                <a:lnTo>
                  <a:pt x="12434" y="16134"/>
                </a:lnTo>
                <a:lnTo>
                  <a:pt x="12611" y="16213"/>
                </a:lnTo>
                <a:lnTo>
                  <a:pt x="12771" y="16317"/>
                </a:lnTo>
                <a:lnTo>
                  <a:pt x="12913" y="16409"/>
                </a:lnTo>
                <a:lnTo>
                  <a:pt x="13038" y="16514"/>
                </a:lnTo>
                <a:lnTo>
                  <a:pt x="13251" y="16737"/>
                </a:lnTo>
                <a:lnTo>
                  <a:pt x="13428" y="16986"/>
                </a:lnTo>
                <a:lnTo>
                  <a:pt x="13517" y="17248"/>
                </a:lnTo>
                <a:lnTo>
                  <a:pt x="13588" y="17523"/>
                </a:lnTo>
                <a:lnTo>
                  <a:pt x="13588" y="17799"/>
                </a:lnTo>
                <a:lnTo>
                  <a:pt x="13517" y="18074"/>
                </a:lnTo>
                <a:lnTo>
                  <a:pt x="13428" y="18323"/>
                </a:lnTo>
                <a:lnTo>
                  <a:pt x="13286" y="18572"/>
                </a:lnTo>
                <a:lnTo>
                  <a:pt x="13109" y="18808"/>
                </a:lnTo>
                <a:lnTo>
                  <a:pt x="12878" y="19031"/>
                </a:lnTo>
                <a:lnTo>
                  <a:pt x="12434" y="19411"/>
                </a:lnTo>
                <a:lnTo>
                  <a:pt x="12132" y="19738"/>
                </a:lnTo>
                <a:lnTo>
                  <a:pt x="12025" y="19856"/>
                </a:lnTo>
                <a:lnTo>
                  <a:pt x="11919" y="20014"/>
                </a:lnTo>
                <a:lnTo>
                  <a:pt x="11883" y="20132"/>
                </a:lnTo>
                <a:lnTo>
                  <a:pt x="11883" y="20263"/>
                </a:lnTo>
                <a:lnTo>
                  <a:pt x="11883" y="20394"/>
                </a:lnTo>
                <a:lnTo>
                  <a:pt x="11954" y="20485"/>
                </a:lnTo>
                <a:lnTo>
                  <a:pt x="12061" y="20590"/>
                </a:lnTo>
                <a:lnTo>
                  <a:pt x="12185" y="20695"/>
                </a:lnTo>
                <a:lnTo>
                  <a:pt x="12327" y="20787"/>
                </a:lnTo>
                <a:lnTo>
                  <a:pt x="12540" y="20892"/>
                </a:lnTo>
                <a:lnTo>
                  <a:pt x="12771" y="20997"/>
                </a:lnTo>
                <a:lnTo>
                  <a:pt x="13073" y="21088"/>
                </a:lnTo>
                <a:lnTo>
                  <a:pt x="13428" y="21193"/>
                </a:lnTo>
                <a:lnTo>
                  <a:pt x="13873" y="21298"/>
                </a:lnTo>
                <a:lnTo>
                  <a:pt x="14317" y="21390"/>
                </a:lnTo>
                <a:lnTo>
                  <a:pt x="14778" y="21468"/>
                </a:lnTo>
                <a:lnTo>
                  <a:pt x="15294" y="21547"/>
                </a:lnTo>
                <a:lnTo>
                  <a:pt x="15809" y="21600"/>
                </a:lnTo>
                <a:lnTo>
                  <a:pt x="16359" y="21652"/>
                </a:lnTo>
                <a:lnTo>
                  <a:pt x="16875" y="21678"/>
                </a:lnTo>
                <a:lnTo>
                  <a:pt x="17407" y="21678"/>
                </a:lnTo>
                <a:lnTo>
                  <a:pt x="17958" y="21678"/>
                </a:lnTo>
                <a:lnTo>
                  <a:pt x="18473" y="21652"/>
                </a:lnTo>
                <a:lnTo>
                  <a:pt x="18953" y="21573"/>
                </a:lnTo>
                <a:lnTo>
                  <a:pt x="19397" y="21495"/>
                </a:lnTo>
                <a:lnTo>
                  <a:pt x="19841" y="21390"/>
                </a:lnTo>
                <a:lnTo>
                  <a:pt x="20214" y="21272"/>
                </a:lnTo>
                <a:lnTo>
                  <a:pt x="20551" y="21088"/>
                </a:lnTo>
                <a:lnTo>
                  <a:pt x="20480" y="20787"/>
                </a:lnTo>
                <a:lnTo>
                  <a:pt x="20409" y="20485"/>
                </a:lnTo>
                <a:lnTo>
                  <a:pt x="20356" y="20158"/>
                </a:lnTo>
                <a:lnTo>
                  <a:pt x="20356" y="19804"/>
                </a:lnTo>
                <a:lnTo>
                  <a:pt x="20321" y="19083"/>
                </a:lnTo>
                <a:lnTo>
                  <a:pt x="20356" y="18349"/>
                </a:lnTo>
                <a:lnTo>
                  <a:pt x="20409" y="17641"/>
                </a:lnTo>
                <a:lnTo>
                  <a:pt x="20480" y="17012"/>
                </a:lnTo>
                <a:lnTo>
                  <a:pt x="20551" y="16488"/>
                </a:lnTo>
                <a:lnTo>
                  <a:pt x="20551" y="16055"/>
                </a:lnTo>
                <a:lnTo>
                  <a:pt x="20551" y="15911"/>
                </a:lnTo>
                <a:lnTo>
                  <a:pt x="20445" y="15754"/>
                </a:lnTo>
                <a:lnTo>
                  <a:pt x="20356" y="15610"/>
                </a:lnTo>
                <a:lnTo>
                  <a:pt x="20178" y="15452"/>
                </a:lnTo>
                <a:lnTo>
                  <a:pt x="20001" y="15334"/>
                </a:lnTo>
                <a:lnTo>
                  <a:pt x="19770" y="15230"/>
                </a:lnTo>
                <a:lnTo>
                  <a:pt x="19521" y="15125"/>
                </a:lnTo>
                <a:lnTo>
                  <a:pt x="19290" y="15059"/>
                </a:lnTo>
                <a:lnTo>
                  <a:pt x="19024" y="15007"/>
                </a:lnTo>
                <a:lnTo>
                  <a:pt x="18740" y="14954"/>
                </a:lnTo>
                <a:lnTo>
                  <a:pt x="18509" y="14954"/>
                </a:lnTo>
                <a:lnTo>
                  <a:pt x="18225" y="14954"/>
                </a:lnTo>
                <a:lnTo>
                  <a:pt x="17994" y="15007"/>
                </a:lnTo>
                <a:lnTo>
                  <a:pt x="17763" y="15085"/>
                </a:lnTo>
                <a:lnTo>
                  <a:pt x="17550" y="15177"/>
                </a:lnTo>
                <a:lnTo>
                  <a:pt x="17372" y="15308"/>
                </a:lnTo>
                <a:lnTo>
                  <a:pt x="17176" y="15426"/>
                </a:lnTo>
                <a:lnTo>
                  <a:pt x="16928" y="15557"/>
                </a:lnTo>
                <a:lnTo>
                  <a:pt x="16661" y="15636"/>
                </a:lnTo>
                <a:lnTo>
                  <a:pt x="16359" y="15688"/>
                </a:lnTo>
                <a:lnTo>
                  <a:pt x="16022" y="15715"/>
                </a:lnTo>
                <a:lnTo>
                  <a:pt x="15667" y="15688"/>
                </a:lnTo>
                <a:lnTo>
                  <a:pt x="15294" y="15662"/>
                </a:lnTo>
                <a:lnTo>
                  <a:pt x="14956" y="15583"/>
                </a:lnTo>
                <a:lnTo>
                  <a:pt x="14619" y="15479"/>
                </a:lnTo>
                <a:lnTo>
                  <a:pt x="14281" y="15334"/>
                </a:lnTo>
                <a:lnTo>
                  <a:pt x="13961" y="15177"/>
                </a:lnTo>
                <a:lnTo>
                  <a:pt x="13695" y="14981"/>
                </a:lnTo>
                <a:lnTo>
                  <a:pt x="13588" y="14850"/>
                </a:lnTo>
                <a:lnTo>
                  <a:pt x="13482" y="14732"/>
                </a:lnTo>
                <a:lnTo>
                  <a:pt x="13393" y="14600"/>
                </a:lnTo>
                <a:lnTo>
                  <a:pt x="13322" y="14456"/>
                </a:lnTo>
                <a:lnTo>
                  <a:pt x="13251" y="14299"/>
                </a:lnTo>
                <a:lnTo>
                  <a:pt x="13215" y="14155"/>
                </a:lnTo>
                <a:lnTo>
                  <a:pt x="13180" y="13971"/>
                </a:lnTo>
                <a:lnTo>
                  <a:pt x="13180" y="13801"/>
                </a:lnTo>
                <a:lnTo>
                  <a:pt x="13180" y="13591"/>
                </a:lnTo>
                <a:lnTo>
                  <a:pt x="13215" y="13395"/>
                </a:lnTo>
                <a:lnTo>
                  <a:pt x="13251" y="13198"/>
                </a:lnTo>
                <a:lnTo>
                  <a:pt x="13322" y="13015"/>
                </a:lnTo>
                <a:lnTo>
                  <a:pt x="13393" y="12870"/>
                </a:lnTo>
                <a:lnTo>
                  <a:pt x="13482" y="12713"/>
                </a:lnTo>
                <a:lnTo>
                  <a:pt x="13588" y="12569"/>
                </a:lnTo>
                <a:lnTo>
                  <a:pt x="13730" y="12438"/>
                </a:lnTo>
                <a:lnTo>
                  <a:pt x="13997" y="12215"/>
                </a:lnTo>
                <a:lnTo>
                  <a:pt x="14334" y="12005"/>
                </a:lnTo>
                <a:lnTo>
                  <a:pt x="14690" y="11861"/>
                </a:lnTo>
                <a:lnTo>
                  <a:pt x="15063" y="11756"/>
                </a:lnTo>
                <a:lnTo>
                  <a:pt x="15436" y="11678"/>
                </a:lnTo>
                <a:lnTo>
                  <a:pt x="15809" y="11638"/>
                </a:lnTo>
                <a:lnTo>
                  <a:pt x="16182" y="11638"/>
                </a:lnTo>
                <a:lnTo>
                  <a:pt x="16555" y="11678"/>
                </a:lnTo>
                <a:lnTo>
                  <a:pt x="16910" y="11730"/>
                </a:lnTo>
                <a:lnTo>
                  <a:pt x="17248" y="11835"/>
                </a:lnTo>
                <a:lnTo>
                  <a:pt x="17514" y="11966"/>
                </a:lnTo>
                <a:lnTo>
                  <a:pt x="17763" y="12110"/>
                </a:lnTo>
                <a:lnTo>
                  <a:pt x="17887" y="12215"/>
                </a:lnTo>
                <a:lnTo>
                  <a:pt x="18065" y="12307"/>
                </a:lnTo>
                <a:lnTo>
                  <a:pt x="18260" y="12412"/>
                </a:lnTo>
                <a:lnTo>
                  <a:pt x="18438" y="12464"/>
                </a:lnTo>
                <a:lnTo>
                  <a:pt x="18669" y="12543"/>
                </a:lnTo>
                <a:lnTo>
                  <a:pt x="18882" y="12569"/>
                </a:lnTo>
                <a:lnTo>
                  <a:pt x="19113" y="12595"/>
                </a:lnTo>
                <a:lnTo>
                  <a:pt x="19361" y="12608"/>
                </a:lnTo>
                <a:lnTo>
                  <a:pt x="19592" y="12608"/>
                </a:lnTo>
                <a:lnTo>
                  <a:pt x="19841" y="12595"/>
                </a:lnTo>
                <a:lnTo>
                  <a:pt x="20072" y="12543"/>
                </a:lnTo>
                <a:lnTo>
                  <a:pt x="20321" y="12490"/>
                </a:lnTo>
                <a:lnTo>
                  <a:pt x="20551" y="12438"/>
                </a:lnTo>
                <a:lnTo>
                  <a:pt x="20800" y="12333"/>
                </a:lnTo>
                <a:lnTo>
                  <a:pt x="20996" y="12241"/>
                </a:lnTo>
                <a:lnTo>
                  <a:pt x="21244" y="12110"/>
                </a:lnTo>
                <a:lnTo>
                  <a:pt x="21298" y="12032"/>
                </a:lnTo>
                <a:lnTo>
                  <a:pt x="21404" y="11966"/>
                </a:lnTo>
                <a:lnTo>
                  <a:pt x="21475" y="11861"/>
                </a:lnTo>
                <a:lnTo>
                  <a:pt x="21511" y="11730"/>
                </a:lnTo>
                <a:lnTo>
                  <a:pt x="21617" y="11481"/>
                </a:lnTo>
                <a:lnTo>
                  <a:pt x="21653" y="11180"/>
                </a:lnTo>
                <a:lnTo>
                  <a:pt x="21653" y="10826"/>
                </a:lnTo>
                <a:lnTo>
                  <a:pt x="21653" y="10472"/>
                </a:lnTo>
                <a:lnTo>
                  <a:pt x="21582" y="10092"/>
                </a:lnTo>
                <a:lnTo>
                  <a:pt x="21511" y="9725"/>
                </a:lnTo>
                <a:lnTo>
                  <a:pt x="21298" y="8912"/>
                </a:lnTo>
                <a:lnTo>
                  <a:pt x="21067" y="8191"/>
                </a:lnTo>
                <a:lnTo>
                  <a:pt x="20800" y="7536"/>
                </a:lnTo>
                <a:lnTo>
                  <a:pt x="20551" y="7025"/>
                </a:lnTo>
                <a:lnTo>
                  <a:pt x="20001" y="7103"/>
                </a:lnTo>
                <a:lnTo>
                  <a:pt x="19432" y="7156"/>
                </a:lnTo>
                <a:lnTo>
                  <a:pt x="18846" y="7208"/>
                </a:lnTo>
                <a:lnTo>
                  <a:pt x="18225" y="7208"/>
                </a:lnTo>
                <a:lnTo>
                  <a:pt x="17656" y="7208"/>
                </a:lnTo>
                <a:lnTo>
                  <a:pt x="17070" y="7182"/>
                </a:lnTo>
                <a:lnTo>
                  <a:pt x="16484" y="7156"/>
                </a:lnTo>
                <a:lnTo>
                  <a:pt x="15986" y="7103"/>
                </a:lnTo>
                <a:lnTo>
                  <a:pt x="14992" y="6999"/>
                </a:lnTo>
                <a:lnTo>
                  <a:pt x="14210" y="6907"/>
                </a:lnTo>
                <a:lnTo>
                  <a:pt x="13695" y="6828"/>
                </a:lnTo>
                <a:lnTo>
                  <a:pt x="13517" y="6802"/>
                </a:lnTo>
                <a:lnTo>
                  <a:pt x="13073" y="6645"/>
                </a:lnTo>
                <a:lnTo>
                  <a:pt x="12700" y="6474"/>
                </a:lnTo>
                <a:lnTo>
                  <a:pt x="12363" y="6304"/>
                </a:lnTo>
                <a:lnTo>
                  <a:pt x="12132" y="6094"/>
                </a:lnTo>
                <a:lnTo>
                  <a:pt x="11919" y="5871"/>
                </a:lnTo>
                <a:lnTo>
                  <a:pt x="11776" y="5649"/>
                </a:lnTo>
                <a:lnTo>
                  <a:pt x="11688" y="5413"/>
                </a:lnTo>
                <a:lnTo>
                  <a:pt x="11617" y="5190"/>
                </a:lnTo>
                <a:lnTo>
                  <a:pt x="11617" y="4941"/>
                </a:lnTo>
                <a:lnTo>
                  <a:pt x="11652" y="4718"/>
                </a:lnTo>
                <a:lnTo>
                  <a:pt x="11723" y="4482"/>
                </a:lnTo>
                <a:lnTo>
                  <a:pt x="11812" y="4285"/>
                </a:lnTo>
                <a:lnTo>
                  <a:pt x="11919" y="4089"/>
                </a:lnTo>
                <a:lnTo>
                  <a:pt x="12096" y="3905"/>
                </a:lnTo>
                <a:lnTo>
                  <a:pt x="12292" y="3735"/>
                </a:lnTo>
                <a:lnTo>
                  <a:pt x="12505" y="3604"/>
                </a:lnTo>
                <a:lnTo>
                  <a:pt x="12700" y="3460"/>
                </a:lnTo>
                <a:lnTo>
                  <a:pt x="12878" y="3250"/>
                </a:lnTo>
                <a:lnTo>
                  <a:pt x="13038" y="3027"/>
                </a:lnTo>
                <a:lnTo>
                  <a:pt x="13180" y="2752"/>
                </a:lnTo>
                <a:lnTo>
                  <a:pt x="13286" y="2477"/>
                </a:lnTo>
                <a:lnTo>
                  <a:pt x="13322" y="2175"/>
                </a:lnTo>
                <a:lnTo>
                  <a:pt x="13357" y="1874"/>
                </a:lnTo>
                <a:lnTo>
                  <a:pt x="13286" y="1572"/>
                </a:lnTo>
                <a:lnTo>
                  <a:pt x="13180" y="1271"/>
                </a:lnTo>
                <a:lnTo>
                  <a:pt x="13038" y="983"/>
                </a:lnTo>
                <a:lnTo>
                  <a:pt x="12949" y="865"/>
                </a:lnTo>
                <a:lnTo>
                  <a:pt x="12807" y="733"/>
                </a:lnTo>
                <a:lnTo>
                  <a:pt x="12665" y="616"/>
                </a:lnTo>
                <a:lnTo>
                  <a:pt x="12505" y="511"/>
                </a:lnTo>
                <a:lnTo>
                  <a:pt x="12327" y="406"/>
                </a:lnTo>
                <a:lnTo>
                  <a:pt x="12132" y="314"/>
                </a:lnTo>
                <a:lnTo>
                  <a:pt x="11883" y="235"/>
                </a:lnTo>
                <a:lnTo>
                  <a:pt x="11652" y="183"/>
                </a:lnTo>
                <a:lnTo>
                  <a:pt x="11368" y="104"/>
                </a:lnTo>
                <a:lnTo>
                  <a:pt x="11101" y="78"/>
                </a:lnTo>
                <a:lnTo>
                  <a:pt x="10800" y="52"/>
                </a:lnTo>
                <a:lnTo>
                  <a:pt x="10444" y="52"/>
                </a:lnTo>
                <a:lnTo>
                  <a:pt x="10142" y="52"/>
                </a:lnTo>
                <a:lnTo>
                  <a:pt x="9840" y="78"/>
                </a:lnTo>
                <a:lnTo>
                  <a:pt x="9574" y="104"/>
                </a:lnTo>
                <a:lnTo>
                  <a:pt x="9325" y="157"/>
                </a:lnTo>
                <a:lnTo>
                  <a:pt x="9094" y="209"/>
                </a:lnTo>
                <a:lnTo>
                  <a:pt x="8846" y="262"/>
                </a:lnTo>
                <a:lnTo>
                  <a:pt x="8650" y="340"/>
                </a:lnTo>
                <a:lnTo>
                  <a:pt x="8437" y="432"/>
                </a:lnTo>
                <a:lnTo>
                  <a:pt x="8277" y="511"/>
                </a:lnTo>
                <a:lnTo>
                  <a:pt x="8100" y="616"/>
                </a:lnTo>
                <a:lnTo>
                  <a:pt x="7957" y="707"/>
                </a:lnTo>
                <a:lnTo>
                  <a:pt x="7833" y="838"/>
                </a:lnTo>
                <a:lnTo>
                  <a:pt x="7620" y="1061"/>
                </a:lnTo>
                <a:lnTo>
                  <a:pt x="7442" y="1336"/>
                </a:lnTo>
                <a:lnTo>
                  <a:pt x="7353" y="1599"/>
                </a:lnTo>
                <a:lnTo>
                  <a:pt x="7318" y="1900"/>
                </a:lnTo>
                <a:lnTo>
                  <a:pt x="7318" y="2175"/>
                </a:lnTo>
                <a:lnTo>
                  <a:pt x="7353" y="2450"/>
                </a:lnTo>
                <a:lnTo>
                  <a:pt x="7442" y="2726"/>
                </a:lnTo>
                <a:lnTo>
                  <a:pt x="7620" y="2975"/>
                </a:lnTo>
                <a:lnTo>
                  <a:pt x="7833" y="3198"/>
                </a:lnTo>
                <a:lnTo>
                  <a:pt x="8064" y="3433"/>
                </a:lnTo>
                <a:lnTo>
                  <a:pt x="8295" y="3630"/>
                </a:lnTo>
                <a:lnTo>
                  <a:pt x="8508" y="3853"/>
                </a:lnTo>
                <a:lnTo>
                  <a:pt x="8686" y="4089"/>
                </a:lnTo>
                <a:lnTo>
                  <a:pt x="8775" y="4312"/>
                </a:lnTo>
                <a:lnTo>
                  <a:pt x="8846" y="4561"/>
                </a:lnTo>
                <a:lnTo>
                  <a:pt x="8846" y="4810"/>
                </a:lnTo>
                <a:lnTo>
                  <a:pt x="8810" y="5059"/>
                </a:lnTo>
                <a:lnTo>
                  <a:pt x="8721" y="5295"/>
                </a:lnTo>
                <a:lnTo>
                  <a:pt x="8579" y="5544"/>
                </a:lnTo>
                <a:lnTo>
                  <a:pt x="8366" y="5766"/>
                </a:lnTo>
                <a:lnTo>
                  <a:pt x="8135" y="5976"/>
                </a:lnTo>
                <a:lnTo>
                  <a:pt x="7833" y="6199"/>
                </a:lnTo>
                <a:lnTo>
                  <a:pt x="7478" y="6369"/>
                </a:lnTo>
                <a:lnTo>
                  <a:pt x="7069" y="6527"/>
                </a:lnTo>
                <a:lnTo>
                  <a:pt x="6590" y="6671"/>
                </a:lnTo>
                <a:lnTo>
                  <a:pt x="6092" y="6802"/>
                </a:lnTo>
                <a:lnTo>
                  <a:pt x="5684" y="6802"/>
                </a:lnTo>
                <a:lnTo>
                  <a:pt x="5133" y="6802"/>
                </a:lnTo>
                <a:lnTo>
                  <a:pt x="4547" y="6802"/>
                </a:lnTo>
                <a:lnTo>
                  <a:pt x="3872" y="6802"/>
                </a:lnTo>
                <a:lnTo>
                  <a:pt x="3144" y="6802"/>
                </a:lnTo>
                <a:lnTo>
                  <a:pt x="2362" y="6802"/>
                </a:lnTo>
                <a:lnTo>
                  <a:pt x="1545" y="6802"/>
                </a:lnTo>
                <a:lnTo>
                  <a:pt x="692" y="6802"/>
                </a:lnTo>
                <a:lnTo>
                  <a:pt x="586" y="7234"/>
                </a:lnTo>
                <a:lnTo>
                  <a:pt x="461" y="7837"/>
                </a:lnTo>
                <a:lnTo>
                  <a:pt x="355" y="8493"/>
                </a:lnTo>
                <a:lnTo>
                  <a:pt x="248" y="9187"/>
                </a:lnTo>
                <a:lnTo>
                  <a:pt x="142" y="9869"/>
                </a:lnTo>
                <a:lnTo>
                  <a:pt x="106" y="10498"/>
                </a:lnTo>
                <a:lnTo>
                  <a:pt x="106" y="10983"/>
                </a:lnTo>
                <a:lnTo>
                  <a:pt x="106" y="11311"/>
                </a:lnTo>
                <a:lnTo>
                  <a:pt x="213" y="11481"/>
                </a:lnTo>
                <a:lnTo>
                  <a:pt x="319" y="11651"/>
                </a:lnTo>
                <a:lnTo>
                  <a:pt x="497" y="11783"/>
                </a:lnTo>
                <a:lnTo>
                  <a:pt x="692" y="11914"/>
                </a:lnTo>
                <a:lnTo>
                  <a:pt x="941" y="12032"/>
                </a:lnTo>
                <a:lnTo>
                  <a:pt x="1207" y="12110"/>
                </a:lnTo>
                <a:lnTo>
                  <a:pt x="1509" y="12189"/>
                </a:lnTo>
                <a:lnTo>
                  <a:pt x="1794" y="12241"/>
                </a:lnTo>
                <a:lnTo>
                  <a:pt x="2131" y="12267"/>
                </a:lnTo>
                <a:lnTo>
                  <a:pt x="2433" y="12281"/>
                </a:lnTo>
                <a:lnTo>
                  <a:pt x="2735" y="12267"/>
                </a:lnTo>
                <a:lnTo>
                  <a:pt x="3055" y="12241"/>
                </a:lnTo>
                <a:lnTo>
                  <a:pt x="3357" y="12189"/>
                </a:lnTo>
                <a:lnTo>
                  <a:pt x="3623" y="12084"/>
                </a:lnTo>
                <a:lnTo>
                  <a:pt x="3872" y="11979"/>
                </a:lnTo>
                <a:lnTo>
                  <a:pt x="4103" y="11861"/>
                </a:lnTo>
                <a:lnTo>
                  <a:pt x="4316" y="11704"/>
                </a:lnTo>
                <a:lnTo>
                  <a:pt x="4582" y="11612"/>
                </a:lnTo>
                <a:lnTo>
                  <a:pt x="4849" y="11533"/>
                </a:lnTo>
                <a:lnTo>
                  <a:pt x="5169" y="11507"/>
                </a:lnTo>
                <a:lnTo>
                  <a:pt x="5506" y="11481"/>
                </a:lnTo>
                <a:lnTo>
                  <a:pt x="5808" y="11507"/>
                </a:lnTo>
                <a:lnTo>
                  <a:pt x="6146" y="11560"/>
                </a:lnTo>
                <a:lnTo>
                  <a:pt x="6501" y="11651"/>
                </a:lnTo>
                <a:lnTo>
                  <a:pt x="6803" y="11783"/>
                </a:lnTo>
                <a:lnTo>
                  <a:pt x="7105" y="11940"/>
                </a:lnTo>
                <a:lnTo>
                  <a:pt x="7353" y="12110"/>
                </a:lnTo>
                <a:lnTo>
                  <a:pt x="7584" y="12333"/>
                </a:lnTo>
                <a:lnTo>
                  <a:pt x="7798" y="12595"/>
                </a:lnTo>
                <a:lnTo>
                  <a:pt x="7922" y="12870"/>
                </a:lnTo>
                <a:lnTo>
                  <a:pt x="8028" y="13198"/>
                </a:lnTo>
                <a:lnTo>
                  <a:pt x="8064" y="13526"/>
                </a:lnTo>
                <a:lnTo>
                  <a:pt x="8028" y="13775"/>
                </a:lnTo>
                <a:lnTo>
                  <a:pt x="7922" y="13998"/>
                </a:lnTo>
                <a:lnTo>
                  <a:pt x="7798" y="14220"/>
                </a:lnTo>
                <a:lnTo>
                  <a:pt x="7584" y="14404"/>
                </a:lnTo>
                <a:lnTo>
                  <a:pt x="7353" y="14574"/>
                </a:lnTo>
                <a:lnTo>
                  <a:pt x="7105" y="14732"/>
                </a:lnTo>
                <a:lnTo>
                  <a:pt x="6803" y="14850"/>
                </a:lnTo>
                <a:lnTo>
                  <a:pt x="6501" y="14954"/>
                </a:lnTo>
                <a:lnTo>
                  <a:pt x="6146" y="15033"/>
                </a:lnTo>
                <a:lnTo>
                  <a:pt x="5808" y="15085"/>
                </a:lnTo>
                <a:lnTo>
                  <a:pt x="5506" y="15085"/>
                </a:lnTo>
                <a:lnTo>
                  <a:pt x="5169" y="15059"/>
                </a:lnTo>
                <a:lnTo>
                  <a:pt x="4849" y="15007"/>
                </a:lnTo>
                <a:lnTo>
                  <a:pt x="4582" y="14902"/>
                </a:lnTo>
                <a:lnTo>
                  <a:pt x="4316" y="14784"/>
                </a:lnTo>
                <a:lnTo>
                  <a:pt x="4103" y="14600"/>
                </a:lnTo>
                <a:lnTo>
                  <a:pt x="3907" y="14430"/>
                </a:lnTo>
                <a:lnTo>
                  <a:pt x="3659" y="14299"/>
                </a:lnTo>
                <a:lnTo>
                  <a:pt x="3428" y="14194"/>
                </a:lnTo>
                <a:lnTo>
                  <a:pt x="3179" y="14129"/>
                </a:lnTo>
                <a:lnTo>
                  <a:pt x="2913" y="14102"/>
                </a:lnTo>
                <a:lnTo>
                  <a:pt x="2646" y="14102"/>
                </a:lnTo>
                <a:lnTo>
                  <a:pt x="2362" y="14129"/>
                </a:lnTo>
                <a:lnTo>
                  <a:pt x="2096" y="14168"/>
                </a:lnTo>
                <a:lnTo>
                  <a:pt x="1811" y="14273"/>
                </a:lnTo>
                <a:lnTo>
                  <a:pt x="1545" y="14378"/>
                </a:lnTo>
                <a:lnTo>
                  <a:pt x="1314" y="14496"/>
                </a:lnTo>
                <a:lnTo>
                  <a:pt x="1065" y="14653"/>
                </a:lnTo>
                <a:lnTo>
                  <a:pt x="870" y="14797"/>
                </a:lnTo>
                <a:lnTo>
                  <a:pt x="657" y="14981"/>
                </a:lnTo>
                <a:lnTo>
                  <a:pt x="497" y="15177"/>
                </a:lnTo>
                <a:lnTo>
                  <a:pt x="390" y="15413"/>
                </a:lnTo>
                <a:lnTo>
                  <a:pt x="284" y="15636"/>
                </a:lnTo>
                <a:lnTo>
                  <a:pt x="248" y="15911"/>
                </a:lnTo>
                <a:lnTo>
                  <a:pt x="284" y="16239"/>
                </a:lnTo>
                <a:lnTo>
                  <a:pt x="319" y="16566"/>
                </a:lnTo>
                <a:lnTo>
                  <a:pt x="497" y="17340"/>
                </a:lnTo>
                <a:lnTo>
                  <a:pt x="692" y="18152"/>
                </a:lnTo>
                <a:lnTo>
                  <a:pt x="799" y="18559"/>
                </a:lnTo>
                <a:lnTo>
                  <a:pt x="905" y="18978"/>
                </a:lnTo>
                <a:lnTo>
                  <a:pt x="959" y="19384"/>
                </a:lnTo>
                <a:lnTo>
                  <a:pt x="994" y="19791"/>
                </a:lnTo>
                <a:lnTo>
                  <a:pt x="994" y="20132"/>
                </a:lnTo>
                <a:lnTo>
                  <a:pt x="959" y="20485"/>
                </a:lnTo>
                <a:lnTo>
                  <a:pt x="941" y="20669"/>
                </a:lnTo>
                <a:lnTo>
                  <a:pt x="870" y="20813"/>
                </a:lnTo>
                <a:lnTo>
                  <a:pt x="799" y="20970"/>
                </a:lnTo>
                <a:lnTo>
                  <a:pt x="692" y="21088"/>
                </a:lnTo>
                <a:lnTo>
                  <a:pt x="1474" y="20997"/>
                </a:lnTo>
                <a:lnTo>
                  <a:pt x="2291" y="20866"/>
                </a:lnTo>
                <a:lnTo>
                  <a:pt x="3108" y="20787"/>
                </a:lnTo>
                <a:lnTo>
                  <a:pt x="3907" y="20721"/>
                </a:lnTo>
                <a:lnTo>
                  <a:pt x="4653" y="20695"/>
                </a:lnTo>
                <a:lnTo>
                  <a:pt x="5364" y="20695"/>
                </a:lnTo>
                <a:lnTo>
                  <a:pt x="5701" y="20721"/>
                </a:lnTo>
                <a:lnTo>
                  <a:pt x="6057" y="20761"/>
                </a:lnTo>
                <a:lnTo>
                  <a:pt x="6323" y="20813"/>
                </a:lnTo>
                <a:lnTo>
                  <a:pt x="6625" y="20892"/>
                </a:lnTo>
                <a:close/>
              </a:path>
            </a:pathLst>
          </a:custGeom>
          <a:solidFill>
            <a:srgbClr val="FF6600"/>
          </a:solidFill>
          <a:ln w="28575">
            <a:solidFill>
              <a:srgbClr val="FF0000"/>
            </a:solidFill>
            <a:miter lim="800000"/>
            <a:headEnd/>
            <a:tailEnd/>
          </a:ln>
        </p:spPr>
        <p:txBody>
          <a:bodyPr vert="horz" wrap="square" lIns="91440" tIns="45720" rIns="91440" bIns="45720" numCol="1" anchor="t" anchorCtr="0" compatLnSpc="1">
            <a:prstTxWarp prst="textNoShape">
              <a:avLst/>
            </a:prstTxWarp>
          </a:bodyPr>
          <a:lstStyle/>
          <a:p>
            <a:pPr algn="ctr"/>
            <a:r>
              <a:rPr lang="tr-TR" sz="6000" b="1" dirty="0" smtClean="0">
                <a:solidFill>
                  <a:schemeClr val="bg1"/>
                </a:solidFill>
                <a:effectLst>
                  <a:outerShdw blurRad="38100" dist="38100" dir="2700000" algn="tl">
                    <a:srgbClr val="000000">
                      <a:alpha val="43137"/>
                    </a:srgbClr>
                  </a:outerShdw>
                </a:effectLst>
                <a:latin typeface="Bookman Old Style" pitchFamily="18" charset="0"/>
              </a:rPr>
              <a:t>Motivasyon</a:t>
            </a:r>
            <a:endParaRPr lang="tr-TR" sz="2400" b="1" dirty="0">
              <a:solidFill>
                <a:schemeClr val="bg1"/>
              </a:solidFill>
              <a:effectLst>
                <a:outerShdw blurRad="38100" dist="38100" dir="2700000" algn="tl">
                  <a:srgbClr val="000000">
                    <a:alpha val="43137"/>
                  </a:srgbClr>
                </a:outerShdw>
              </a:effectLst>
              <a:latin typeface="Bookman Old Style" pitchFamily="18" charset="0"/>
            </a:endParaRPr>
          </a:p>
        </p:txBody>
      </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Dikdörtgen 1"/>
          <p:cNvSpPr/>
          <p:nvPr/>
        </p:nvSpPr>
        <p:spPr>
          <a:xfrm>
            <a:off x="539552" y="881854"/>
            <a:ext cx="8064896" cy="5078313"/>
          </a:xfrm>
          <a:prstGeom prst="rect">
            <a:avLst/>
          </a:prstGeom>
        </p:spPr>
        <p:txBody>
          <a:bodyPr wrap="square">
            <a:spAutoFit/>
          </a:bodyPr>
          <a:lstStyle/>
          <a:p>
            <a:pPr algn="ctr"/>
            <a:r>
              <a:rPr lang="tr-TR" sz="5400" dirty="0">
                <a:solidFill>
                  <a:srgbClr val="002060"/>
                </a:solidFill>
                <a:effectLst>
                  <a:outerShdw blurRad="38100" dist="38100" dir="2700000" algn="tl">
                    <a:srgbClr val="000000">
                      <a:alpha val="43137"/>
                    </a:srgbClr>
                  </a:outerShdw>
                </a:effectLst>
                <a:latin typeface="Bookman Old Style" pitchFamily="18" charset="0"/>
              </a:rPr>
              <a:t>Motivasyon, okuldaki öğrenci davranışlarının yönünü, şiddetini ve kararlılığını belirleyen en önemli güç kaynaklarından biridir. </a:t>
            </a:r>
          </a:p>
        </p:txBody>
      </p:sp>
    </p:spTree>
    <p:extLst>
      <p:ext uri="{BB962C8B-B14F-4D97-AF65-F5344CB8AC3E}">
        <p14:creationId xmlns:p14="http://schemas.microsoft.com/office/powerpoint/2010/main" xmlns="" val="2217160682"/>
      </p:ext>
    </p:extLst>
  </p:cSld>
  <p:clrMapOvr>
    <a:masterClrMapping/>
  </p:clrMapOvr>
  <p:transition spd="slow">
    <p:wheel spokes="1"/>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Dikdörtgen 1"/>
          <p:cNvSpPr/>
          <p:nvPr/>
        </p:nvSpPr>
        <p:spPr>
          <a:xfrm>
            <a:off x="611560" y="908720"/>
            <a:ext cx="7920880" cy="5078313"/>
          </a:xfrm>
          <a:prstGeom prst="rect">
            <a:avLst/>
          </a:prstGeom>
        </p:spPr>
        <p:txBody>
          <a:bodyPr wrap="square">
            <a:spAutoFit/>
          </a:bodyPr>
          <a:lstStyle/>
          <a:p>
            <a:pPr algn="ctr"/>
            <a:r>
              <a:rPr lang="tr-TR" sz="5400" dirty="0">
                <a:solidFill>
                  <a:srgbClr val="002060"/>
                </a:solidFill>
                <a:effectLst>
                  <a:outerShdw blurRad="38100" dist="38100" dir="2700000" algn="tl">
                    <a:srgbClr val="000000">
                      <a:alpha val="43137"/>
                    </a:srgbClr>
                  </a:outerShdw>
                </a:effectLst>
                <a:latin typeface="Bookman Old Style" pitchFamily="18" charset="0"/>
              </a:rPr>
              <a:t>Okulda ve sınıfta gözlenen istenmeyen öğrenci davranışlarının önemli bir kısmının kaynağı yetersiz güdülenmedir. </a:t>
            </a:r>
          </a:p>
        </p:txBody>
      </p:sp>
    </p:spTree>
    <p:extLst>
      <p:ext uri="{BB962C8B-B14F-4D97-AF65-F5344CB8AC3E}">
        <p14:creationId xmlns:p14="http://schemas.microsoft.com/office/powerpoint/2010/main" xmlns="" val="2217160682"/>
      </p:ext>
    </p:extLst>
  </p:cSld>
  <p:clrMapOvr>
    <a:masterClrMapping/>
  </p:clrMapOvr>
  <mc:AlternateContent xmlns:mc="http://schemas.openxmlformats.org/markup-compatibility/2006">
    <mc:Choice xmlns:p14="http://schemas.microsoft.com/office/powerpoint/2010/main" xmlns="" Requires="p14">
      <p:transition spd="slow" p14:dur="2000">
        <p:checker/>
      </p:transition>
    </mc:Choice>
    <mc:Fallback>
      <p:transition spd="slow">
        <p:checker/>
      </p:transition>
    </mc:Fallback>
  </mc:AlternateContent>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2345</TotalTime>
  <Words>2662</Words>
  <Application>Microsoft Office PowerPoint</Application>
  <PresentationFormat>Ekran Gösterisi (4:3)</PresentationFormat>
  <Paragraphs>491</Paragraphs>
  <Slides>134</Slides>
  <Notes>5</Notes>
  <HiddenSlides>0</HiddenSlides>
  <MMClips>0</MMClips>
  <ScaleCrop>false</ScaleCrop>
  <HeadingPairs>
    <vt:vector size="6" baseType="variant">
      <vt:variant>
        <vt:lpstr>Tema</vt:lpstr>
      </vt:variant>
      <vt:variant>
        <vt:i4>1</vt:i4>
      </vt:variant>
      <vt:variant>
        <vt:lpstr>Katıştırılmış OLE Hizmet Programları</vt:lpstr>
      </vt:variant>
      <vt:variant>
        <vt:i4>2</vt:i4>
      </vt:variant>
      <vt:variant>
        <vt:lpstr>Slayt Başlıkları</vt:lpstr>
      </vt:variant>
      <vt:variant>
        <vt:i4>134</vt:i4>
      </vt:variant>
    </vt:vector>
  </HeadingPairs>
  <TitlesOfParts>
    <vt:vector size="137" baseType="lpstr">
      <vt:lpstr>Ofis Teması</vt:lpstr>
      <vt:lpstr>Bit Eşlem Resmi</vt:lpstr>
      <vt:lpstr>Klip</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Slayt 38</vt:lpstr>
      <vt:lpstr>Slayt 39</vt:lpstr>
      <vt:lpstr>Slayt 40</vt:lpstr>
      <vt:lpstr>Slayt 41</vt:lpstr>
      <vt:lpstr>Slayt 42</vt:lpstr>
      <vt:lpstr>Slayt 43</vt:lpstr>
      <vt:lpstr>Slayt 44</vt:lpstr>
      <vt:lpstr>Slayt 45</vt:lpstr>
      <vt:lpstr>Slayt 46</vt:lpstr>
      <vt:lpstr>Slayt 47</vt:lpstr>
      <vt:lpstr>Slayt 48</vt:lpstr>
      <vt:lpstr>Slayt 49</vt:lpstr>
      <vt:lpstr>Slayt 50</vt:lpstr>
      <vt:lpstr>Slayt 51</vt:lpstr>
      <vt:lpstr>Öğretmen Tipleri  1</vt:lpstr>
      <vt:lpstr>Öğretmen Tipleri  2</vt:lpstr>
      <vt:lpstr>Öğretmen Tipleri  3</vt:lpstr>
      <vt:lpstr>Öğretmen Tipleri  4</vt:lpstr>
      <vt:lpstr>Öğretmen Tipleri  5</vt:lpstr>
      <vt:lpstr>Öğretmen Tipleri  6</vt:lpstr>
      <vt:lpstr>Öğretmen Tipleri  7</vt:lpstr>
      <vt:lpstr>Öğretmen Tipleri  8</vt:lpstr>
      <vt:lpstr>Öğretmen Tipleri  9</vt:lpstr>
      <vt:lpstr>Slayt 61</vt:lpstr>
      <vt:lpstr>Slayt 62</vt:lpstr>
      <vt:lpstr>Slayt 63</vt:lpstr>
      <vt:lpstr>Slayt 64</vt:lpstr>
      <vt:lpstr>Slayt 65</vt:lpstr>
      <vt:lpstr>Slayt 66</vt:lpstr>
      <vt:lpstr>Slayt 67</vt:lpstr>
      <vt:lpstr>Slayt 68</vt:lpstr>
      <vt:lpstr>Slayt 69</vt:lpstr>
      <vt:lpstr>Slayt 70</vt:lpstr>
      <vt:lpstr>Slayt 71</vt:lpstr>
      <vt:lpstr>Slayt 72</vt:lpstr>
      <vt:lpstr>Slayt 73</vt:lpstr>
      <vt:lpstr>Slayt 74</vt:lpstr>
      <vt:lpstr>Slayt 75</vt:lpstr>
      <vt:lpstr>Slayt 76</vt:lpstr>
      <vt:lpstr>Slayt 77</vt:lpstr>
      <vt:lpstr>Slayt 78</vt:lpstr>
      <vt:lpstr>Slayt 79</vt:lpstr>
      <vt:lpstr>Slayt 80</vt:lpstr>
      <vt:lpstr>Slayt 81</vt:lpstr>
      <vt:lpstr>Slayt 82</vt:lpstr>
      <vt:lpstr>Slayt 83</vt:lpstr>
      <vt:lpstr>Slayt 84</vt:lpstr>
      <vt:lpstr>Slayt 85</vt:lpstr>
      <vt:lpstr>Slayt 86</vt:lpstr>
      <vt:lpstr>Slayt 87</vt:lpstr>
      <vt:lpstr>Slayt 88</vt:lpstr>
      <vt:lpstr>Slayt 89</vt:lpstr>
      <vt:lpstr>Slayt 90</vt:lpstr>
      <vt:lpstr>Slayt 91</vt:lpstr>
      <vt:lpstr>Slayt 92</vt:lpstr>
      <vt:lpstr>Slayt 93</vt:lpstr>
      <vt:lpstr>Slayt 94</vt:lpstr>
      <vt:lpstr>Slayt 95</vt:lpstr>
      <vt:lpstr>Slayt 96</vt:lpstr>
      <vt:lpstr>Slayt 97</vt:lpstr>
      <vt:lpstr>Slayt 98</vt:lpstr>
      <vt:lpstr>Slayt 99</vt:lpstr>
      <vt:lpstr>Slayt 100</vt:lpstr>
      <vt:lpstr>Slayt 101</vt:lpstr>
      <vt:lpstr>Slayt 102</vt:lpstr>
      <vt:lpstr>Slayt 103</vt:lpstr>
      <vt:lpstr>Slayt 104</vt:lpstr>
      <vt:lpstr>Slayt 105</vt:lpstr>
      <vt:lpstr>Slayt 106</vt:lpstr>
      <vt:lpstr>Slayt 107</vt:lpstr>
      <vt:lpstr>Slayt 108</vt:lpstr>
      <vt:lpstr>Slayt 109</vt:lpstr>
      <vt:lpstr>Slayt 110</vt:lpstr>
      <vt:lpstr>Slayt 111</vt:lpstr>
      <vt:lpstr>Slayt 112</vt:lpstr>
      <vt:lpstr>Slayt 113</vt:lpstr>
      <vt:lpstr>Slayt 114</vt:lpstr>
      <vt:lpstr>Slayt 115</vt:lpstr>
      <vt:lpstr>Slayt 116</vt:lpstr>
      <vt:lpstr>Slayt 117</vt:lpstr>
      <vt:lpstr>Slayt 118</vt:lpstr>
      <vt:lpstr>Slayt 119</vt:lpstr>
      <vt:lpstr>Slayt 120</vt:lpstr>
      <vt:lpstr>Slayt 121</vt:lpstr>
      <vt:lpstr>Slayt 122</vt:lpstr>
      <vt:lpstr>Slayt 123</vt:lpstr>
      <vt:lpstr>Slayt 124</vt:lpstr>
      <vt:lpstr>Slayt 125</vt:lpstr>
      <vt:lpstr>Slayt 126</vt:lpstr>
      <vt:lpstr>Slayt 127</vt:lpstr>
      <vt:lpstr>Slayt 128</vt:lpstr>
      <vt:lpstr>Slayt 129</vt:lpstr>
      <vt:lpstr>Slayt 130</vt:lpstr>
      <vt:lpstr>Slayt 131</vt:lpstr>
      <vt:lpstr>Slayt 132</vt:lpstr>
      <vt:lpstr>Slayt 133</vt:lpstr>
      <vt:lpstr>Slayt 134</vt:lpstr>
    </vt:vector>
  </TitlesOfParts>
  <Company>By NeC ® 2010 | Katilimsiz.Com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ESRA</dc:creator>
  <cp:lastModifiedBy>xp</cp:lastModifiedBy>
  <cp:revision>227</cp:revision>
  <dcterms:created xsi:type="dcterms:W3CDTF">2011-10-23T16:00:26Z</dcterms:created>
  <dcterms:modified xsi:type="dcterms:W3CDTF">2018-06-12T06:55:47Z</dcterms:modified>
</cp:coreProperties>
</file>