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69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74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FB9B14-CB13-4F91-8F78-1F879FC7EE9E}" type="datetimeFigureOut">
              <a:rPr lang="tr-TR" smtClean="0"/>
              <a:t>16.10.2016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1360C1-3AC3-4D46-BB70-A9547D58803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93268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1360C1-3AC3-4D46-BB70-A9547D588034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9990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BA0D-903D-4DDF-A731-2197DC4F080C}" type="datetimeFigureOut">
              <a:rPr lang="tr-TR" smtClean="0"/>
              <a:t>16.10.2016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66C4C-7B00-4B8C-A3F3-F273B02C2B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8430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BA0D-903D-4DDF-A731-2197DC4F080C}" type="datetimeFigureOut">
              <a:rPr lang="tr-TR" smtClean="0"/>
              <a:t>16.10.2016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66C4C-7B00-4B8C-A3F3-F273B02C2B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6600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BA0D-903D-4DDF-A731-2197DC4F080C}" type="datetimeFigureOut">
              <a:rPr lang="tr-TR" smtClean="0"/>
              <a:t>16.10.2016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66C4C-7B00-4B8C-A3F3-F273B02C2B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507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BA0D-903D-4DDF-A731-2197DC4F080C}" type="datetimeFigureOut">
              <a:rPr lang="tr-TR" smtClean="0"/>
              <a:t>16.10.2016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66C4C-7B00-4B8C-A3F3-F273B02C2B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4618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BA0D-903D-4DDF-A731-2197DC4F080C}" type="datetimeFigureOut">
              <a:rPr lang="tr-TR" smtClean="0"/>
              <a:t>16.10.2016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66C4C-7B00-4B8C-A3F3-F273B02C2B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4598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BA0D-903D-4DDF-A731-2197DC4F080C}" type="datetimeFigureOut">
              <a:rPr lang="tr-TR" smtClean="0"/>
              <a:t>16.10.2016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66C4C-7B00-4B8C-A3F3-F273B02C2B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7976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BA0D-903D-4DDF-A731-2197DC4F080C}" type="datetimeFigureOut">
              <a:rPr lang="tr-TR" smtClean="0"/>
              <a:t>16.10.2016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66C4C-7B00-4B8C-A3F3-F273B02C2B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6026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BA0D-903D-4DDF-A731-2197DC4F080C}" type="datetimeFigureOut">
              <a:rPr lang="tr-TR" smtClean="0"/>
              <a:t>16.10.2016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66C4C-7B00-4B8C-A3F3-F273B02C2B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120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BA0D-903D-4DDF-A731-2197DC4F080C}" type="datetimeFigureOut">
              <a:rPr lang="tr-TR" smtClean="0"/>
              <a:t>16.10.2016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66C4C-7B00-4B8C-A3F3-F273B02C2B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41547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BA0D-903D-4DDF-A731-2197DC4F080C}" type="datetimeFigureOut">
              <a:rPr lang="tr-TR" smtClean="0"/>
              <a:t>16.10.2016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66C4C-7B00-4B8C-A3F3-F273B02C2B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6543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BA0D-903D-4DDF-A731-2197DC4F080C}" type="datetimeFigureOut">
              <a:rPr lang="tr-TR" smtClean="0"/>
              <a:t>16.10.2016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66C4C-7B00-4B8C-A3F3-F273B02C2B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2581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0BA0D-903D-4DDF-A731-2197DC4F080C}" type="datetimeFigureOut">
              <a:rPr lang="tr-TR" smtClean="0"/>
              <a:t>16.10.2016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66C4C-7B00-4B8C-A3F3-F273B02C2B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5796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28700" dirty="0">
                <a:latin typeface="Eğitimhane Klvz Çzg El Yazısı F" panose="00002100000000000000" pitchFamily="2" charset="0"/>
              </a:rPr>
              <a:t>e</a:t>
            </a:r>
            <a:r>
              <a:rPr lang="tr-TR" sz="28700" dirty="0" smtClean="0">
                <a:latin typeface="Eğitimhane Klvz Çzg El Yazısı F" panose="00002100000000000000" pitchFamily="2" charset="0"/>
              </a:rPr>
              <a:t> </a:t>
            </a:r>
            <a:endParaRPr lang="tr-TR" sz="28700" dirty="0">
              <a:latin typeface="Eğitimhane Klvz Çzg El Yazısı F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86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11500" dirty="0" smtClean="0">
                <a:latin typeface="Eğitimhane Klvz Çzg El Yazısı F" panose="00002100000000000000" pitchFamily="2" charset="0"/>
              </a:rPr>
              <a:t/>
            </a:r>
            <a:br>
              <a:rPr lang="tr-TR" sz="11500" dirty="0" smtClean="0">
                <a:latin typeface="Eğitimhane Klvz Çzg El Yazısı F" panose="00002100000000000000" pitchFamily="2" charset="0"/>
              </a:rPr>
            </a:br>
            <a:r>
              <a:rPr lang="tr-TR" sz="11500" dirty="0" smtClean="0">
                <a:latin typeface="Eğitimhane Klvz Çzg El Yazısı F" panose="00002100000000000000" pitchFamily="2" charset="0"/>
              </a:rPr>
              <a:t/>
            </a:r>
            <a:br>
              <a:rPr lang="tr-TR" sz="11500" dirty="0" smtClean="0">
                <a:latin typeface="Eğitimhane Klvz Çzg El Yazısı F" panose="00002100000000000000" pitchFamily="2" charset="0"/>
              </a:rPr>
            </a:br>
            <a:r>
              <a:rPr lang="tr-TR" sz="23900" dirty="0" smtClean="0">
                <a:latin typeface="Eğitimhane Klvz Çzg El Yazısı F" panose="00002100000000000000" pitchFamily="2" charset="0"/>
              </a:rPr>
              <a:t>elle</a:t>
            </a:r>
            <a:endParaRPr lang="tr-TR" sz="23900" dirty="0">
              <a:latin typeface="Eğitimhane Klvz Çzg El Yazısı F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76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7200" dirty="0" smtClean="0">
                <a:latin typeface="Eğitimhane Klvz Çzg El Yazısı F" panose="00002100000000000000" pitchFamily="2" charset="0"/>
              </a:rPr>
              <a:t>elle</a:t>
            </a:r>
            <a:endParaRPr lang="tr-TR" sz="7200" dirty="0">
              <a:latin typeface="Eğitimhane Klvz Çzg El Yazısı F" panose="00002100000000000000" pitchFamily="2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072841"/>
            <a:ext cx="6391652" cy="3804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0781"/>
            <a:ext cx="1584176" cy="1508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972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789040"/>
            <a:ext cx="8229600" cy="1224136"/>
          </a:xfrm>
        </p:spPr>
        <p:txBody>
          <a:bodyPr>
            <a:noAutofit/>
          </a:bodyPr>
          <a:lstStyle/>
          <a:p>
            <a:pPr algn="l"/>
            <a:r>
              <a:rPr lang="tr-TR" sz="8800" dirty="0" smtClean="0">
                <a:latin typeface="Eğitimhane Klvz Çzg El Yazısı F" panose="00002100000000000000" pitchFamily="2" charset="0"/>
              </a:rPr>
              <a:t>El ele.</a:t>
            </a:r>
            <a:endParaRPr lang="tr-TR" sz="8800" dirty="0">
              <a:latin typeface="Eğitimhane Klvz Çzg El Yazısı F" panose="00002100000000000000" pitchFamily="2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971601" y="1628800"/>
            <a:ext cx="50929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8800" dirty="0" smtClean="0">
                <a:solidFill>
                  <a:prstClr val="black"/>
                </a:solidFill>
                <a:latin typeface="Eğitimhane Klvz Çzg El Yazısı F" panose="00002100000000000000" pitchFamily="2" charset="0"/>
                <a:ea typeface="+mj-ea"/>
                <a:cs typeface="+mj-cs"/>
              </a:rPr>
              <a:t>El </a:t>
            </a:r>
            <a:r>
              <a:rPr lang="tr-TR" sz="8800" dirty="0">
                <a:solidFill>
                  <a:prstClr val="black"/>
                </a:solidFill>
                <a:latin typeface="Eğitimhane Klvz Çzg El Yazısı F" panose="00002100000000000000" pitchFamily="2" charset="0"/>
                <a:ea typeface="+mj-ea"/>
                <a:cs typeface="+mj-cs"/>
              </a:rPr>
              <a:t>ele</a:t>
            </a:r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389" y="1143468"/>
            <a:ext cx="3024336" cy="201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922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58418"/>
          </a:xfrm>
        </p:spPr>
        <p:txBody>
          <a:bodyPr>
            <a:noAutofit/>
          </a:bodyPr>
          <a:lstStyle/>
          <a:p>
            <a:r>
              <a:rPr lang="tr-TR" sz="16600" dirty="0" smtClean="0">
                <a:latin typeface="Eğitimhane Klvz Çzg El Yazısı F" panose="00002100000000000000" pitchFamily="2" charset="0"/>
              </a:rPr>
              <a:t>a</a:t>
            </a:r>
            <a:endParaRPr lang="tr-TR" sz="16600" dirty="0">
              <a:latin typeface="Eğitimhane Klvz Çzg El Yazısı F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76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tr-TR" sz="7200" dirty="0" smtClean="0">
                <a:latin typeface="Eğitimhane Klvz Çzg El Yazısı F" panose="00002100000000000000" pitchFamily="2" charset="0"/>
              </a:rPr>
              <a:t/>
            </a:r>
            <a:br>
              <a:rPr lang="tr-TR" sz="7200" dirty="0" smtClean="0">
                <a:latin typeface="Eğitimhane Klvz Çzg El Yazısı F" panose="00002100000000000000" pitchFamily="2" charset="0"/>
              </a:rPr>
            </a:br>
            <a:r>
              <a:rPr lang="tr-TR" sz="7200" dirty="0">
                <a:latin typeface="Eğitimhane Klvz Çzg El Yazısı F" panose="00002100000000000000" pitchFamily="2" charset="0"/>
              </a:rPr>
              <a:t/>
            </a:r>
            <a:br>
              <a:rPr lang="tr-TR" sz="7200" dirty="0">
                <a:latin typeface="Eğitimhane Klvz Çzg El Yazısı F" panose="00002100000000000000" pitchFamily="2" charset="0"/>
              </a:rPr>
            </a:br>
            <a:r>
              <a:rPr lang="tr-TR" sz="7200" dirty="0" smtClean="0">
                <a:latin typeface="Eğitimhane Klvz Çzg El Yazısı F" panose="00002100000000000000" pitchFamily="2" charset="0"/>
              </a:rPr>
              <a:t/>
            </a:r>
            <a:br>
              <a:rPr lang="tr-TR" sz="7200" dirty="0" smtClean="0">
                <a:latin typeface="Eğitimhane Klvz Çzg El Yazısı F" panose="00002100000000000000" pitchFamily="2" charset="0"/>
              </a:rPr>
            </a:br>
            <a:r>
              <a:rPr lang="tr-TR" sz="7200" dirty="0">
                <a:latin typeface="Eğitimhane Klvz Çzg El Yazısı F" panose="00002100000000000000" pitchFamily="2" charset="0"/>
              </a:rPr>
              <a:t/>
            </a:r>
            <a:br>
              <a:rPr lang="tr-TR" sz="7200" dirty="0">
                <a:latin typeface="Eğitimhane Klvz Çzg El Yazısı F" panose="00002100000000000000" pitchFamily="2" charset="0"/>
              </a:rPr>
            </a:br>
            <a:r>
              <a:rPr lang="tr-TR" sz="7200" dirty="0" smtClean="0">
                <a:latin typeface="Eğitimhane Klvz Çzg El Yazısı F" panose="00002100000000000000" pitchFamily="2" charset="0"/>
              </a:rPr>
              <a:t/>
            </a:r>
            <a:br>
              <a:rPr lang="tr-TR" sz="7200" dirty="0" smtClean="0">
                <a:latin typeface="Eğitimhane Klvz Çzg El Yazısı F" panose="00002100000000000000" pitchFamily="2" charset="0"/>
              </a:rPr>
            </a:br>
            <a:r>
              <a:rPr lang="tr-TR" sz="9800" dirty="0" err="1" smtClean="0">
                <a:latin typeface="Eğitimhane Klvz Çzg El Yazısı F" panose="00002100000000000000" pitchFamily="2" charset="0"/>
              </a:rPr>
              <a:t>AaAaAaAa</a:t>
            </a:r>
            <a:r>
              <a:rPr lang="tr-TR" sz="9800" dirty="0" smtClean="0">
                <a:latin typeface="Eğitimhane Klvz Çzg El Yazısı F" panose="00002100000000000000" pitchFamily="2" charset="0"/>
              </a:rPr>
              <a:t>   </a:t>
            </a:r>
            <a:r>
              <a:rPr lang="tr-TR" sz="6700" dirty="0" smtClean="0">
                <a:latin typeface="Eğitimhane Klvz Çzg El Yazısı F" panose="00002100000000000000" pitchFamily="2" charset="0"/>
              </a:rPr>
              <a:t>  </a:t>
            </a:r>
            <a:r>
              <a:rPr lang="tr-TR" dirty="0" smtClean="0">
                <a:latin typeface="Eğitimhane Klvz Çzg El Yazısı F" panose="00002100000000000000" pitchFamily="2" charset="0"/>
              </a:rPr>
              <a:t>   </a:t>
            </a:r>
            <a:endParaRPr lang="tr-TR" dirty="0">
              <a:latin typeface="Eğitimhane Klvz Çzg El Yazısı F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79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Autofit/>
          </a:bodyPr>
          <a:lstStyle/>
          <a:p>
            <a:r>
              <a:rPr lang="tr-TR" sz="9600" dirty="0" smtClean="0">
                <a:latin typeface="Eğitimhane Klvz Çzg El Yazısı F" panose="00002100000000000000" pitchFamily="2" charset="0"/>
              </a:rPr>
              <a:t>Ela</a:t>
            </a:r>
            <a:endParaRPr lang="tr-TR" sz="9600" dirty="0">
              <a:latin typeface="Eğitimhane Klvz Çzg El Yazısı F" panose="00002100000000000000" pitchFamily="2" charset="0"/>
            </a:endParaRPr>
          </a:p>
        </p:txBody>
      </p:sp>
      <p:pic>
        <p:nvPicPr>
          <p:cNvPr id="8196" name="Picture 4" descr="C:\Users\PC\Desktop\1.Sınıf\1528510_10203078229944574_1049834014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998018"/>
            <a:ext cx="4473426" cy="404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97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600" dirty="0" smtClean="0">
                <a:latin typeface="Eğitimhane Klvz Çzg El Yazısı F" panose="00002100000000000000" pitchFamily="2" charset="0"/>
              </a:rPr>
              <a:t>La  </a:t>
            </a:r>
            <a:r>
              <a:rPr lang="tr-TR" sz="6600" dirty="0" err="1" smtClean="0">
                <a:latin typeface="Eğitimhane Klvz Çzg El Yazısı F" panose="00002100000000000000" pitchFamily="2" charset="0"/>
              </a:rPr>
              <a:t>la</a:t>
            </a:r>
            <a:r>
              <a:rPr lang="tr-TR" sz="6600" dirty="0" smtClean="0">
                <a:latin typeface="Eğitimhane Klvz Çzg El Yazısı F" panose="00002100000000000000" pitchFamily="2" charset="0"/>
              </a:rPr>
              <a:t>  lale</a:t>
            </a:r>
            <a:endParaRPr lang="tr-TR" sz="6600" dirty="0">
              <a:latin typeface="Eğitimhane Klvz Çzg El Yazısı F" panose="00002100000000000000" pitchFamily="2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162175"/>
            <a:ext cx="4752527" cy="439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893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4954562"/>
          </a:xfrm>
        </p:spPr>
        <p:txBody>
          <a:bodyPr>
            <a:normAutofit/>
          </a:bodyPr>
          <a:lstStyle/>
          <a:p>
            <a:r>
              <a:rPr lang="tr-TR" sz="9600" dirty="0" smtClean="0">
                <a:latin typeface="Eğitimhane Klvz Çzg El Yazısı F" panose="00002100000000000000" pitchFamily="2" charset="0"/>
              </a:rPr>
              <a:t>Ela, lale al</a:t>
            </a:r>
            <a:r>
              <a:rPr lang="tr-TR" sz="9600" dirty="0">
                <a:latin typeface="Eğitimhane Klvz Çzg El Yazısı F" panose="000021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15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1184" cy="4954562"/>
          </a:xfrm>
        </p:spPr>
        <p:txBody>
          <a:bodyPr>
            <a:normAutofit/>
          </a:bodyPr>
          <a:lstStyle/>
          <a:p>
            <a:r>
              <a:rPr lang="tr-TR" sz="9600" dirty="0">
                <a:solidFill>
                  <a:prstClr val="black"/>
                </a:solidFill>
                <a:latin typeface="Eğitimhane Klvz Çzg El Yazısı F" panose="00002100000000000000" pitchFamily="2" charset="0"/>
              </a:rPr>
              <a:t>Al Ela </a:t>
            </a:r>
            <a:r>
              <a:rPr lang="tr-TR" sz="9600" dirty="0" smtClean="0">
                <a:solidFill>
                  <a:prstClr val="black"/>
                </a:solidFill>
                <a:latin typeface="Eğitimhane Klvz Çzg El Yazısı F" panose="00002100000000000000" pitchFamily="2" charset="0"/>
              </a:rPr>
              <a:t>al.</a:t>
            </a:r>
            <a:r>
              <a:rPr lang="tr-TR" sz="9600" dirty="0">
                <a:solidFill>
                  <a:prstClr val="black"/>
                </a:solidFill>
                <a:latin typeface="Eğitimhane Klvz Çzg El Yazısı F" panose="00002100000000000000" pitchFamily="2" charset="0"/>
              </a:rPr>
              <a:t/>
            </a:r>
            <a:br>
              <a:rPr lang="tr-TR" sz="9600" dirty="0">
                <a:solidFill>
                  <a:prstClr val="black"/>
                </a:solidFill>
                <a:latin typeface="Eğitimhane Klvz Çzg El Yazısı F" panose="00002100000000000000" pitchFamily="2" charset="0"/>
              </a:rPr>
            </a:br>
            <a:endParaRPr lang="tr-TR" sz="9600" dirty="0">
              <a:latin typeface="Eğitimhane Klvz Çzg El Yazısı F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46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22514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prstClr val="black"/>
                </a:solidFill>
              </a:rPr>
              <a:t/>
            </a:r>
            <a:br>
              <a:rPr lang="tr-TR" dirty="0" smtClean="0">
                <a:solidFill>
                  <a:prstClr val="black"/>
                </a:solidFill>
              </a:rPr>
            </a:br>
            <a:r>
              <a:rPr lang="tr-TR" dirty="0">
                <a:solidFill>
                  <a:prstClr val="black"/>
                </a:solidFill>
              </a:rPr>
              <a:t/>
            </a:r>
            <a:br>
              <a:rPr lang="tr-TR" dirty="0">
                <a:solidFill>
                  <a:prstClr val="black"/>
                </a:solidFill>
              </a:rPr>
            </a:br>
            <a:r>
              <a:rPr lang="tr-TR" sz="9600" dirty="0" smtClean="0">
                <a:solidFill>
                  <a:prstClr val="black"/>
                </a:solidFill>
                <a:latin typeface="Eğitimhane Klvz Çzg El Yazısı F" panose="00002100000000000000" pitchFamily="2" charset="0"/>
              </a:rPr>
              <a:t>Lale </a:t>
            </a:r>
            <a:r>
              <a:rPr lang="tr-TR" sz="9600" dirty="0">
                <a:solidFill>
                  <a:prstClr val="black"/>
                </a:solidFill>
                <a:latin typeface="Eğitimhane Klvz Çzg El Yazısı F" panose="00002100000000000000" pitchFamily="2" charset="0"/>
              </a:rPr>
              <a:t>al </a:t>
            </a:r>
            <a:r>
              <a:rPr lang="tr-TR" sz="9600" dirty="0" smtClean="0">
                <a:solidFill>
                  <a:prstClr val="black"/>
                </a:solidFill>
                <a:latin typeface="Eğitimhane Klvz Çzg El Yazısı F" panose="00002100000000000000" pitchFamily="2" charset="0"/>
              </a:rPr>
              <a:t>Ela.</a:t>
            </a:r>
            <a:r>
              <a:rPr lang="tr-TR" sz="9600" dirty="0">
                <a:solidFill>
                  <a:prstClr val="black"/>
                </a:solidFill>
                <a:latin typeface="Eğitimhane Klvz Çzg El Yazısı F" panose="00002100000000000000" pitchFamily="2" charset="0"/>
              </a:rPr>
              <a:t/>
            </a:r>
            <a:br>
              <a:rPr lang="tr-TR" sz="9600" dirty="0">
                <a:solidFill>
                  <a:prstClr val="black"/>
                </a:solidFill>
                <a:latin typeface="Eğitimhane Klvz Çzg El Yazısı F" panose="00002100000000000000" pitchFamily="2" charset="0"/>
              </a:rPr>
            </a:br>
            <a:endParaRPr lang="tr-TR" sz="9600" dirty="0">
              <a:latin typeface="Eğitimhane Klvz Çzg El Yazısı F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12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67544" y="2601755"/>
            <a:ext cx="7955161" cy="2290564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solidFill>
                  <a:schemeClr val="tx1"/>
                </a:solidFill>
                <a:latin typeface="Eğitimhane Klvz Çzg El Yazısı F" panose="00002100000000000000" pitchFamily="2" charset="0"/>
              </a:rPr>
              <a:t>e        </a:t>
            </a:r>
            <a:r>
              <a:rPr lang="tr-TR" sz="9600" b="1" dirty="0" err="1" smtClean="0">
                <a:solidFill>
                  <a:schemeClr val="tx1"/>
                </a:solidFill>
                <a:latin typeface="Eğitimhane Klvz Çzg El Yazısı F" panose="00002100000000000000" pitchFamily="2" charset="0"/>
              </a:rPr>
              <a:t>e</a:t>
            </a:r>
            <a:r>
              <a:rPr lang="tr-TR" sz="9600" b="1" dirty="0" smtClean="0">
                <a:solidFill>
                  <a:schemeClr val="tx1"/>
                </a:solidFill>
                <a:latin typeface="Eğitimhane Klvz Çzg El Yazısı F" panose="00002100000000000000" pitchFamily="2" charset="0"/>
              </a:rPr>
              <a:t> </a:t>
            </a:r>
            <a:r>
              <a:rPr lang="tr-TR" sz="9600" b="1" dirty="0" err="1" smtClean="0">
                <a:solidFill>
                  <a:schemeClr val="tx1"/>
                </a:solidFill>
                <a:latin typeface="Eğitimhane Klvz Çzg El Yazısı F" panose="00002100000000000000" pitchFamily="2" charset="0"/>
              </a:rPr>
              <a:t>e</a:t>
            </a:r>
            <a:r>
              <a:rPr lang="tr-TR" sz="9600" b="1" dirty="0" smtClean="0">
                <a:solidFill>
                  <a:schemeClr val="tx1"/>
                </a:solidFill>
                <a:latin typeface="Eğitimhane Klvz Çzg El Yazısı F" panose="00002100000000000000" pitchFamily="2" charset="0"/>
              </a:rPr>
              <a:t> </a:t>
            </a:r>
            <a:r>
              <a:rPr lang="tr-TR" sz="9600" b="1" dirty="0" err="1" smtClean="0">
                <a:solidFill>
                  <a:schemeClr val="tx1"/>
                </a:solidFill>
                <a:latin typeface="Eğitimhane Klvz Çzg El Yazısı F" panose="00002100000000000000" pitchFamily="2" charset="0"/>
              </a:rPr>
              <a:t>e</a:t>
            </a:r>
            <a:endParaRPr lang="tr-TR" sz="9600" b="1" dirty="0">
              <a:solidFill>
                <a:schemeClr val="tx1"/>
              </a:solidFill>
              <a:latin typeface="Eğitimhane Klvz Çzg El Yazısı F" panose="00002100000000000000" pitchFamily="2" charset="0"/>
            </a:endParaRPr>
          </a:p>
        </p:txBody>
      </p:sp>
      <p:pic>
        <p:nvPicPr>
          <p:cNvPr id="1026" name="Picture 2" descr="C:\Users\PC\Desktop\1495451_10203078212144129_1410138563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01755"/>
            <a:ext cx="3054085" cy="229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61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 smtClean="0">
                <a:latin typeface="Eğitimhane Klvz Çzg El Yazısı F" panose="00002100000000000000" pitchFamily="2" charset="0"/>
              </a:rPr>
              <a:t>Ela, lale al.</a:t>
            </a:r>
            <a:endParaRPr lang="tr-TR" sz="9600" dirty="0">
              <a:latin typeface="Eğitimhane Klvz Çzg El Yazısı F" panose="00002100000000000000" pitchFamily="2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82487"/>
            <a:ext cx="4824536" cy="435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82861"/>
            <a:ext cx="3960440" cy="4510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484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71599" y="404665"/>
            <a:ext cx="7523113" cy="1080120"/>
          </a:xfrm>
        </p:spPr>
        <p:txBody>
          <a:bodyPr>
            <a:noAutofit/>
          </a:bodyPr>
          <a:lstStyle/>
          <a:p>
            <a:r>
              <a:rPr lang="tr-TR" sz="8800" dirty="0" smtClean="0">
                <a:latin typeface="Eğitimhane Klvz Çzg El Yazısı F" panose="00002100000000000000" pitchFamily="2" charset="0"/>
              </a:rPr>
              <a:t>    </a:t>
            </a:r>
            <a:r>
              <a:rPr lang="tr-TR" sz="16600" dirty="0" smtClean="0">
                <a:latin typeface="Eğitimhane Klvz Çzg El Yazısı F" panose="00002100000000000000" pitchFamily="2" charset="0"/>
              </a:rPr>
              <a:t> </a:t>
            </a:r>
            <a:r>
              <a:rPr lang="tr-TR" sz="34400" dirty="0" smtClean="0">
                <a:latin typeface="Eğitimhane Klvz Çzg El Yazısı F" panose="00002100000000000000" pitchFamily="2" charset="0"/>
              </a:rPr>
              <a:t>E</a:t>
            </a:r>
            <a:endParaRPr lang="tr-TR" sz="16600" dirty="0">
              <a:latin typeface="Eğitimhane Klvz Çzg El Yazısı F" panose="00002100000000000000" pitchFamily="2" charset="0"/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11560" y="260649"/>
            <a:ext cx="7883153" cy="6264695"/>
          </a:xfrm>
        </p:spPr>
        <p:txBody>
          <a:bodyPr>
            <a:noAutofit/>
          </a:bodyPr>
          <a:lstStyle/>
          <a:p>
            <a:r>
              <a:rPr lang="tr-TR" sz="9600" dirty="0" smtClean="0">
                <a:solidFill>
                  <a:schemeClr val="tx1"/>
                </a:solidFill>
                <a:latin typeface="Eğitimhane Klvz Çzg El Yazısı F" panose="00002100000000000000" pitchFamily="2" charset="0"/>
              </a:rPr>
              <a:t>     </a:t>
            </a:r>
          </a:p>
          <a:p>
            <a:endParaRPr lang="tr-TR" sz="9600" dirty="0">
              <a:solidFill>
                <a:schemeClr val="tx1"/>
              </a:solidFill>
              <a:latin typeface="Eğitimhane Klvz Çzg El Yazısı F" panose="00002100000000000000" pitchFamily="2" charset="0"/>
            </a:endParaRPr>
          </a:p>
          <a:p>
            <a:pPr algn="ctr"/>
            <a:endParaRPr lang="tr-TR" sz="9600" dirty="0" smtClean="0">
              <a:solidFill>
                <a:schemeClr val="tx1"/>
              </a:solidFill>
              <a:latin typeface="Eğitimhane Klvz Çzg El Yazısı F" panose="00002100000000000000" pitchFamily="2" charset="0"/>
            </a:endParaRPr>
          </a:p>
          <a:p>
            <a:pPr algn="ctr"/>
            <a:endParaRPr lang="tr-TR" sz="16600" dirty="0" smtClean="0">
              <a:solidFill>
                <a:schemeClr val="tx1"/>
              </a:solidFill>
              <a:latin typeface="Eğitimhane Klvz Çzg El Yazısı F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58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99176" cy="1786210"/>
          </a:xfrm>
        </p:spPr>
        <p:txBody>
          <a:bodyPr>
            <a:noAutofit/>
          </a:bodyPr>
          <a:lstStyle/>
          <a:p>
            <a:r>
              <a:rPr lang="tr-TR" sz="7200" dirty="0" smtClean="0">
                <a:latin typeface="Eğitimhane Klvz Çzg El Yazısı F" panose="00002100000000000000" pitchFamily="2" charset="0"/>
              </a:rPr>
              <a:t>E </a:t>
            </a:r>
            <a:r>
              <a:rPr lang="tr-TR" sz="7200" dirty="0" err="1" smtClean="0">
                <a:latin typeface="Eğitimhane Klvz Çzg El Yazısı F" panose="00002100000000000000" pitchFamily="2" charset="0"/>
              </a:rPr>
              <a:t>e</a:t>
            </a:r>
            <a:endParaRPr lang="tr-TR" sz="7200" dirty="0">
              <a:latin typeface="Eğitimhane Klvz Çzg El Yazısı F" panose="00002100000000000000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 rot="10800000" flipV="1">
            <a:off x="467544" y="4725144"/>
            <a:ext cx="7992888" cy="1296143"/>
          </a:xfrm>
        </p:spPr>
        <p:txBody>
          <a:bodyPr>
            <a:normAutofit/>
          </a:bodyPr>
          <a:lstStyle/>
          <a:p>
            <a:pPr marL="1828800" lvl="4" indent="0">
              <a:buNone/>
            </a:pPr>
            <a:r>
              <a:rPr lang="tr-TR" sz="6600" b="1" dirty="0" smtClean="0">
                <a:latin typeface="Eğitimhane Klvz Çzg El Yazısı F" panose="00002100000000000000" pitchFamily="2" charset="0"/>
              </a:rPr>
              <a:t>E </a:t>
            </a:r>
            <a:r>
              <a:rPr lang="tr-TR" sz="6600" b="1" dirty="0" err="1" smtClean="0">
                <a:latin typeface="Eğitimhane Klvz Çzg El Yazısı F" panose="00002100000000000000" pitchFamily="2" charset="0"/>
              </a:rPr>
              <a:t>e</a:t>
            </a:r>
            <a:r>
              <a:rPr lang="tr-TR" sz="6600" b="1" dirty="0" smtClean="0">
                <a:latin typeface="Eğitimhane Klvz Çzg El Yazısı F" panose="00002100000000000000" pitchFamily="2" charset="0"/>
              </a:rPr>
              <a:t> </a:t>
            </a:r>
            <a:r>
              <a:rPr lang="tr-TR" sz="6600" b="1" dirty="0" err="1" smtClean="0">
                <a:latin typeface="Eğitimhane Klvz Çzg El Yazısı F" panose="00002100000000000000" pitchFamily="2" charset="0"/>
              </a:rPr>
              <a:t>E</a:t>
            </a:r>
            <a:r>
              <a:rPr lang="tr-TR" sz="6600" b="1" dirty="0" smtClean="0">
                <a:latin typeface="Eğitimhane Klvz Çzg El Yazısı F" panose="00002100000000000000" pitchFamily="2" charset="0"/>
              </a:rPr>
              <a:t> </a:t>
            </a:r>
            <a:r>
              <a:rPr lang="tr-TR" sz="6600" b="1" dirty="0" err="1" smtClean="0">
                <a:latin typeface="Eğitimhane Klvz Çzg El Yazısı F" panose="00002100000000000000" pitchFamily="2" charset="0"/>
              </a:rPr>
              <a:t>e</a:t>
            </a:r>
            <a:r>
              <a:rPr lang="tr-TR" sz="6600" b="1" dirty="0" smtClean="0">
                <a:latin typeface="Eğitimhane Klvz Çzg El Yazısı F" panose="00002100000000000000" pitchFamily="2" charset="0"/>
              </a:rPr>
              <a:t> </a:t>
            </a:r>
            <a:r>
              <a:rPr lang="tr-TR" sz="6600" b="1" dirty="0" err="1" smtClean="0">
                <a:latin typeface="Eğitimhane Klvz Çzg El Yazısı F" panose="00002100000000000000" pitchFamily="2" charset="0"/>
              </a:rPr>
              <a:t>E</a:t>
            </a:r>
            <a:r>
              <a:rPr lang="tr-TR" sz="6600" b="1" dirty="0" smtClean="0">
                <a:latin typeface="Eğitimhane Klvz Çzg El Yazısı F" panose="00002100000000000000" pitchFamily="2" charset="0"/>
              </a:rPr>
              <a:t> </a:t>
            </a:r>
            <a:r>
              <a:rPr lang="tr-TR" sz="6600" b="1" dirty="0" err="1" smtClean="0">
                <a:latin typeface="Eğitimhane Klvz Çzg El Yazısı F" panose="00002100000000000000" pitchFamily="2" charset="0"/>
              </a:rPr>
              <a:t>e</a:t>
            </a:r>
            <a:r>
              <a:rPr lang="tr-TR" sz="6600" b="1" dirty="0" smtClean="0">
                <a:latin typeface="Eğitimhane Klvz Çzg El Yazısı F" panose="00002100000000000000" pitchFamily="2" charset="0"/>
              </a:rPr>
              <a:t> E </a:t>
            </a:r>
            <a:r>
              <a:rPr lang="tr-TR" sz="6600" b="1" dirty="0" err="1" smtClean="0">
                <a:latin typeface="Eğitimhane Klvz Çzg El Yazısı F" panose="00002100000000000000" pitchFamily="2" charset="0"/>
              </a:rPr>
              <a:t>e</a:t>
            </a:r>
            <a:endParaRPr lang="tr-TR" sz="6600" b="1" dirty="0">
              <a:latin typeface="Eğitimhane Klvz Çzg El Yazısı F" panose="00002100000000000000" pitchFamily="2" charset="0"/>
            </a:endParaRPr>
          </a:p>
        </p:txBody>
      </p:sp>
      <p:pic>
        <p:nvPicPr>
          <p:cNvPr id="2050" name="Picture 2" descr="C:\Users\PC\Desktop\1495451_10203078212144129_1410138563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00809"/>
            <a:ext cx="4464496" cy="244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2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70586"/>
          </a:xfrm>
        </p:spPr>
        <p:txBody>
          <a:bodyPr>
            <a:normAutofit/>
          </a:bodyPr>
          <a:lstStyle/>
          <a:p>
            <a:r>
              <a:rPr lang="tr-TR" sz="28700" dirty="0" smtClean="0">
                <a:latin typeface="Eğitimhane Klvz Çzg El Yazısı F" panose="00002100000000000000" pitchFamily="2" charset="0"/>
              </a:rPr>
              <a:t>l</a:t>
            </a:r>
            <a:endParaRPr lang="tr-TR" sz="28700" dirty="0">
              <a:latin typeface="Eğitimhane Klvz Çzg El Yazısı F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14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Autofit/>
          </a:bodyPr>
          <a:lstStyle/>
          <a:p>
            <a:r>
              <a:rPr lang="tr-TR" sz="9600" dirty="0" smtClean="0">
                <a:latin typeface="Eğitimhane Klvz Çzg El Yazısı F" panose="00002100000000000000" pitchFamily="2" charset="0"/>
              </a:rPr>
              <a:t>el</a:t>
            </a:r>
            <a:endParaRPr lang="tr-TR" sz="9600" dirty="0">
              <a:latin typeface="Eğitimhane Klvz Çzg El Yazısı F" panose="00002100000000000000" pitchFamily="2" charset="0"/>
            </a:endParaRPr>
          </a:p>
        </p:txBody>
      </p:sp>
      <p:sp>
        <p:nvSpPr>
          <p:cNvPr id="3" name="AutoShape 4" descr="bebek el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2816"/>
            <a:ext cx="3744416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703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4725144"/>
            <a:ext cx="8229600" cy="1656184"/>
          </a:xfrm>
        </p:spPr>
        <p:txBody>
          <a:bodyPr>
            <a:noAutofit/>
          </a:bodyPr>
          <a:lstStyle/>
          <a:p>
            <a:r>
              <a:rPr lang="tr-TR" sz="8800" dirty="0" smtClean="0">
                <a:latin typeface="Eğitimhane Klvz Çzg El Yazısı F" panose="00002100000000000000" pitchFamily="2" charset="0"/>
              </a:rPr>
              <a:t>le </a:t>
            </a:r>
            <a:r>
              <a:rPr lang="tr-TR" sz="8800" dirty="0" err="1" smtClean="0">
                <a:latin typeface="Eğitimhane Klvz Çzg El Yazısı F" panose="00002100000000000000" pitchFamily="2" charset="0"/>
              </a:rPr>
              <a:t>le</a:t>
            </a:r>
            <a:r>
              <a:rPr lang="tr-TR" sz="8800" dirty="0" smtClean="0">
                <a:latin typeface="Eğitimhane Klvz Çzg El Yazısı F" panose="00002100000000000000" pitchFamily="2" charset="0"/>
              </a:rPr>
              <a:t> </a:t>
            </a:r>
            <a:r>
              <a:rPr lang="tr-TR" sz="8800" dirty="0" err="1" smtClean="0">
                <a:latin typeface="Eğitimhane Klvz Çzg El Yazısı F" panose="00002100000000000000" pitchFamily="2" charset="0"/>
              </a:rPr>
              <a:t>le</a:t>
            </a:r>
            <a:r>
              <a:rPr lang="tr-TR" sz="8800" dirty="0" smtClean="0">
                <a:latin typeface="Eğitimhane Klvz Çzg El Yazısı F" panose="00002100000000000000" pitchFamily="2" charset="0"/>
              </a:rPr>
              <a:t> </a:t>
            </a:r>
            <a:r>
              <a:rPr lang="tr-TR" sz="8800" dirty="0" err="1" smtClean="0">
                <a:latin typeface="Eğitimhane Klvz Çzg El Yazısı F" panose="00002100000000000000" pitchFamily="2" charset="0"/>
              </a:rPr>
              <a:t>le</a:t>
            </a:r>
            <a:endParaRPr lang="tr-TR" sz="8800" dirty="0">
              <a:latin typeface="Eğitimhane Klvz Çzg El Yazısı F" panose="00002100000000000000" pitchFamily="2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987824" y="260648"/>
            <a:ext cx="209649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8800" dirty="0" smtClean="0">
                <a:solidFill>
                  <a:prstClr val="black"/>
                </a:solidFill>
                <a:latin typeface="Eğitimhane Klvz Çzg El Yazısı F" panose="00002100000000000000" pitchFamily="2" charset="0"/>
                <a:ea typeface="+mj-ea"/>
                <a:cs typeface="+mj-cs"/>
              </a:rPr>
              <a:t> le</a:t>
            </a:r>
            <a:endParaRPr lang="tr-TR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77277"/>
            <a:ext cx="5276379" cy="31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13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7200" dirty="0" smtClean="0">
                <a:latin typeface="Eğitimhane Klvz Çzg El Yazısı F" panose="00002100000000000000" pitchFamily="2" charset="0"/>
              </a:rPr>
              <a:t/>
            </a:r>
            <a:br>
              <a:rPr lang="tr-TR" sz="7200" dirty="0" smtClean="0">
                <a:latin typeface="Eğitimhane Klvz Çzg El Yazısı F" panose="00002100000000000000" pitchFamily="2" charset="0"/>
              </a:rPr>
            </a:br>
            <a:r>
              <a:rPr lang="tr-TR" sz="7200" dirty="0">
                <a:latin typeface="Eğitimhane Klvz Çzg El Yazısı F" panose="00002100000000000000" pitchFamily="2" charset="0"/>
              </a:rPr>
              <a:t/>
            </a:r>
            <a:br>
              <a:rPr lang="tr-TR" sz="7200" dirty="0">
                <a:latin typeface="Eğitimhane Klvz Çzg El Yazısı F" panose="00002100000000000000" pitchFamily="2" charset="0"/>
              </a:rPr>
            </a:br>
            <a:r>
              <a:rPr lang="tr-TR" sz="7200" dirty="0" smtClean="0">
                <a:latin typeface="Eğitimhane Klvz Çzg El Yazısı F" panose="00002100000000000000" pitchFamily="2" charset="0"/>
              </a:rPr>
              <a:t/>
            </a:r>
            <a:br>
              <a:rPr lang="tr-TR" sz="7200" dirty="0" smtClean="0">
                <a:latin typeface="Eğitimhane Klvz Çzg El Yazısı F" panose="00002100000000000000" pitchFamily="2" charset="0"/>
              </a:rPr>
            </a:br>
            <a:r>
              <a:rPr lang="tr-TR" sz="7200" dirty="0">
                <a:latin typeface="Eğitimhane Klvz Çzg El Yazısı F" panose="00002100000000000000" pitchFamily="2" charset="0"/>
              </a:rPr>
              <a:t/>
            </a:r>
            <a:br>
              <a:rPr lang="tr-TR" sz="7200" dirty="0">
                <a:latin typeface="Eğitimhane Klvz Çzg El Yazısı F" panose="00002100000000000000" pitchFamily="2" charset="0"/>
              </a:rPr>
            </a:br>
            <a:r>
              <a:rPr lang="tr-TR" sz="28700" dirty="0" smtClean="0">
                <a:latin typeface="Eğitimhane Klvz Çzg El Yazısı F" panose="00002100000000000000" pitchFamily="2" charset="0"/>
              </a:rPr>
              <a:t>ele</a:t>
            </a:r>
            <a:endParaRPr lang="tr-TR" sz="7200" dirty="0">
              <a:latin typeface="Eğitimhane Klvz Çzg El Yazısı F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5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2276872"/>
            <a:ext cx="8229600" cy="1143000"/>
          </a:xfrm>
        </p:spPr>
        <p:txBody>
          <a:bodyPr>
            <a:noAutofit/>
          </a:bodyPr>
          <a:lstStyle/>
          <a:p>
            <a:r>
              <a:rPr lang="tr-TR" sz="8800" dirty="0" smtClean="0">
                <a:latin typeface="Eğitimhane Klvz Çzg El Yazısı F" panose="00002100000000000000" pitchFamily="2" charset="0"/>
              </a:rPr>
              <a:t> ele</a:t>
            </a:r>
            <a:endParaRPr lang="tr-TR" sz="8800" dirty="0">
              <a:latin typeface="Eğitimhane Klvz Çzg El Yazısı F" panose="00002100000000000000" pitchFamily="2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3240360" cy="313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641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54</Words>
  <Application>Microsoft Office PowerPoint</Application>
  <PresentationFormat>Ekran Gösterisi (4:3)</PresentationFormat>
  <Paragraphs>26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e </vt:lpstr>
      <vt:lpstr>PowerPoint Sunusu</vt:lpstr>
      <vt:lpstr>     E</vt:lpstr>
      <vt:lpstr>E e</vt:lpstr>
      <vt:lpstr>l</vt:lpstr>
      <vt:lpstr>el</vt:lpstr>
      <vt:lpstr>le le le le</vt:lpstr>
      <vt:lpstr>    ele</vt:lpstr>
      <vt:lpstr> ele</vt:lpstr>
      <vt:lpstr>  elle</vt:lpstr>
      <vt:lpstr>elle</vt:lpstr>
      <vt:lpstr>El ele.</vt:lpstr>
      <vt:lpstr>a</vt:lpstr>
      <vt:lpstr>     AaAaAaAa        </vt:lpstr>
      <vt:lpstr>Ela</vt:lpstr>
      <vt:lpstr>La  la  lale</vt:lpstr>
      <vt:lpstr>Ela, lale al.</vt:lpstr>
      <vt:lpstr>Al Ela al. </vt:lpstr>
      <vt:lpstr>  Lale al Ela. </vt:lpstr>
      <vt:lpstr>Ela, lale al.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</dc:title>
  <dc:creator>PC</dc:creator>
  <cp:lastModifiedBy>PC</cp:lastModifiedBy>
  <cp:revision>8</cp:revision>
  <dcterms:created xsi:type="dcterms:W3CDTF">2016-10-16T19:45:07Z</dcterms:created>
  <dcterms:modified xsi:type="dcterms:W3CDTF">2016-10-16T20:50:29Z</dcterms:modified>
</cp:coreProperties>
</file>