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86" d="100"/>
          <a:sy n="86" d="100"/>
        </p:scale>
        <p:origin x="557" y="6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6E7A43E-8B09-46FC-A3AC-67F7B951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0F9A6E02-8FD7-41AA-B511-D1235E0ECA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B77C86D-ED19-4622-9384-CA86A01B54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A706DF-9599-4104-A431-F7F45B4ED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71E0D969-F309-4BF0-AA7E-9CCDE300B0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0405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75C5CB1-F941-4C28-83CB-F66B14ACCB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988BD257-FDCE-4454-B073-7DE82BD099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25B72DFC-072D-4815-A68E-628B8086D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C9672D1-4174-4278-B186-4A73C298C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A39FA43-10C4-412D-94E2-819A49A71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26286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77629BDA-B721-45C8-A988-207E5E6D1EE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E46AA8A0-7371-4601-8722-65217FA3AA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807CADB-7215-4E2E-A684-87073D089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78E2882-AF78-4C14-A092-0443C8067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FF9A2C0-BDB9-444A-AF78-01913BEFDC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3980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F249CF7-12C7-429E-97C0-A6B8A0BA71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0265190-F28A-4E12-AF83-192A8BB6F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F92A54D-5089-41DA-ABA8-43070CF2C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2EA5B8DA-8959-4277-8855-A3B3229976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D94D51C-8C27-4499-B100-28BD73DEC6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0477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EBF8C59-C46A-4861-BBE4-CC2812844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A6DB14F9-2A6A-4FD8-B1BC-E594F55937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75F3E8D6-32B3-4E96-AC0C-72D400B36E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512F194-CB49-44E8-ACC2-119DD118E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C8E3F47-DCD6-4DF2-9554-D228DB99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2228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97639DB-A271-44CD-8A6D-DD3E2C8B28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C2894C4-26BC-40DD-8491-659872D9EAC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7B77060D-9490-4829-A7F0-0734697CA2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A0392AAD-9E30-46B8-925F-0DAB4E3F7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1FECD04B-82AB-441F-B64E-BCA2141DB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B21DF88E-0455-4D55-ACDA-8AE546C34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4526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B9BF47C-FB00-489A-8039-CE138E1DCA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E4935F7D-FBD2-4613-ABA9-7A68A6FFD8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E7F5DC47-A40E-477A-AD1F-1DB9F58345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E17D8D88-571E-4532-8582-FEA7ACD3A8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FB40391F-E81A-40BC-B75D-0EF611B670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8A314DD-714A-4469-9202-514FA4749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662F5A75-CE56-4450-8D5E-25F93A9268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B4DF6601-5505-4A1C-9347-7B96E05D6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2357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078C66E-9DF4-4DA3-99D3-365B161F2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EBBEBE2E-9A16-49E6-960E-D36546E04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C6392F12-3DD7-47A0-A03F-02E80E60B9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911D2B48-2506-4099-A179-798E04022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04902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EF5E173B-322C-4601-9280-A8C024CD9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1617C3BB-6B0E-4F8E-BD86-6D302ACFF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729D62B5-FE11-42ED-9BBF-DBD79D6B9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377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0B11560-A9E6-4E7D-8091-5B35BD72E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5D63F21-7D3F-45C2-AE22-555B86FA70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DE92F6F0-6C2B-49E2-89C8-3B7EFF8B57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12683BCB-0B2D-44BA-B152-F935846E4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BA7405A5-D78E-4468-A080-63F099D3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073E8543-CBAA-4E85-8FD9-DF8E008B8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653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D1EABAE-17C8-4BA3-BC87-1E7C0ADDB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773BE8B9-2E48-4FD3-9629-B28EADA4B1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01B811C2-8047-4F9F-B1E5-052DAFA264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867D707F-5550-481E-B47C-00B82ED4B3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77FB209A-988C-47C0-8779-2154DB2AE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3C16F790-CCBC-4410-9B87-C15615A38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2473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4C5D25B-B28B-479F-B9C3-2292FAA8D7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8BAE8D31-A8FA-4A9D-82B8-DFD4260C3D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0C9E0018-B78E-4D58-9701-66C4846F12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968199-4DDD-4C7F-9D4F-5C8508754319}" type="datetimeFigureOut">
              <a:rPr lang="tr-TR" smtClean="0"/>
              <a:pPr/>
              <a:t>20.09.2020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67AF519-2971-4084-9B00-A8D6AFEC47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23B10488-3E85-4F0B-B3D8-515BC741F9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2F73F7-AF02-4DBB-BF65-1D7BD429571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492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3E8CC6C-9FF8-4E8B-95B8-FDB891E477D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6.Sınıf Matematik 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AC3DCC1-5DDE-4850-A871-96FF475EE55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Veri </a:t>
            </a:r>
          </a:p>
        </p:txBody>
      </p:sp>
    </p:spTree>
    <p:extLst>
      <p:ext uri="{BB962C8B-B14F-4D97-AF65-F5344CB8AC3E}">
        <p14:creationId xmlns:p14="http://schemas.microsoft.com/office/powerpoint/2010/main" val="9854866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B593263-788B-4A2D-B77D-0B6C4D94F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2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6F37D8BF-E860-4F80-ADB7-4808FC54545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92577" y="1825625"/>
            <a:ext cx="820684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170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69FD647-2A4C-4E73-B37B-21F01FFB4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3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0374AD48-EF42-4508-B777-FAAA26E32C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34884" y="1825625"/>
            <a:ext cx="612223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53415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7FF43B9-EA4F-4D27-AEC3-21F9BE992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4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FB60528E-2313-4E98-BCDE-281B3EE7D6D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13299" y="2519126"/>
            <a:ext cx="8365402" cy="1819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14986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F6D6BDA-89B9-4D7D-8340-F9AB8DD02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5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2B4603D4-2F9B-49E9-A6DC-9F2A638B414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67120" y="1825625"/>
            <a:ext cx="8457760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74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DBE888A-ECFA-4394-A4C4-5EB1722BAB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6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440BB74A-71CC-4D58-82B1-AF64E76D723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2319" y="1825625"/>
            <a:ext cx="8387361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094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93D9B7E-5854-46A4-842C-E61C5E4D7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7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5378AAA8-EBA2-466C-AE40-3E455FD34D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42663" y="1825625"/>
            <a:ext cx="6506673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8952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C95F413-4E6C-4ECC-9ECF-0B503E9193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8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32BD32E4-3D90-4179-B3BE-2E8E6C8CCD1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41695" y="1986898"/>
            <a:ext cx="8908610" cy="402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0437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A1E1AF0-6495-4465-85B3-7A196CD57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9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1AB76989-A64D-4A7F-83B1-EDDD0AF2962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23588" y="2457678"/>
            <a:ext cx="8944824" cy="3087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918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4FC2615-A583-4904-AD30-FC9500BA4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10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F25669CF-2704-4185-8CCB-7D6F8ED6A76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96016" y="2181547"/>
            <a:ext cx="8799968" cy="3639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76331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28851A-0D04-4D22-B00E-0265A7DB0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6253" y="2775812"/>
            <a:ext cx="10515600" cy="1306375"/>
          </a:xfrm>
        </p:spPr>
        <p:txBody>
          <a:bodyPr/>
          <a:lstStyle/>
          <a:p>
            <a:r>
              <a:rPr lang="tr-TR" dirty="0"/>
              <a:t>2-Veri </a:t>
            </a:r>
            <a:r>
              <a:rPr lang="tr-TR" dirty="0" err="1"/>
              <a:t>Analizi,Sütun</a:t>
            </a:r>
            <a:r>
              <a:rPr lang="tr-TR" dirty="0"/>
              <a:t> </a:t>
            </a:r>
            <a:r>
              <a:rPr lang="tr-TR" dirty="0" err="1"/>
              <a:t>Grafiği,Tablo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47948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3619B4A9-7B4D-453B-86D1-D6118EE1DF5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2764" y="2618715"/>
            <a:ext cx="8546471" cy="1620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5580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83791E99-8AEC-4F32-B9F6-4ACF9BA42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Sıklık tablosu nedir?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6F104A46-2238-4C98-8238-ABDE3A9494A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04975" y="3439319"/>
            <a:ext cx="8782050" cy="112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66582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05542A0-734B-4706-B120-5016386876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Örneklere biraz bakalım.</a:t>
            </a:r>
          </a:p>
        </p:txBody>
      </p:sp>
    </p:spTree>
    <p:extLst>
      <p:ext uri="{BB962C8B-B14F-4D97-AF65-F5344CB8AC3E}">
        <p14:creationId xmlns:p14="http://schemas.microsoft.com/office/powerpoint/2010/main" val="1560330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F1E14F37-CAD4-437C-8150-DB7F65EAC0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898039" y="1414808"/>
            <a:ext cx="3759815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1958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73B05A0-C7A4-4B02-A59E-4C80CEB121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err="1"/>
              <a:t>Haydi,sıra</a:t>
            </a:r>
            <a:r>
              <a:rPr lang="tr-TR" dirty="0"/>
              <a:t> sizde etkinliğini yapalım.</a:t>
            </a:r>
          </a:p>
        </p:txBody>
      </p:sp>
    </p:spTree>
    <p:extLst>
      <p:ext uri="{BB962C8B-B14F-4D97-AF65-F5344CB8AC3E}">
        <p14:creationId xmlns:p14="http://schemas.microsoft.com/office/powerpoint/2010/main" val="39104245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0430DD0A-C377-4CC4-B175-4A6E4DFA8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82444" y="-135697"/>
            <a:ext cx="8137998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1578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ED26E7B-B5D1-4BBC-AD84-1B74E82BE9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Haydi,biraz</a:t>
            </a:r>
            <a:r>
              <a:rPr lang="tr-TR" dirty="0"/>
              <a:t> örnek çözelim.</a:t>
            </a:r>
          </a:p>
        </p:txBody>
      </p:sp>
    </p:spTree>
    <p:extLst>
      <p:ext uri="{BB962C8B-B14F-4D97-AF65-F5344CB8AC3E}">
        <p14:creationId xmlns:p14="http://schemas.microsoft.com/office/powerpoint/2010/main" val="24911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D4F1BAB9-AE2F-473A-917A-0735F0C539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160643" y="0"/>
            <a:ext cx="587071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6715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D897DEB0-83B4-4939-A004-D3A76640070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054088" y="0"/>
            <a:ext cx="75272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27506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61ACA3AB-8095-465A-B68C-1AEEC73F1A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/>
              <a:t>Haydi,test</a:t>
            </a:r>
            <a:r>
              <a:rPr lang="tr-TR" dirty="0"/>
              <a:t> çözerek bilgimizi arttıralım hem de soru </a:t>
            </a:r>
            <a:r>
              <a:rPr lang="tr-TR" dirty="0" err="1"/>
              <a:t>çözeriz.Hadi</a:t>
            </a:r>
            <a:r>
              <a:rPr lang="tr-TR" dirty="0"/>
              <a:t> başlayalım!</a:t>
            </a:r>
          </a:p>
        </p:txBody>
      </p:sp>
    </p:spTree>
    <p:extLst>
      <p:ext uri="{BB962C8B-B14F-4D97-AF65-F5344CB8AC3E}">
        <p14:creationId xmlns:p14="http://schemas.microsoft.com/office/powerpoint/2010/main" val="42799013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2047E77-5488-43F6-876C-EBE451585D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1</a:t>
            </a:r>
          </a:p>
        </p:txBody>
      </p:sp>
      <p:pic>
        <p:nvPicPr>
          <p:cNvPr id="7" name="İçerik Yer Tutucusu 6">
            <a:extLst>
              <a:ext uri="{FF2B5EF4-FFF2-40B4-BE49-F238E27FC236}">
                <a16:creationId xmlns:a16="http://schemas.microsoft.com/office/drawing/2014/main" id="{53C7D0C3-2AE2-472B-95B1-A07EE8FBD1B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92557" y="1825624"/>
            <a:ext cx="5645425" cy="548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4765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id="{CA8758EE-B02B-4B2A-ABCD-D27ED215FCD0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0336" y="79218"/>
            <a:ext cx="8691327" cy="6699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79408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EB5C531-8970-42AC-AC54-E7922E0A5B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2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361CD8F3-909F-4AA1-A18A-878AEC9882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048001" y="1825624"/>
            <a:ext cx="4095424" cy="503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0046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A2186EB-A0E7-4EDA-BBDD-B08893072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>
                <a:solidFill>
                  <a:srgbClr val="00B0F0"/>
                </a:solidFill>
              </a:rPr>
              <a:t>Evet bu konumuzda sonuna geldik. Sizde Ders kitabından veya kaynağınızdan çözebilirsiniz.</a:t>
            </a:r>
          </a:p>
          <a:p>
            <a:endParaRPr lang="tr-TR" dirty="0">
              <a:solidFill>
                <a:srgbClr val="00B0F0"/>
              </a:solidFill>
            </a:endParaRPr>
          </a:p>
          <a:p>
            <a:r>
              <a:rPr lang="tr-TR" dirty="0">
                <a:solidFill>
                  <a:srgbClr val="00B0F0"/>
                </a:solidFill>
              </a:rPr>
              <a:t>EBA dan mutlaka sorularımızı çözmeyi unutmayın.</a:t>
            </a:r>
          </a:p>
          <a:p>
            <a:endParaRPr lang="tr-TR" dirty="0">
              <a:solidFill>
                <a:srgbClr val="00B0F0"/>
              </a:solidFill>
            </a:endParaRPr>
          </a:p>
          <a:p>
            <a:r>
              <a:rPr lang="tr-TR" dirty="0">
                <a:solidFill>
                  <a:srgbClr val="00B0F0"/>
                </a:solidFill>
              </a:rPr>
              <a:t>Diğer dersimizde görüşmek dileğiyle…</a:t>
            </a:r>
          </a:p>
          <a:p>
            <a:endParaRPr lang="tr-TR" dirty="0"/>
          </a:p>
          <a:p>
            <a:r>
              <a:rPr lang="tr-TR" dirty="0" err="1">
                <a:solidFill>
                  <a:srgbClr val="FFFF00"/>
                </a:solidFill>
              </a:rPr>
              <a:t>Hoşçakalın</a:t>
            </a:r>
            <a:r>
              <a:rPr lang="tr-TR" dirty="0">
                <a:solidFill>
                  <a:srgbClr val="FFFF00"/>
                </a:solidFill>
              </a:rPr>
              <a:t>!!!! Sorubak.com </a:t>
            </a:r>
          </a:p>
        </p:txBody>
      </p:sp>
    </p:spTree>
    <p:extLst>
      <p:ext uri="{BB962C8B-B14F-4D97-AF65-F5344CB8AC3E}">
        <p14:creationId xmlns:p14="http://schemas.microsoft.com/office/powerpoint/2010/main" val="452362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E19F8E2-5D6C-482D-ADEB-1F87428BF2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Örneklere Bakarak Göz atalım.</a:t>
            </a:r>
          </a:p>
        </p:txBody>
      </p:sp>
    </p:spTree>
    <p:extLst>
      <p:ext uri="{BB962C8B-B14F-4D97-AF65-F5344CB8AC3E}">
        <p14:creationId xmlns:p14="http://schemas.microsoft.com/office/powerpoint/2010/main" val="611032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ABA4E2B8-6205-4B61-8101-A3DE4A81F2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68443" y="2883191"/>
            <a:ext cx="8655113" cy="2236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92511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A545542-99CA-4CAD-B420-95D4750488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Hadi biraz örnek çözelim. Sorubak.com</a:t>
            </a:r>
          </a:p>
        </p:txBody>
      </p:sp>
    </p:spTree>
    <p:extLst>
      <p:ext uri="{BB962C8B-B14F-4D97-AF65-F5344CB8AC3E}">
        <p14:creationId xmlns:p14="http://schemas.microsoft.com/office/powerpoint/2010/main" val="2867355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0C59D8B1-501C-4120-8BF5-6AD62035DEF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74239" y="466877"/>
            <a:ext cx="6409853" cy="570368"/>
          </a:xfrm>
          <a:prstGeom prst="rect">
            <a:avLst/>
          </a:prstGeom>
        </p:spPr>
      </p:pic>
      <p:pic>
        <p:nvPicPr>
          <p:cNvPr id="8" name="Resim 7">
            <a:extLst>
              <a:ext uri="{FF2B5EF4-FFF2-40B4-BE49-F238E27FC236}">
                <a16:creationId xmlns:a16="http://schemas.microsoft.com/office/drawing/2014/main" id="{5F9BC3C2-ACDC-47B9-9B7E-F544C8C1A10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6452" y="1265354"/>
            <a:ext cx="9741529" cy="175637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id="{2A2652B7-9637-445D-AD77-C281A45D8DF0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26452" y="2842362"/>
            <a:ext cx="9198321" cy="175637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id="{2D96B5D0-E373-4323-BF03-38286D540BAD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55683" y="4459618"/>
            <a:ext cx="6880634" cy="1050202"/>
          </a:xfrm>
          <a:prstGeom prst="rect">
            <a:avLst/>
          </a:prstGeom>
        </p:spPr>
      </p:pic>
      <p:pic>
        <p:nvPicPr>
          <p:cNvPr id="11" name="Resim 10">
            <a:extLst>
              <a:ext uri="{FF2B5EF4-FFF2-40B4-BE49-F238E27FC236}">
                <a16:creationId xmlns:a16="http://schemas.microsoft.com/office/drawing/2014/main" id="{90B837A0-26BA-4D5E-BE81-577C9596E239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04657" y="5632534"/>
            <a:ext cx="8582685" cy="1086416"/>
          </a:xfrm>
          <a:prstGeom prst="rect">
            <a:avLst/>
          </a:prstGeom>
        </p:spPr>
      </p:pic>
      <p:pic>
        <p:nvPicPr>
          <p:cNvPr id="12" name="Resim 11">
            <a:extLst>
              <a:ext uri="{FF2B5EF4-FFF2-40B4-BE49-F238E27FC236}">
                <a16:creationId xmlns:a16="http://schemas.microsoft.com/office/drawing/2014/main" id="{502392CC-0E1C-4B20-A4F0-A86B8036F6AC}"/>
              </a:ext>
            </a:extLst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25629" y="2987217"/>
            <a:ext cx="9813956" cy="146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217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75A7A598-426D-4093-A009-644DBF9F0A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Test yaparak bilgimizi ölçelim hatta biraz soru çözelim.</a:t>
            </a:r>
          </a:p>
        </p:txBody>
      </p:sp>
    </p:spTree>
    <p:extLst>
      <p:ext uri="{BB962C8B-B14F-4D97-AF65-F5344CB8AC3E}">
        <p14:creationId xmlns:p14="http://schemas.microsoft.com/office/powerpoint/2010/main" val="2383975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826A46-BC92-4495-B9D6-698B02634D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Soru 1</a:t>
            </a:r>
          </a:p>
        </p:txBody>
      </p:sp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AAE39D34-AEF7-4D5F-B366-012DC30AE4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32229" y="1928050"/>
            <a:ext cx="8727541" cy="4146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4841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123</Words>
  <Application>Microsoft Office PowerPoint</Application>
  <PresentationFormat>Geniş ekran</PresentationFormat>
  <Paragraphs>30</Paragraphs>
  <Slides>31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5" baseType="lpstr">
      <vt:lpstr>Arial</vt:lpstr>
      <vt:lpstr>Calibri</vt:lpstr>
      <vt:lpstr>Calibri Light</vt:lpstr>
      <vt:lpstr>Office Teması</vt:lpstr>
      <vt:lpstr>6.Sınıf Matematik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Soru 9</vt:lpstr>
      <vt:lpstr>Soru 10</vt:lpstr>
      <vt:lpstr>2-Veri Analizi,Sütun Grafiği,Tablo</vt:lpstr>
      <vt:lpstr>Sıklık tablosu nedir?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Soru 1</vt:lpstr>
      <vt:lpstr>Soru 2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6.Sınıf Matematik</dc:title>
  <dc:creator>Ahmet POLAT</dc:creator>
  <cp:keywords>#evde kal;#HayatEveSığar</cp:keywords>
  <cp:lastModifiedBy>Burhan Demir</cp:lastModifiedBy>
  <cp:revision>6</cp:revision>
  <dcterms:created xsi:type="dcterms:W3CDTF">2020-04-28T18:43:40Z</dcterms:created>
  <dcterms:modified xsi:type="dcterms:W3CDTF">2020-09-20T12:50:59Z</dcterms:modified>
</cp:coreProperties>
</file>