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7" r:id="rId2"/>
    <p:sldId id="291" r:id="rId3"/>
    <p:sldId id="293" r:id="rId4"/>
    <p:sldId id="294" r:id="rId5"/>
    <p:sldId id="292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6B736-CF07-4B6F-BCDD-4D652215E0B4}" type="datetimeFigureOut">
              <a:rPr lang="tr-TR" smtClean="0"/>
              <a:t>24.09.2020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E4D66-050C-4E4B-A69A-CED69D42034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6749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www.egitimhane.com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E4D66-050C-4E4B-A69A-CED69D420347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4550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9FCE-B959-4762-AA7D-C2C564F84C6E}" type="datetimeFigureOut">
              <a:rPr lang="tr-TR" smtClean="0"/>
              <a:pPr/>
              <a:t>24.09.2020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16834" y="451779"/>
            <a:ext cx="7958331" cy="709774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/>
              <a:t>Rakam nedir?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18984" y="1196394"/>
            <a:ext cx="7511765" cy="1740727"/>
          </a:xfrm>
        </p:spPr>
        <p:txBody>
          <a:bodyPr>
            <a:noAutofit/>
          </a:bodyPr>
          <a:lstStyle/>
          <a:p>
            <a:r>
              <a:rPr lang="tr-TR" sz="3000" dirty="0"/>
              <a:t>Sayıları yazmak için kullandığımız sembollere / işaretlere rakam diyoruz.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/>
          <a:srcRect t="7715" r="76731" b="62186"/>
          <a:stretch/>
        </p:blipFill>
        <p:spPr>
          <a:xfrm>
            <a:off x="2389239" y="3069756"/>
            <a:ext cx="1224117" cy="156332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/>
          <a:srcRect l="21774" t="6579" r="63648" b="63322"/>
          <a:stretch/>
        </p:blipFill>
        <p:spPr>
          <a:xfrm>
            <a:off x="3982067" y="3069756"/>
            <a:ext cx="766916" cy="156332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/>
          <a:srcRect l="34389" t="6863" r="43604" b="63038"/>
          <a:stretch/>
        </p:blipFill>
        <p:spPr>
          <a:xfrm>
            <a:off x="5169308" y="3069756"/>
            <a:ext cx="1157749" cy="156332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/>
          <a:srcRect l="55697" t="7148" r="22717" b="62753"/>
          <a:stretch/>
        </p:blipFill>
        <p:spPr>
          <a:xfrm>
            <a:off x="6592530" y="3069756"/>
            <a:ext cx="1135625" cy="156332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/>
          <a:srcRect l="76162" t="7432" r="2252" b="62469"/>
          <a:stretch/>
        </p:blipFill>
        <p:spPr>
          <a:xfrm>
            <a:off x="7993628" y="3069755"/>
            <a:ext cx="1135625" cy="156332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3"/>
          <a:srcRect l="-1492" t="57408" r="79906" b="12493"/>
          <a:stretch/>
        </p:blipFill>
        <p:spPr>
          <a:xfrm>
            <a:off x="2389240" y="5016963"/>
            <a:ext cx="1135625" cy="1563329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3"/>
          <a:srcRect l="18693" t="57692" r="60982" b="12209"/>
          <a:stretch/>
        </p:blipFill>
        <p:spPr>
          <a:xfrm>
            <a:off x="3797713" y="5016963"/>
            <a:ext cx="1069257" cy="1563329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3"/>
          <a:srcRect l="38737" t="57976" r="41359" b="11925"/>
          <a:stretch/>
        </p:blipFill>
        <p:spPr>
          <a:xfrm>
            <a:off x="5206181" y="5017381"/>
            <a:ext cx="1047136" cy="1563329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3"/>
          <a:srcRect l="58500" t="57692" r="19914" b="12209"/>
          <a:stretch/>
        </p:blipFill>
        <p:spPr>
          <a:xfrm>
            <a:off x="6577781" y="5016963"/>
            <a:ext cx="1135625" cy="1563329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/>
          <a:srcRect l="78965" t="58260" r="-551" b="11641"/>
          <a:stretch/>
        </p:blipFill>
        <p:spPr>
          <a:xfrm>
            <a:off x="7993628" y="5016963"/>
            <a:ext cx="1135625" cy="156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24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2 7 4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Okuma</a:t>
            </a:r>
          </a:p>
        </p:txBody>
      </p:sp>
      <p:sp>
        <p:nvSpPr>
          <p:cNvPr id="378" name="Metin kutusu 221"/>
          <p:cNvSpPr txBox="1"/>
          <p:nvPr/>
        </p:nvSpPr>
        <p:spPr>
          <a:xfrm>
            <a:off x="3512467" y="1250022"/>
            <a:ext cx="8300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  yüz  yetmiş  dört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3 5 8</a:t>
            </a: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3" name="Metin kutusu 221"/>
          <p:cNvSpPr txBox="1"/>
          <p:nvPr/>
        </p:nvSpPr>
        <p:spPr>
          <a:xfrm>
            <a:off x="3812351" y="2729777"/>
            <a:ext cx="74406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 yüz  elli  sekiz</a:t>
            </a: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4 0 5 </a:t>
            </a: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6" name="Metin kutusu 221"/>
          <p:cNvSpPr txBox="1"/>
          <p:nvPr/>
        </p:nvSpPr>
        <p:spPr>
          <a:xfrm>
            <a:off x="3782855" y="4455338"/>
            <a:ext cx="668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dört  yüz  beş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5 3 9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Okuma</a:t>
            </a:r>
          </a:p>
        </p:txBody>
      </p:sp>
      <p:sp>
        <p:nvSpPr>
          <p:cNvPr id="378" name="Metin kutusu 221"/>
          <p:cNvSpPr txBox="1"/>
          <p:nvPr/>
        </p:nvSpPr>
        <p:spPr>
          <a:xfrm>
            <a:off x="3512467" y="1250022"/>
            <a:ext cx="8300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beş  yüz otuz  dokuz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6 4 0</a:t>
            </a: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3" name="Metin kutusu 221"/>
          <p:cNvSpPr txBox="1"/>
          <p:nvPr/>
        </p:nvSpPr>
        <p:spPr>
          <a:xfrm>
            <a:off x="3812352" y="2729777"/>
            <a:ext cx="5892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  yüz   kırk</a:t>
            </a: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7 8 6 </a:t>
            </a: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6" name="Metin kutusu 221"/>
          <p:cNvSpPr txBox="1"/>
          <p:nvPr/>
        </p:nvSpPr>
        <p:spPr>
          <a:xfrm>
            <a:off x="3583858" y="4455338"/>
            <a:ext cx="86081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yedi  yüz  seksen altı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8 5 1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Okuma</a:t>
            </a:r>
          </a:p>
        </p:txBody>
      </p:sp>
      <p:sp>
        <p:nvSpPr>
          <p:cNvPr id="378" name="Metin kutusu 221"/>
          <p:cNvSpPr txBox="1"/>
          <p:nvPr/>
        </p:nvSpPr>
        <p:spPr>
          <a:xfrm>
            <a:off x="3512468" y="1250022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sekiz  yüz elli  bir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9 0 7</a:t>
            </a: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3" name="Metin kutusu 221"/>
          <p:cNvSpPr txBox="1"/>
          <p:nvPr/>
        </p:nvSpPr>
        <p:spPr>
          <a:xfrm>
            <a:off x="3812352" y="2729777"/>
            <a:ext cx="71162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dokuz  yüz   yedi</a:t>
            </a: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9 1 6 </a:t>
            </a: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6" name="Metin kutusu 221"/>
          <p:cNvSpPr txBox="1"/>
          <p:nvPr/>
        </p:nvSpPr>
        <p:spPr>
          <a:xfrm>
            <a:off x="3583858" y="4455338"/>
            <a:ext cx="7388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dokuz  yüz  on altı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8899431" y="1267995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Okuma</a:t>
            </a:r>
          </a:p>
        </p:txBody>
      </p:sp>
      <p:sp>
        <p:nvSpPr>
          <p:cNvPr id="378" name="Metin kutusu 221"/>
          <p:cNvSpPr txBox="1"/>
          <p:nvPr/>
        </p:nvSpPr>
        <p:spPr>
          <a:xfrm>
            <a:off x="371062" y="1368009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yüz elli  üç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8136151" y="134750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2" name="Metin kutusu 221"/>
          <p:cNvSpPr txBox="1"/>
          <p:nvPr/>
        </p:nvSpPr>
        <p:spPr>
          <a:xfrm>
            <a:off x="9686011" y="1287659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</a:p>
        </p:txBody>
      </p:sp>
      <p:sp>
        <p:nvSpPr>
          <p:cNvPr id="13" name="Metin kutusu 221"/>
          <p:cNvSpPr txBox="1"/>
          <p:nvPr/>
        </p:nvSpPr>
        <p:spPr>
          <a:xfrm>
            <a:off x="10541419" y="125816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</a:p>
        </p:txBody>
      </p:sp>
      <p:sp>
        <p:nvSpPr>
          <p:cNvPr id="15" name="Metin kutusu 221"/>
          <p:cNvSpPr txBox="1"/>
          <p:nvPr/>
        </p:nvSpPr>
        <p:spPr>
          <a:xfrm>
            <a:off x="464468" y="3113234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iki  yüz  kırk  bir</a:t>
            </a:r>
          </a:p>
        </p:txBody>
      </p:sp>
      <p:sp>
        <p:nvSpPr>
          <p:cNvPr id="16" name="Metin kutusu 221"/>
          <p:cNvSpPr txBox="1"/>
          <p:nvPr/>
        </p:nvSpPr>
        <p:spPr>
          <a:xfrm>
            <a:off x="8111570" y="2989494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7" name="Metin kutusu 221"/>
          <p:cNvSpPr txBox="1"/>
          <p:nvPr/>
        </p:nvSpPr>
        <p:spPr>
          <a:xfrm>
            <a:off x="8948592" y="28362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</a:p>
        </p:txBody>
      </p:sp>
      <p:sp>
        <p:nvSpPr>
          <p:cNvPr id="18" name="Metin kutusu 221"/>
          <p:cNvSpPr txBox="1"/>
          <p:nvPr/>
        </p:nvSpPr>
        <p:spPr>
          <a:xfrm>
            <a:off x="9853159" y="2870653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</a:p>
        </p:txBody>
      </p:sp>
      <p:sp>
        <p:nvSpPr>
          <p:cNvPr id="19" name="Metin kutusu 221"/>
          <p:cNvSpPr txBox="1"/>
          <p:nvPr/>
        </p:nvSpPr>
        <p:spPr>
          <a:xfrm>
            <a:off x="10767561" y="2796911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</a:p>
        </p:txBody>
      </p:sp>
      <p:sp>
        <p:nvSpPr>
          <p:cNvPr id="20" name="Metin kutusu 221"/>
          <p:cNvSpPr txBox="1"/>
          <p:nvPr/>
        </p:nvSpPr>
        <p:spPr>
          <a:xfrm>
            <a:off x="661113" y="4858460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   yüz   sekiz</a:t>
            </a:r>
          </a:p>
        </p:txBody>
      </p:sp>
      <p:sp>
        <p:nvSpPr>
          <p:cNvPr id="21" name="Metin kutusu 221"/>
          <p:cNvSpPr txBox="1"/>
          <p:nvPr/>
        </p:nvSpPr>
        <p:spPr>
          <a:xfrm>
            <a:off x="8175480" y="4631481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22" name="Metin kutusu 221"/>
          <p:cNvSpPr txBox="1"/>
          <p:nvPr/>
        </p:nvSpPr>
        <p:spPr>
          <a:xfrm>
            <a:off x="9041999" y="452247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</a:p>
        </p:txBody>
      </p:sp>
      <p:sp>
        <p:nvSpPr>
          <p:cNvPr id="23" name="Metin kutusu 221"/>
          <p:cNvSpPr txBox="1"/>
          <p:nvPr/>
        </p:nvSpPr>
        <p:spPr>
          <a:xfrm>
            <a:off x="9902321" y="4542136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</a:p>
        </p:txBody>
      </p:sp>
      <p:sp>
        <p:nvSpPr>
          <p:cNvPr id="24" name="Metin kutusu 221"/>
          <p:cNvSpPr txBox="1"/>
          <p:nvPr/>
        </p:nvSpPr>
        <p:spPr>
          <a:xfrm>
            <a:off x="10875716" y="45126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8899431" y="1267995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Okuma</a:t>
            </a:r>
          </a:p>
        </p:txBody>
      </p:sp>
      <p:sp>
        <p:nvSpPr>
          <p:cNvPr id="378" name="Metin kutusu 221"/>
          <p:cNvSpPr txBox="1"/>
          <p:nvPr/>
        </p:nvSpPr>
        <p:spPr>
          <a:xfrm>
            <a:off x="371062" y="1368009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dört yüz yetmiş  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8136151" y="134750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2" name="Metin kutusu 221"/>
          <p:cNvSpPr txBox="1"/>
          <p:nvPr/>
        </p:nvSpPr>
        <p:spPr>
          <a:xfrm>
            <a:off x="9686011" y="1287659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</a:p>
        </p:txBody>
      </p:sp>
      <p:sp>
        <p:nvSpPr>
          <p:cNvPr id="13" name="Metin kutusu 221"/>
          <p:cNvSpPr txBox="1"/>
          <p:nvPr/>
        </p:nvSpPr>
        <p:spPr>
          <a:xfrm>
            <a:off x="10541419" y="125816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</a:p>
        </p:txBody>
      </p:sp>
      <p:sp>
        <p:nvSpPr>
          <p:cNvPr id="15" name="Metin kutusu 221"/>
          <p:cNvSpPr txBox="1"/>
          <p:nvPr/>
        </p:nvSpPr>
        <p:spPr>
          <a:xfrm>
            <a:off x="464467" y="3113234"/>
            <a:ext cx="7661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beş  yüz  seksen iki  </a:t>
            </a:r>
          </a:p>
        </p:txBody>
      </p:sp>
      <p:sp>
        <p:nvSpPr>
          <p:cNvPr id="16" name="Metin kutusu 221"/>
          <p:cNvSpPr txBox="1"/>
          <p:nvPr/>
        </p:nvSpPr>
        <p:spPr>
          <a:xfrm>
            <a:off x="8111570" y="2989494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7" name="Metin kutusu 221"/>
          <p:cNvSpPr txBox="1"/>
          <p:nvPr/>
        </p:nvSpPr>
        <p:spPr>
          <a:xfrm>
            <a:off x="8948592" y="28362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</a:p>
        </p:txBody>
      </p:sp>
      <p:sp>
        <p:nvSpPr>
          <p:cNvPr id="18" name="Metin kutusu 221"/>
          <p:cNvSpPr txBox="1"/>
          <p:nvPr/>
        </p:nvSpPr>
        <p:spPr>
          <a:xfrm>
            <a:off x="9853159" y="2870653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</a:p>
        </p:txBody>
      </p:sp>
      <p:sp>
        <p:nvSpPr>
          <p:cNvPr id="19" name="Metin kutusu 221"/>
          <p:cNvSpPr txBox="1"/>
          <p:nvPr/>
        </p:nvSpPr>
        <p:spPr>
          <a:xfrm>
            <a:off x="10767561" y="2796911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</a:p>
        </p:txBody>
      </p:sp>
      <p:sp>
        <p:nvSpPr>
          <p:cNvPr id="20" name="Metin kutusu 221"/>
          <p:cNvSpPr txBox="1"/>
          <p:nvPr/>
        </p:nvSpPr>
        <p:spPr>
          <a:xfrm>
            <a:off x="602120" y="4666731"/>
            <a:ext cx="7981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 yüz  doksan dört</a:t>
            </a:r>
          </a:p>
        </p:txBody>
      </p:sp>
      <p:sp>
        <p:nvSpPr>
          <p:cNvPr id="21" name="Metin kutusu 221"/>
          <p:cNvSpPr txBox="1"/>
          <p:nvPr/>
        </p:nvSpPr>
        <p:spPr>
          <a:xfrm>
            <a:off x="8175480" y="4631481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22" name="Metin kutusu 221"/>
          <p:cNvSpPr txBox="1"/>
          <p:nvPr/>
        </p:nvSpPr>
        <p:spPr>
          <a:xfrm>
            <a:off x="9041999" y="452247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</a:p>
        </p:txBody>
      </p:sp>
      <p:sp>
        <p:nvSpPr>
          <p:cNvPr id="23" name="Metin kutusu 221"/>
          <p:cNvSpPr txBox="1"/>
          <p:nvPr/>
        </p:nvSpPr>
        <p:spPr>
          <a:xfrm>
            <a:off x="9902321" y="4542136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</a:p>
        </p:txBody>
      </p:sp>
      <p:sp>
        <p:nvSpPr>
          <p:cNvPr id="24" name="Metin kutusu 221"/>
          <p:cNvSpPr txBox="1"/>
          <p:nvPr/>
        </p:nvSpPr>
        <p:spPr>
          <a:xfrm>
            <a:off x="10875716" y="45126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8899431" y="1267995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Okuma</a:t>
            </a:r>
          </a:p>
        </p:txBody>
      </p:sp>
      <p:sp>
        <p:nvSpPr>
          <p:cNvPr id="378" name="Metin kutusu 221"/>
          <p:cNvSpPr txBox="1"/>
          <p:nvPr/>
        </p:nvSpPr>
        <p:spPr>
          <a:xfrm>
            <a:off x="371062" y="1368009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yedi  yüz  dört  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8136151" y="134750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2" name="Metin kutusu 221"/>
          <p:cNvSpPr txBox="1"/>
          <p:nvPr/>
        </p:nvSpPr>
        <p:spPr>
          <a:xfrm>
            <a:off x="9686011" y="1287659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</a:p>
        </p:txBody>
      </p:sp>
      <p:sp>
        <p:nvSpPr>
          <p:cNvPr id="13" name="Metin kutusu 221"/>
          <p:cNvSpPr txBox="1"/>
          <p:nvPr/>
        </p:nvSpPr>
        <p:spPr>
          <a:xfrm>
            <a:off x="10541419" y="125816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</a:p>
        </p:txBody>
      </p:sp>
      <p:sp>
        <p:nvSpPr>
          <p:cNvPr id="15" name="Metin kutusu 221"/>
          <p:cNvSpPr txBox="1"/>
          <p:nvPr/>
        </p:nvSpPr>
        <p:spPr>
          <a:xfrm>
            <a:off x="464467" y="3113234"/>
            <a:ext cx="7661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sekiz  yüz  doksan  </a:t>
            </a:r>
          </a:p>
        </p:txBody>
      </p:sp>
      <p:sp>
        <p:nvSpPr>
          <p:cNvPr id="16" name="Metin kutusu 221"/>
          <p:cNvSpPr txBox="1"/>
          <p:nvPr/>
        </p:nvSpPr>
        <p:spPr>
          <a:xfrm>
            <a:off x="8111570" y="2989494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17" name="Metin kutusu 221"/>
          <p:cNvSpPr txBox="1"/>
          <p:nvPr/>
        </p:nvSpPr>
        <p:spPr>
          <a:xfrm>
            <a:off x="8948592" y="28362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</a:p>
        </p:txBody>
      </p:sp>
      <p:sp>
        <p:nvSpPr>
          <p:cNvPr id="18" name="Metin kutusu 221"/>
          <p:cNvSpPr txBox="1"/>
          <p:nvPr/>
        </p:nvSpPr>
        <p:spPr>
          <a:xfrm>
            <a:off x="9853159" y="2870653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</a:p>
        </p:txBody>
      </p:sp>
      <p:sp>
        <p:nvSpPr>
          <p:cNvPr id="19" name="Metin kutusu 221"/>
          <p:cNvSpPr txBox="1"/>
          <p:nvPr/>
        </p:nvSpPr>
        <p:spPr>
          <a:xfrm>
            <a:off x="10767561" y="2796911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</a:p>
        </p:txBody>
      </p:sp>
      <p:sp>
        <p:nvSpPr>
          <p:cNvPr id="20" name="Metin kutusu 221"/>
          <p:cNvSpPr txBox="1"/>
          <p:nvPr/>
        </p:nvSpPr>
        <p:spPr>
          <a:xfrm>
            <a:off x="602120" y="4666731"/>
            <a:ext cx="7981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dokuz yüz  otuz dört</a:t>
            </a:r>
          </a:p>
        </p:txBody>
      </p:sp>
      <p:sp>
        <p:nvSpPr>
          <p:cNvPr id="21" name="Metin kutusu 221"/>
          <p:cNvSpPr txBox="1"/>
          <p:nvPr/>
        </p:nvSpPr>
        <p:spPr>
          <a:xfrm>
            <a:off x="8175480" y="4631481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22" name="Metin kutusu 221"/>
          <p:cNvSpPr txBox="1"/>
          <p:nvPr/>
        </p:nvSpPr>
        <p:spPr>
          <a:xfrm>
            <a:off x="9041999" y="452247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</a:p>
        </p:txBody>
      </p:sp>
      <p:sp>
        <p:nvSpPr>
          <p:cNvPr id="23" name="Metin kutusu 221"/>
          <p:cNvSpPr txBox="1"/>
          <p:nvPr/>
        </p:nvSpPr>
        <p:spPr>
          <a:xfrm>
            <a:off x="9902321" y="4542136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</a:p>
        </p:txBody>
      </p:sp>
      <p:sp>
        <p:nvSpPr>
          <p:cNvPr id="24" name="Metin kutusu 221"/>
          <p:cNvSpPr txBox="1"/>
          <p:nvPr/>
        </p:nvSpPr>
        <p:spPr>
          <a:xfrm>
            <a:off x="10875716" y="45126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663677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644029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100</a:t>
            </a:r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3 onluk</a:t>
            </a:r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5 birlik</a:t>
            </a:r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30</a:t>
            </a:r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 5</a:t>
            </a:r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163303" y="2720232"/>
            <a:ext cx="384891" cy="2471180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22782" y="4122452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1 yüzlük</a:t>
            </a:r>
          </a:p>
        </p:txBody>
      </p:sp>
      <p:sp>
        <p:nvSpPr>
          <p:cNvPr id="219" name="Sağ Ok 218"/>
          <p:cNvSpPr/>
          <p:nvPr/>
        </p:nvSpPr>
        <p:spPr>
          <a:xfrm rot="5400000">
            <a:off x="2240705" y="4575288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Modelleme</a:t>
            </a:r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03" name="Group 159"/>
          <p:cNvGrpSpPr>
            <a:grpSpLocks/>
          </p:cNvGrpSpPr>
          <p:nvPr/>
        </p:nvGrpSpPr>
        <p:grpSpPr bwMode="auto">
          <a:xfrm>
            <a:off x="4939031" y="807744"/>
            <a:ext cx="413135" cy="2853920"/>
            <a:chOff x="1777" y="1957"/>
            <a:chExt cx="540" cy="3780"/>
          </a:xfrm>
        </p:grpSpPr>
        <p:grpSp>
          <p:nvGrpSpPr>
            <p:cNvPr id="20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20" name="Group 159"/>
          <p:cNvGrpSpPr>
            <a:grpSpLocks/>
          </p:cNvGrpSpPr>
          <p:nvPr/>
        </p:nvGrpSpPr>
        <p:grpSpPr bwMode="auto">
          <a:xfrm>
            <a:off x="5767078" y="775255"/>
            <a:ext cx="413135" cy="2853920"/>
            <a:chOff x="1777" y="1957"/>
            <a:chExt cx="540" cy="3780"/>
          </a:xfrm>
        </p:grpSpPr>
        <p:grpSp>
          <p:nvGrpSpPr>
            <p:cNvPr id="221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2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385" name="Group 159"/>
          <p:cNvGrpSpPr>
            <a:grpSpLocks/>
          </p:cNvGrpSpPr>
          <p:nvPr/>
        </p:nvGrpSpPr>
        <p:grpSpPr bwMode="auto">
          <a:xfrm>
            <a:off x="6617142" y="735498"/>
            <a:ext cx="413135" cy="2853920"/>
            <a:chOff x="1777" y="1957"/>
            <a:chExt cx="540" cy="3780"/>
          </a:xfrm>
        </p:grpSpPr>
        <p:grpSp>
          <p:nvGrpSpPr>
            <p:cNvPr id="386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7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8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3" name="AutoShape 201"/>
          <p:cNvSpPr>
            <a:spLocks noChangeArrowheads="1"/>
          </p:cNvSpPr>
          <p:nvPr/>
        </p:nvSpPr>
        <p:spPr bwMode="auto">
          <a:xfrm>
            <a:off x="8484721" y="213810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yüz otuz beş</a:t>
            </a: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chemeClr val="accent1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100</a:t>
            </a:r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4 onluk</a:t>
            </a:r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2 birlik</a:t>
            </a:r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40</a:t>
            </a:r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 2</a:t>
            </a:r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218555" y="2620736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1 yüzlük</a:t>
            </a:r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Modelleme</a:t>
            </a:r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74" name="Group 159"/>
          <p:cNvGrpSpPr>
            <a:grpSpLocks/>
          </p:cNvGrpSpPr>
          <p:nvPr/>
        </p:nvGrpSpPr>
        <p:grpSpPr bwMode="auto">
          <a:xfrm>
            <a:off x="4585070" y="807744"/>
            <a:ext cx="413135" cy="2853920"/>
            <a:chOff x="1777" y="1957"/>
            <a:chExt cx="540" cy="3780"/>
          </a:xfrm>
        </p:grpSpPr>
        <p:grpSp>
          <p:nvGrpSpPr>
            <p:cNvPr id="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265633" y="760507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968213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kırk  iki</a:t>
            </a: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grpSp>
        <p:nvGrpSpPr>
          <p:cNvPr id="197" name="Group 159"/>
          <p:cNvGrpSpPr>
            <a:grpSpLocks/>
          </p:cNvGrpSpPr>
          <p:nvPr/>
        </p:nvGrpSpPr>
        <p:grpSpPr bwMode="auto">
          <a:xfrm>
            <a:off x="6592561" y="828905"/>
            <a:ext cx="413135" cy="2853920"/>
            <a:chOff x="1777" y="1957"/>
            <a:chExt cx="540" cy="3780"/>
          </a:xfrm>
        </p:grpSpPr>
        <p:grpSp>
          <p:nvGrpSpPr>
            <p:cNvPr id="1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6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9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0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1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4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5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7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8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1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5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6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7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59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0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1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100</a:t>
            </a:r>
          </a:p>
        </p:txBody>
      </p:sp>
      <p:sp>
        <p:nvSpPr>
          <p:cNvPr id="209" name="Sağ Ok 208"/>
          <p:cNvSpPr/>
          <p:nvPr/>
        </p:nvSpPr>
        <p:spPr>
          <a:xfrm rot="5400000">
            <a:off x="5931720" y="4471637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870387" y="4445874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710535" y="3996560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6 onluk</a:t>
            </a:r>
          </a:p>
        </p:txBody>
      </p:sp>
      <p:sp>
        <p:nvSpPr>
          <p:cNvPr id="212" name="Metin kutusu 211"/>
          <p:cNvSpPr txBox="1"/>
          <p:nvPr/>
        </p:nvSpPr>
        <p:spPr>
          <a:xfrm>
            <a:off x="8567157" y="4003773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0  birlik</a:t>
            </a:r>
          </a:p>
        </p:txBody>
      </p:sp>
      <p:sp>
        <p:nvSpPr>
          <p:cNvPr id="213" name="Metin kutusu 212"/>
          <p:cNvSpPr txBox="1"/>
          <p:nvPr/>
        </p:nvSpPr>
        <p:spPr>
          <a:xfrm>
            <a:off x="5711827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60</a:t>
            </a:r>
          </a:p>
        </p:txBody>
      </p:sp>
      <p:sp>
        <p:nvSpPr>
          <p:cNvPr id="214" name="Metin kutusu 213"/>
          <p:cNvSpPr txBox="1"/>
          <p:nvPr/>
        </p:nvSpPr>
        <p:spPr>
          <a:xfrm>
            <a:off x="8437148" y="4596487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   0</a:t>
            </a:r>
          </a:p>
        </p:txBody>
      </p:sp>
      <p:sp>
        <p:nvSpPr>
          <p:cNvPr id="215" name="Sağ Ayraç 214"/>
          <p:cNvSpPr/>
          <p:nvPr/>
        </p:nvSpPr>
        <p:spPr>
          <a:xfrm rot="5400000">
            <a:off x="6029984" y="2222607"/>
            <a:ext cx="384891" cy="3247424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975920" y="3215978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218555" y="2620736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1 yüzlük</a:t>
            </a:r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860297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Modelleme</a:t>
            </a:r>
          </a:p>
        </p:txBody>
      </p:sp>
      <p:grpSp>
        <p:nvGrpSpPr>
          <p:cNvPr id="73" name="Group 159"/>
          <p:cNvGrpSpPr>
            <a:grpSpLocks/>
          </p:cNvGrpSpPr>
          <p:nvPr/>
        </p:nvGrpSpPr>
        <p:grpSpPr bwMode="auto">
          <a:xfrm>
            <a:off x="4585070" y="807744"/>
            <a:ext cx="413135" cy="2853920"/>
            <a:chOff x="1777" y="1957"/>
            <a:chExt cx="540" cy="3780"/>
          </a:xfrm>
        </p:grpSpPr>
        <p:grpSp>
          <p:nvGrpSpPr>
            <p:cNvPr id="7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87" name="Group 159"/>
          <p:cNvGrpSpPr>
            <a:grpSpLocks/>
          </p:cNvGrpSpPr>
          <p:nvPr/>
        </p:nvGrpSpPr>
        <p:grpSpPr bwMode="auto">
          <a:xfrm>
            <a:off x="5132898" y="760507"/>
            <a:ext cx="413135" cy="2853920"/>
            <a:chOff x="1777" y="1957"/>
            <a:chExt cx="540" cy="3780"/>
          </a:xfrm>
        </p:grpSpPr>
        <p:grpSp>
          <p:nvGrpSpPr>
            <p:cNvPr id="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1" name="Group 159"/>
          <p:cNvGrpSpPr>
            <a:grpSpLocks/>
          </p:cNvGrpSpPr>
          <p:nvPr/>
        </p:nvGrpSpPr>
        <p:grpSpPr bwMode="auto">
          <a:xfrm>
            <a:off x="5702742" y="764996"/>
            <a:ext cx="413135" cy="2853920"/>
            <a:chOff x="1777" y="1957"/>
            <a:chExt cx="540" cy="3780"/>
          </a:xfrm>
        </p:grpSpPr>
        <p:grpSp>
          <p:nvGrpSpPr>
            <p:cNvPr id="112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783767" y="5359418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altmış  </a:t>
            </a:r>
          </a:p>
        </p:txBody>
      </p:sp>
      <p:sp>
        <p:nvSpPr>
          <p:cNvPr id="379" name="Metin kutusu 221"/>
          <p:cNvSpPr txBox="1"/>
          <p:nvPr/>
        </p:nvSpPr>
        <p:spPr>
          <a:xfrm>
            <a:off x="5396156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6005758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  <p:grpSp>
        <p:nvGrpSpPr>
          <p:cNvPr id="125" name="Group 159"/>
          <p:cNvGrpSpPr>
            <a:grpSpLocks/>
          </p:cNvGrpSpPr>
          <p:nvPr/>
        </p:nvGrpSpPr>
        <p:grpSpPr bwMode="auto">
          <a:xfrm>
            <a:off x="6268097" y="784660"/>
            <a:ext cx="413135" cy="2853920"/>
            <a:chOff x="1777" y="1957"/>
            <a:chExt cx="540" cy="3780"/>
          </a:xfrm>
        </p:grpSpPr>
        <p:grpSp>
          <p:nvGrpSpPr>
            <p:cNvPr id="126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37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38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23" name="Group 159"/>
          <p:cNvGrpSpPr>
            <a:grpSpLocks/>
          </p:cNvGrpSpPr>
          <p:nvPr/>
        </p:nvGrpSpPr>
        <p:grpSpPr bwMode="auto">
          <a:xfrm>
            <a:off x="6803955" y="789576"/>
            <a:ext cx="413135" cy="2853920"/>
            <a:chOff x="1777" y="1957"/>
            <a:chExt cx="540" cy="3780"/>
          </a:xfrm>
        </p:grpSpPr>
        <p:grpSp>
          <p:nvGrpSpPr>
            <p:cNvPr id="22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23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2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23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2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22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37" name="Group 159"/>
          <p:cNvGrpSpPr>
            <a:grpSpLocks/>
          </p:cNvGrpSpPr>
          <p:nvPr/>
        </p:nvGrpSpPr>
        <p:grpSpPr bwMode="auto">
          <a:xfrm>
            <a:off x="7334897" y="833822"/>
            <a:ext cx="413135" cy="2853920"/>
            <a:chOff x="1777" y="1957"/>
            <a:chExt cx="540" cy="3780"/>
          </a:xfrm>
        </p:grpSpPr>
        <p:grpSp>
          <p:nvGrpSpPr>
            <p:cNvPr id="23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24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5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3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24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4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24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200</a:t>
            </a:r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5 onluk</a:t>
            </a:r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4 birlik</a:t>
            </a:r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50</a:t>
            </a:r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 4</a:t>
            </a:r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366039" y="2768220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2 yüzlük</a:t>
            </a:r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Modelleme</a:t>
            </a:r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74" name="Group 159"/>
          <p:cNvGrpSpPr>
            <a:grpSpLocks/>
          </p:cNvGrpSpPr>
          <p:nvPr/>
        </p:nvGrpSpPr>
        <p:grpSpPr bwMode="auto">
          <a:xfrm>
            <a:off x="4585070" y="807744"/>
            <a:ext cx="413135" cy="2853920"/>
            <a:chOff x="1777" y="1957"/>
            <a:chExt cx="540" cy="3780"/>
          </a:xfrm>
        </p:grpSpPr>
        <p:grpSp>
          <p:nvGrpSpPr>
            <p:cNvPr id="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206639" y="760507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761736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 yüz elli dört</a:t>
            </a: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grpSp>
        <p:nvGrpSpPr>
          <p:cNvPr id="220" name="Group 18"/>
          <p:cNvGrpSpPr>
            <a:grpSpLocks/>
          </p:cNvGrpSpPr>
          <p:nvPr/>
        </p:nvGrpSpPr>
        <p:grpSpPr bwMode="auto">
          <a:xfrm>
            <a:off x="1150696" y="948813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221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349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0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1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3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336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37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38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4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323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5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310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1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2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6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97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8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9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7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84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5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6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8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71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2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3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9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58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59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0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0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245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46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47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1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32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3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4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362" name="Group 159"/>
          <p:cNvGrpSpPr>
            <a:grpSpLocks/>
          </p:cNvGrpSpPr>
          <p:nvPr/>
        </p:nvGrpSpPr>
        <p:grpSpPr bwMode="auto">
          <a:xfrm>
            <a:off x="6371336" y="828905"/>
            <a:ext cx="413135" cy="2853920"/>
            <a:chOff x="1777" y="1957"/>
            <a:chExt cx="540" cy="3780"/>
          </a:xfrm>
        </p:grpSpPr>
        <p:grpSp>
          <p:nvGrpSpPr>
            <p:cNvPr id="36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6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6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384" name="Group 159"/>
          <p:cNvGrpSpPr>
            <a:grpSpLocks/>
          </p:cNvGrpSpPr>
          <p:nvPr/>
        </p:nvGrpSpPr>
        <p:grpSpPr bwMode="auto">
          <a:xfrm>
            <a:off x="6931775" y="769912"/>
            <a:ext cx="413135" cy="2853920"/>
            <a:chOff x="1777" y="1957"/>
            <a:chExt cx="540" cy="3780"/>
          </a:xfrm>
        </p:grpSpPr>
        <p:grpSp>
          <p:nvGrpSpPr>
            <p:cNvPr id="3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97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8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92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3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4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5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6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88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9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0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200</a:t>
            </a:r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1 onluk</a:t>
            </a:r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7 birlik</a:t>
            </a:r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 7</a:t>
            </a:r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366039" y="2768220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2 yüzlük</a:t>
            </a:r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Modelleme</a:t>
            </a:r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761736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 yüz on yedi</a:t>
            </a: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grpSp>
        <p:nvGrpSpPr>
          <p:cNvPr id="126" name="Group 18"/>
          <p:cNvGrpSpPr>
            <a:grpSpLocks/>
          </p:cNvGrpSpPr>
          <p:nvPr/>
        </p:nvGrpSpPr>
        <p:grpSpPr bwMode="auto">
          <a:xfrm>
            <a:off x="1150696" y="948813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137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38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9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0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1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52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3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4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5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66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7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8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9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0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1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2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3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4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5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6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7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1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2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3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4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5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6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7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8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9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90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1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2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93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94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5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6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384" name="AutoShape 201"/>
          <p:cNvSpPr>
            <a:spLocks noChangeArrowheads="1"/>
          </p:cNvSpPr>
          <p:nvPr/>
        </p:nvSpPr>
        <p:spPr bwMode="auto">
          <a:xfrm>
            <a:off x="8186975" y="21417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85" name="AutoShape 201"/>
          <p:cNvSpPr>
            <a:spLocks noChangeArrowheads="1"/>
          </p:cNvSpPr>
          <p:nvPr/>
        </p:nvSpPr>
        <p:spPr bwMode="auto">
          <a:xfrm>
            <a:off x="8747414" y="214173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86" name="AutoShape 201"/>
          <p:cNvSpPr>
            <a:spLocks noChangeArrowheads="1"/>
          </p:cNvSpPr>
          <p:nvPr/>
        </p:nvSpPr>
        <p:spPr bwMode="auto">
          <a:xfrm>
            <a:off x="8201724" y="1625544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  <p:bldP spid="384" grpId="0" animBg="1"/>
      <p:bldP spid="385" grpId="0" animBg="1"/>
      <p:bldP spid="3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2235297" y="5012738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300</a:t>
            </a:r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4 onluk</a:t>
            </a:r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5 birlik</a:t>
            </a:r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40</a:t>
            </a:r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 5</a:t>
            </a:r>
          </a:p>
        </p:txBody>
      </p:sp>
      <p:sp>
        <p:nvSpPr>
          <p:cNvPr id="215" name="Sağ Ayraç 214"/>
          <p:cNvSpPr/>
          <p:nvPr/>
        </p:nvSpPr>
        <p:spPr>
          <a:xfrm rot="5400000">
            <a:off x="6057311" y="2593487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653631" y="2923078"/>
            <a:ext cx="384891" cy="300939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2061996" y="4402671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3 yüzlük</a:t>
            </a:r>
          </a:p>
        </p:txBody>
      </p:sp>
      <p:sp>
        <p:nvSpPr>
          <p:cNvPr id="219" name="Sağ Ok 218"/>
          <p:cNvSpPr/>
          <p:nvPr/>
        </p:nvSpPr>
        <p:spPr>
          <a:xfrm rot="5400000">
            <a:off x="2609415" y="4855507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Modelleme</a:t>
            </a:r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206639" y="760507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761736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20990" y="5441239"/>
            <a:ext cx="1820802" cy="200996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090229" flipV="1">
            <a:off x="3110707" y="5610400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 yüz kırk beş</a:t>
            </a: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grpSp>
        <p:nvGrpSpPr>
          <p:cNvPr id="126" name="Group 18"/>
          <p:cNvGrpSpPr>
            <a:grpSpLocks/>
          </p:cNvGrpSpPr>
          <p:nvPr/>
        </p:nvGrpSpPr>
        <p:grpSpPr bwMode="auto">
          <a:xfrm>
            <a:off x="1165445" y="801329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137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38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9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0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1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52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3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4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5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66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7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8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9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0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1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2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3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4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5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6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7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1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2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3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4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5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6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7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8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9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90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1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2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93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94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5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6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197" name="Group 159"/>
          <p:cNvGrpSpPr>
            <a:grpSpLocks/>
          </p:cNvGrpSpPr>
          <p:nvPr/>
        </p:nvGrpSpPr>
        <p:grpSpPr bwMode="auto">
          <a:xfrm>
            <a:off x="6371336" y="828905"/>
            <a:ext cx="413135" cy="2853920"/>
            <a:chOff x="1777" y="1957"/>
            <a:chExt cx="540" cy="3780"/>
          </a:xfrm>
        </p:grpSpPr>
        <p:grpSp>
          <p:nvGrpSpPr>
            <p:cNvPr id="1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01" name="Group 159"/>
          <p:cNvGrpSpPr>
            <a:grpSpLocks/>
          </p:cNvGrpSpPr>
          <p:nvPr/>
        </p:nvGrpSpPr>
        <p:grpSpPr bwMode="auto">
          <a:xfrm>
            <a:off x="6931775" y="769912"/>
            <a:ext cx="413135" cy="2853920"/>
            <a:chOff x="1777" y="1957"/>
            <a:chExt cx="540" cy="3780"/>
          </a:xfrm>
        </p:grpSpPr>
        <p:grpSp>
          <p:nvGrpSpPr>
            <p:cNvPr id="202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97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8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92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3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4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5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6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88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9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0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384" name="Group 18"/>
          <p:cNvGrpSpPr>
            <a:grpSpLocks/>
          </p:cNvGrpSpPr>
          <p:nvPr/>
        </p:nvGrpSpPr>
        <p:grpSpPr bwMode="auto">
          <a:xfrm>
            <a:off x="1460410" y="106680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85" name="Group 19"/>
            <p:cNvGrpSpPr>
              <a:grpSpLocks/>
            </p:cNvGrpSpPr>
            <p:nvPr/>
          </p:nvGrpSpPr>
          <p:grpSpPr bwMode="auto">
            <a:xfrm>
              <a:off x="43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523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37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8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24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9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0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1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5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6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25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26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7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8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86" name="Group 33"/>
            <p:cNvGrpSpPr>
              <a:grpSpLocks/>
            </p:cNvGrpSpPr>
            <p:nvPr/>
          </p:nvGrpSpPr>
          <p:grpSpPr bwMode="auto">
            <a:xfrm>
              <a:off x="575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510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21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2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11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16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7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8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9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0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12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13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4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5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87" name="Group 47"/>
            <p:cNvGrpSpPr>
              <a:grpSpLocks/>
            </p:cNvGrpSpPr>
            <p:nvPr/>
          </p:nvGrpSpPr>
          <p:grpSpPr bwMode="auto">
            <a:xfrm>
              <a:off x="71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97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08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9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98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03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4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5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6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7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99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00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1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2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99" name="Group 61"/>
            <p:cNvGrpSpPr>
              <a:grpSpLocks/>
            </p:cNvGrpSpPr>
            <p:nvPr/>
          </p:nvGrpSpPr>
          <p:grpSpPr bwMode="auto">
            <a:xfrm>
              <a:off x="86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84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95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6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5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90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1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2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3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4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6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87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8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9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0" name="Group 75"/>
            <p:cNvGrpSpPr>
              <a:grpSpLocks/>
            </p:cNvGrpSpPr>
            <p:nvPr/>
          </p:nvGrpSpPr>
          <p:grpSpPr bwMode="auto">
            <a:xfrm>
              <a:off x="100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7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82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3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7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77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8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9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0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1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7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74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5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6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1" name="Group 89"/>
            <p:cNvGrpSpPr>
              <a:grpSpLocks/>
            </p:cNvGrpSpPr>
            <p:nvPr/>
          </p:nvGrpSpPr>
          <p:grpSpPr bwMode="auto">
            <a:xfrm>
              <a:off x="114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5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69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0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5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64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5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6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7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8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6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61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2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3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2" name="Group 103"/>
            <p:cNvGrpSpPr>
              <a:grpSpLocks/>
            </p:cNvGrpSpPr>
            <p:nvPr/>
          </p:nvGrpSpPr>
          <p:grpSpPr bwMode="auto">
            <a:xfrm>
              <a:off x="128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45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56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7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46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51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2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3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4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5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47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48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9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0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3" name="Group 117"/>
            <p:cNvGrpSpPr>
              <a:grpSpLocks/>
            </p:cNvGrpSpPr>
            <p:nvPr/>
          </p:nvGrpSpPr>
          <p:grpSpPr bwMode="auto">
            <a:xfrm>
              <a:off x="143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3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3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4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3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38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9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0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1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2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3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3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6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7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4" name="Group 131"/>
            <p:cNvGrpSpPr>
              <a:grpSpLocks/>
            </p:cNvGrpSpPr>
            <p:nvPr/>
          </p:nvGrpSpPr>
          <p:grpSpPr bwMode="auto">
            <a:xfrm>
              <a:off x="1573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419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30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1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20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25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6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7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8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9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21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22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3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4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5" name="Group 145"/>
            <p:cNvGrpSpPr>
              <a:grpSpLocks/>
            </p:cNvGrpSpPr>
            <p:nvPr/>
          </p:nvGrpSpPr>
          <p:grpSpPr bwMode="auto">
            <a:xfrm>
              <a:off x="171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06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17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8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07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12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3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4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5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6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08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09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0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1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539" name="AutoShape 201"/>
          <p:cNvSpPr>
            <a:spLocks noChangeArrowheads="1"/>
          </p:cNvSpPr>
          <p:nvPr/>
        </p:nvSpPr>
        <p:spPr bwMode="auto">
          <a:xfrm>
            <a:off x="8275465" y="211224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  <p:bldP spid="5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32824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2721995" y="5174971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400</a:t>
            </a:r>
          </a:p>
        </p:txBody>
      </p:sp>
      <p:sp>
        <p:nvSpPr>
          <p:cNvPr id="209" name="Sağ Ok 208"/>
          <p:cNvSpPr/>
          <p:nvPr/>
        </p:nvSpPr>
        <p:spPr>
          <a:xfrm rot="5400000">
            <a:off x="6713384" y="4309407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9607806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6418457" y="3922817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6 onluk</a:t>
            </a:r>
          </a:p>
        </p:txBody>
      </p:sp>
      <p:sp>
        <p:nvSpPr>
          <p:cNvPr id="212" name="Metin kutusu 211"/>
          <p:cNvSpPr txBox="1"/>
          <p:nvPr/>
        </p:nvSpPr>
        <p:spPr>
          <a:xfrm>
            <a:off x="9334074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1 birlik</a:t>
            </a:r>
          </a:p>
        </p:txBody>
      </p:sp>
      <p:sp>
        <p:nvSpPr>
          <p:cNvPr id="213" name="Metin kutusu 212"/>
          <p:cNvSpPr txBox="1"/>
          <p:nvPr/>
        </p:nvSpPr>
        <p:spPr>
          <a:xfrm>
            <a:off x="6478744" y="4475086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60</a:t>
            </a:r>
          </a:p>
        </p:txBody>
      </p:sp>
      <p:sp>
        <p:nvSpPr>
          <p:cNvPr id="214" name="Metin kutusu 213"/>
          <p:cNvSpPr txBox="1"/>
          <p:nvPr/>
        </p:nvSpPr>
        <p:spPr>
          <a:xfrm>
            <a:off x="9381044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  1</a:t>
            </a:r>
          </a:p>
        </p:txBody>
      </p:sp>
      <p:sp>
        <p:nvSpPr>
          <p:cNvPr id="215" name="Sağ Ayraç 214"/>
          <p:cNvSpPr/>
          <p:nvPr/>
        </p:nvSpPr>
        <p:spPr>
          <a:xfrm rot="5400000">
            <a:off x="6702425" y="2054393"/>
            <a:ext cx="384891" cy="355436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9698591" y="3245474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926477" y="3018943"/>
            <a:ext cx="384891" cy="2788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2533946" y="4535406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4 yüzlük</a:t>
            </a:r>
          </a:p>
        </p:txBody>
      </p:sp>
      <p:sp>
        <p:nvSpPr>
          <p:cNvPr id="219" name="Sağ Ok 218"/>
          <p:cNvSpPr/>
          <p:nvPr/>
        </p:nvSpPr>
        <p:spPr>
          <a:xfrm rot="5400000">
            <a:off x="2992873" y="5047237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Modelleme</a:t>
            </a: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9760138" y="328933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74" name="Group 159"/>
          <p:cNvGrpSpPr>
            <a:grpSpLocks/>
          </p:cNvGrpSpPr>
          <p:nvPr/>
        </p:nvGrpSpPr>
        <p:grpSpPr bwMode="auto">
          <a:xfrm>
            <a:off x="5309877" y="819501"/>
            <a:ext cx="413135" cy="2853920"/>
            <a:chOff x="1777" y="1957"/>
            <a:chExt cx="540" cy="3780"/>
          </a:xfrm>
        </p:grpSpPr>
        <p:grpSp>
          <p:nvGrpSpPr>
            <p:cNvPr id="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864974" y="823989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5" name="Sağ Ok 209"/>
          <p:cNvSpPr/>
          <p:nvPr/>
        </p:nvSpPr>
        <p:spPr>
          <a:xfrm rot="9695215" flipV="1">
            <a:off x="6896190" y="5387291"/>
            <a:ext cx="2532066" cy="206582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7966539" flipV="1">
            <a:off x="5960251" y="5181183"/>
            <a:ext cx="834563" cy="186490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633101" flipV="1">
            <a:off x="3669531" y="5755386"/>
            <a:ext cx="1239485" cy="24477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6902246" y="5717287"/>
            <a:ext cx="5074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dört yüz altmış bir</a:t>
            </a: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grpSp>
        <p:nvGrpSpPr>
          <p:cNvPr id="112" name="Group 18"/>
          <p:cNvGrpSpPr>
            <a:grpSpLocks/>
          </p:cNvGrpSpPr>
          <p:nvPr/>
        </p:nvGrpSpPr>
        <p:grpSpPr bwMode="auto">
          <a:xfrm>
            <a:off x="958965" y="757082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113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2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2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2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37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3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1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5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3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4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5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66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7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8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9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0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1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2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3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4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5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6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7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8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9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0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1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5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86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7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8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9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90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1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2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193" name="Group 159"/>
          <p:cNvGrpSpPr>
            <a:grpSpLocks/>
          </p:cNvGrpSpPr>
          <p:nvPr/>
        </p:nvGrpSpPr>
        <p:grpSpPr bwMode="auto">
          <a:xfrm>
            <a:off x="6415582" y="828905"/>
            <a:ext cx="413135" cy="2853920"/>
            <a:chOff x="1777" y="1957"/>
            <a:chExt cx="540" cy="3780"/>
          </a:xfrm>
        </p:grpSpPr>
        <p:grpSp>
          <p:nvGrpSpPr>
            <p:cNvPr id="19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97" name="Group 159"/>
          <p:cNvGrpSpPr>
            <a:grpSpLocks/>
          </p:cNvGrpSpPr>
          <p:nvPr/>
        </p:nvGrpSpPr>
        <p:grpSpPr bwMode="auto">
          <a:xfrm>
            <a:off x="6976020" y="843655"/>
            <a:ext cx="413135" cy="2853920"/>
            <a:chOff x="1777" y="1957"/>
            <a:chExt cx="540" cy="3780"/>
          </a:xfrm>
        </p:grpSpPr>
        <p:grpSp>
          <p:nvGrpSpPr>
            <p:cNvPr id="1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97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8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92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3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4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5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6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88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9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0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01" name="Group 18"/>
          <p:cNvGrpSpPr>
            <a:grpSpLocks/>
          </p:cNvGrpSpPr>
          <p:nvPr/>
        </p:nvGrpSpPr>
        <p:grpSpPr bwMode="auto">
          <a:xfrm>
            <a:off x="1298179" y="978308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202" name="Group 19"/>
            <p:cNvGrpSpPr>
              <a:grpSpLocks/>
            </p:cNvGrpSpPr>
            <p:nvPr/>
          </p:nvGrpSpPr>
          <p:grpSpPr bwMode="auto">
            <a:xfrm>
              <a:off x="43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03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37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8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04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9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0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1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5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6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05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26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7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8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6" name="Group 33"/>
            <p:cNvGrpSpPr>
              <a:grpSpLocks/>
            </p:cNvGrpSpPr>
            <p:nvPr/>
          </p:nvGrpSpPr>
          <p:grpSpPr bwMode="auto">
            <a:xfrm>
              <a:off x="575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207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21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2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0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16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7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8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9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0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1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13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4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5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3" name="Group 47"/>
            <p:cNvGrpSpPr>
              <a:grpSpLocks/>
            </p:cNvGrpSpPr>
            <p:nvPr/>
          </p:nvGrpSpPr>
          <p:grpSpPr bwMode="auto">
            <a:xfrm>
              <a:off x="71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24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08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9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5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03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4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5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6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7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6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00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1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2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7" name="Group 61"/>
            <p:cNvGrpSpPr>
              <a:grpSpLocks/>
            </p:cNvGrpSpPr>
            <p:nvPr/>
          </p:nvGrpSpPr>
          <p:grpSpPr bwMode="auto">
            <a:xfrm>
              <a:off x="86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28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95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6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9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90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1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2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3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4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0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87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8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9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1" name="Group 75"/>
            <p:cNvGrpSpPr>
              <a:grpSpLocks/>
            </p:cNvGrpSpPr>
            <p:nvPr/>
          </p:nvGrpSpPr>
          <p:grpSpPr bwMode="auto">
            <a:xfrm>
              <a:off x="100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32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82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3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3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77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8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9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0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1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4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74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5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6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5" name="Group 89"/>
            <p:cNvGrpSpPr>
              <a:grpSpLocks/>
            </p:cNvGrpSpPr>
            <p:nvPr/>
          </p:nvGrpSpPr>
          <p:grpSpPr bwMode="auto">
            <a:xfrm>
              <a:off x="114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46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69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0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47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64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5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6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7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8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58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61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2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3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59" name="Group 103"/>
            <p:cNvGrpSpPr>
              <a:grpSpLocks/>
            </p:cNvGrpSpPr>
            <p:nvPr/>
          </p:nvGrpSpPr>
          <p:grpSpPr bwMode="auto">
            <a:xfrm>
              <a:off x="128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60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56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7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1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51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2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3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4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5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2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48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9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0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73" name="Group 117"/>
            <p:cNvGrpSpPr>
              <a:grpSpLocks/>
            </p:cNvGrpSpPr>
            <p:nvPr/>
          </p:nvGrpSpPr>
          <p:grpSpPr bwMode="auto">
            <a:xfrm>
              <a:off x="143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84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3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4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5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38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9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0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1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2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6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3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6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7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97" name="Group 131"/>
            <p:cNvGrpSpPr>
              <a:grpSpLocks/>
            </p:cNvGrpSpPr>
            <p:nvPr/>
          </p:nvGrpSpPr>
          <p:grpSpPr bwMode="auto">
            <a:xfrm>
              <a:off x="1573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298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30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1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9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25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6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7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8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9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0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22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3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4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11" name="Group 145"/>
            <p:cNvGrpSpPr>
              <a:grpSpLocks/>
            </p:cNvGrpSpPr>
            <p:nvPr/>
          </p:nvGrpSpPr>
          <p:grpSpPr bwMode="auto">
            <a:xfrm>
              <a:off x="171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312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17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8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3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12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3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4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5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6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4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09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0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1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695" name="Group 18"/>
          <p:cNvGrpSpPr>
            <a:grpSpLocks/>
          </p:cNvGrpSpPr>
          <p:nvPr/>
        </p:nvGrpSpPr>
        <p:grpSpPr bwMode="auto">
          <a:xfrm>
            <a:off x="1627560" y="1248697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696" name="Group 19"/>
            <p:cNvGrpSpPr>
              <a:grpSpLocks/>
            </p:cNvGrpSpPr>
            <p:nvPr/>
          </p:nvGrpSpPr>
          <p:grpSpPr bwMode="auto">
            <a:xfrm>
              <a:off x="432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823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4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5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24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829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0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1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2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3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25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26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7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8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97" name="Group 33"/>
            <p:cNvGrpSpPr>
              <a:grpSpLocks/>
            </p:cNvGrpSpPr>
            <p:nvPr/>
          </p:nvGrpSpPr>
          <p:grpSpPr bwMode="auto">
            <a:xfrm>
              <a:off x="575" y="379"/>
              <a:ext cx="204" cy="1583"/>
              <a:chOff x="1777" y="1957"/>
              <a:chExt cx="540" cy="3780"/>
            </a:xfrm>
            <a:grpFill/>
          </p:grpSpPr>
          <p:grpSp>
            <p:nvGrpSpPr>
              <p:cNvPr id="810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21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2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11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816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7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8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9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0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12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13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4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5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98" name="Group 47"/>
            <p:cNvGrpSpPr>
              <a:grpSpLocks/>
            </p:cNvGrpSpPr>
            <p:nvPr/>
          </p:nvGrpSpPr>
          <p:grpSpPr bwMode="auto">
            <a:xfrm>
              <a:off x="717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97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08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9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98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803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4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5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6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7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99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00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1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2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99" name="Group 61"/>
            <p:cNvGrpSpPr>
              <a:grpSpLocks/>
            </p:cNvGrpSpPr>
            <p:nvPr/>
          </p:nvGrpSpPr>
          <p:grpSpPr bwMode="auto">
            <a:xfrm>
              <a:off x="860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84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95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6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85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90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1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2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3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4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86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87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8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9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0" name="Group 75"/>
            <p:cNvGrpSpPr>
              <a:grpSpLocks/>
            </p:cNvGrpSpPr>
            <p:nvPr/>
          </p:nvGrpSpPr>
          <p:grpSpPr bwMode="auto">
            <a:xfrm>
              <a:off x="1002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7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82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3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7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77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8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9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0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1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7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74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5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6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1" name="Group 89"/>
            <p:cNvGrpSpPr>
              <a:grpSpLocks/>
            </p:cNvGrpSpPr>
            <p:nvPr/>
          </p:nvGrpSpPr>
          <p:grpSpPr bwMode="auto">
            <a:xfrm>
              <a:off x="1145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5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69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0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5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64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5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6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7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8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6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61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2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3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2" name="Group 103"/>
            <p:cNvGrpSpPr>
              <a:grpSpLocks/>
            </p:cNvGrpSpPr>
            <p:nvPr/>
          </p:nvGrpSpPr>
          <p:grpSpPr bwMode="auto">
            <a:xfrm>
              <a:off x="1287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45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56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7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46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51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2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3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4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5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47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48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9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0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3" name="Group 117"/>
            <p:cNvGrpSpPr>
              <a:grpSpLocks/>
            </p:cNvGrpSpPr>
            <p:nvPr/>
          </p:nvGrpSpPr>
          <p:grpSpPr bwMode="auto">
            <a:xfrm>
              <a:off x="1430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3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43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4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38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9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0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1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2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3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6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7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4" name="Group 131"/>
            <p:cNvGrpSpPr>
              <a:grpSpLocks/>
            </p:cNvGrpSpPr>
            <p:nvPr/>
          </p:nvGrpSpPr>
          <p:grpSpPr bwMode="auto">
            <a:xfrm>
              <a:off x="1573" y="379"/>
              <a:ext cx="204" cy="1583"/>
              <a:chOff x="1777" y="1957"/>
              <a:chExt cx="540" cy="3780"/>
            </a:xfrm>
            <a:grpFill/>
          </p:grpSpPr>
          <p:grpSp>
            <p:nvGrpSpPr>
              <p:cNvPr id="719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30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1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0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25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6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7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8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9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1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22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3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4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5" name="Group 145"/>
            <p:cNvGrpSpPr>
              <a:grpSpLocks/>
            </p:cNvGrpSpPr>
            <p:nvPr/>
          </p:nvGrpSpPr>
          <p:grpSpPr bwMode="auto">
            <a:xfrm>
              <a:off x="1715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06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17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8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07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12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3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4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5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6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08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09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0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1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836" name="Group 159"/>
          <p:cNvGrpSpPr>
            <a:grpSpLocks/>
          </p:cNvGrpSpPr>
          <p:nvPr/>
        </p:nvGrpSpPr>
        <p:grpSpPr bwMode="auto">
          <a:xfrm>
            <a:off x="7585620" y="833823"/>
            <a:ext cx="413135" cy="2853920"/>
            <a:chOff x="1777" y="1957"/>
            <a:chExt cx="540" cy="3780"/>
          </a:xfrm>
        </p:grpSpPr>
        <p:grpSp>
          <p:nvGrpSpPr>
            <p:cNvPr id="837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848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9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38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843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4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5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6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7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39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840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1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2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91" name="Group 159"/>
          <p:cNvGrpSpPr>
            <a:grpSpLocks/>
          </p:cNvGrpSpPr>
          <p:nvPr/>
        </p:nvGrpSpPr>
        <p:grpSpPr bwMode="auto">
          <a:xfrm>
            <a:off x="8150975" y="794493"/>
            <a:ext cx="413135" cy="2853920"/>
            <a:chOff x="1777" y="1957"/>
            <a:chExt cx="540" cy="3780"/>
          </a:xfrm>
        </p:grpSpPr>
        <p:grpSp>
          <p:nvGrpSpPr>
            <p:cNvPr id="992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100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99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99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99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99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99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99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99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1 3 4</a:t>
            </a: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/>
              <a:t>Üç Basamaklı Sayıları Okuma</a:t>
            </a:r>
          </a:p>
        </p:txBody>
      </p:sp>
      <p:sp>
        <p:nvSpPr>
          <p:cNvPr id="378" name="Metin kutusu 221"/>
          <p:cNvSpPr txBox="1"/>
          <p:nvPr/>
        </p:nvSpPr>
        <p:spPr>
          <a:xfrm>
            <a:off x="3615706" y="1132035"/>
            <a:ext cx="6634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otuz  dört</a:t>
            </a: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1 5 2</a:t>
            </a: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3" name="Metin kutusu 221"/>
          <p:cNvSpPr txBox="1"/>
          <p:nvPr/>
        </p:nvSpPr>
        <p:spPr>
          <a:xfrm>
            <a:off x="3812352" y="2729777"/>
            <a:ext cx="5552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elli  iki</a:t>
            </a: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2 4 0 </a:t>
            </a: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676" name="Metin kutusu 221"/>
          <p:cNvSpPr txBox="1"/>
          <p:nvPr/>
        </p:nvSpPr>
        <p:spPr>
          <a:xfrm>
            <a:off x="3782855" y="4455338"/>
            <a:ext cx="58773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iki  yüz  kırk</a:t>
            </a:r>
          </a:p>
        </p:txBody>
      </p:sp>
    </p:spTree>
    <p:extLst>
      <p:ext uri="{BB962C8B-B14F-4D97-AF65-F5344CB8AC3E}">
        <p14:creationId xmlns:p14="http://schemas.microsoft.com/office/powerpoint/2010/main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3373</TotalTime>
  <Words>435</Words>
  <Application>Microsoft Office PowerPoint</Application>
  <PresentationFormat>Geniş ekran</PresentationFormat>
  <Paragraphs>169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8" baseType="lpstr">
      <vt:lpstr>Arial</vt:lpstr>
      <vt:lpstr>Calibri</vt:lpstr>
      <vt:lpstr>Ofis Teması</vt:lpstr>
      <vt:lpstr>Rakam nedir?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ÜÇ BASAMAKLI SAYILAR 1</dc:title>
  <dc:creator>Windows Kullanıcısı</dc:creator>
  <cp:lastModifiedBy>Burhan Demir</cp:lastModifiedBy>
  <cp:revision>80</cp:revision>
  <dcterms:created xsi:type="dcterms:W3CDTF">2020-07-12T13:00:08Z</dcterms:created>
  <dcterms:modified xsi:type="dcterms:W3CDTF">2020-09-24T14:12:43Z</dcterms:modified>
</cp:coreProperties>
</file>