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11"/>
  </p:notesMasterIdLst>
  <p:sldIdLst>
    <p:sldId id="256" r:id="rId2"/>
    <p:sldId id="257" r:id="rId3"/>
    <p:sldId id="265" r:id="rId4"/>
    <p:sldId id="258" r:id="rId5"/>
    <p:sldId id="259" r:id="rId6"/>
    <p:sldId id="260" r:id="rId7"/>
    <p:sldId id="266" r:id="rId8"/>
    <p:sldId id="261" r:id="rId9"/>
    <p:sldId id="262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F2954D-BE9C-4D53-BB51-6D688053D01A}" type="datetimeFigureOut">
              <a:rPr lang="tr-TR" smtClean="0"/>
              <a:t>16.09.2014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46D566-FDA0-4BA6-B766-1A20C46CE30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0598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B54D6-A5AB-4ACA-8E9F-30976DB73300}" type="datetime1">
              <a:rPr lang="tr-TR" smtClean="0"/>
              <a:t>16.09.2014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6128-29E2-4406-BC2C-FF2F74379B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13EB2-0C98-4A0A-9BD4-8F23CF558C73}" type="datetime1">
              <a:rPr lang="tr-TR" smtClean="0"/>
              <a:t>16.09.2014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6128-29E2-4406-BC2C-FF2F74379B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D121F-A924-4534-AA0D-17568612DCCE}" type="datetime1">
              <a:rPr lang="tr-TR" smtClean="0"/>
              <a:t>16.09.2014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6128-29E2-4406-BC2C-FF2F74379B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B8025-D408-4142-80FA-1AA062846FFB}" type="datetime1">
              <a:rPr lang="tr-TR" smtClean="0"/>
              <a:t>16.09.2014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6128-29E2-4406-BC2C-FF2F74379B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1BA-CC46-4201-ADBA-8DBA56EF3DDF}" type="datetime1">
              <a:rPr lang="tr-TR" smtClean="0"/>
              <a:t>16.09.2014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6128-29E2-4406-BC2C-FF2F74379B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90618-79A1-4EAC-AF30-4EE30F2CAD19}" type="datetime1">
              <a:rPr lang="tr-TR" smtClean="0"/>
              <a:t>16.09.2014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6128-29E2-4406-BC2C-FF2F74379B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3A908-26F5-4A6D-A92E-812695BC5E4C}" type="datetime1">
              <a:rPr lang="tr-TR" smtClean="0"/>
              <a:t>16.09.2014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6128-29E2-4406-BC2C-FF2F74379B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F65B52-102D-4D6A-A54C-00F0B76974EC}" type="datetime1">
              <a:rPr lang="tr-TR" smtClean="0"/>
              <a:t>16.09.2014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6128-29E2-4406-BC2C-FF2F74379B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9DB4E-F9BC-4E9B-B85B-DD685B1C54DA}" type="datetime1">
              <a:rPr lang="tr-TR" smtClean="0"/>
              <a:t>16.09.2014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6128-29E2-4406-BC2C-FF2F74379B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ECC9A-C324-4CFC-BE54-F48003030EF9}" type="datetime1">
              <a:rPr lang="tr-TR" smtClean="0"/>
              <a:t>16.09.2014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6128-29E2-4406-BC2C-FF2F74379B4A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64793-5DAD-4338-B9B7-45F2A931F0F3}" type="datetime1">
              <a:rPr lang="tr-TR" smtClean="0"/>
              <a:t>16.09.2014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16128-29E2-4406-BC2C-FF2F74379B4A}" type="slidenum">
              <a:rPr lang="tr-TR" smtClean="0"/>
              <a:t>‹#›</a:t>
            </a:fld>
            <a:endParaRPr lang="tr-TR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793A829-6137-4F69-8EED-9CCB75467FD0}" type="datetime1">
              <a:rPr lang="tr-TR" smtClean="0"/>
              <a:t>16.09.2014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tr-TR" smtClean="0"/>
              <a:t>ziya fırıncıoğulları  - 16.09.2014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54F16128-29E2-4406-BC2C-FF2F74379B4A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908720"/>
            <a:ext cx="7772400" cy="1296143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Vücudumuzun Bilmecesini Çözelim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204864"/>
            <a:ext cx="6400800" cy="3433936"/>
          </a:xfrm>
        </p:spPr>
        <p:txBody>
          <a:bodyPr/>
          <a:lstStyle/>
          <a:p>
            <a:r>
              <a:rPr lang="tr-TR" dirty="0" smtClean="0">
                <a:solidFill>
                  <a:srgbClr val="00B0F0"/>
                </a:solidFill>
              </a:rPr>
              <a:t>Destek ve Hareket Nasıl Sağlanır ?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1.Bisiklete hiç bindiniz mi ?</a:t>
            </a:r>
          </a:p>
          <a:p>
            <a:r>
              <a:rPr lang="tr-TR" dirty="0" smtClean="0">
                <a:solidFill>
                  <a:schemeClr val="tx1"/>
                </a:solidFill>
              </a:rPr>
              <a:t>2. Bisikleti oluşturan parçalar ve bu parçaların görevleri nelerdir ? Söyleyiniz.</a:t>
            </a:r>
            <a:endParaRPr lang="tr-TR" dirty="0">
              <a:solidFill>
                <a:schemeClr val="tx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957566"/>
            <a:ext cx="2808312" cy="2787197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3992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00B0F0"/>
                </a:solidFill>
              </a:rPr>
              <a:t>Bisikletin parçaları ; </a:t>
            </a:r>
            <a:br>
              <a:rPr lang="tr-TR" dirty="0" smtClean="0">
                <a:solidFill>
                  <a:srgbClr val="00B0F0"/>
                </a:solidFill>
              </a:rPr>
            </a:br>
            <a:r>
              <a:rPr lang="tr-TR" dirty="0" smtClean="0"/>
              <a:t>insanın vücuduna  hareketi sağlayan 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dirty="0" smtClean="0">
                <a:solidFill>
                  <a:srgbClr val="7030A0"/>
                </a:solidFill>
              </a:rPr>
              <a:t>Yapı ve organlara benzer mi ?  Bu yapı ve organlar nelerdir ? Söyleyiniz.</a:t>
            </a:r>
            <a:endParaRPr lang="tr-TR" dirty="0">
              <a:solidFill>
                <a:srgbClr val="7030A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620687"/>
            <a:ext cx="3384376" cy="235270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5373216"/>
            <a:ext cx="1905000" cy="1333500"/>
          </a:xfrm>
          <a:prstGeom prst="rect">
            <a:avLst/>
          </a:prstGeom>
        </p:spPr>
      </p:pic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490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1512167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Destek  ve Hareket Sistemi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2708920"/>
            <a:ext cx="6400800" cy="292988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7030A0"/>
                </a:solidFill>
              </a:rPr>
              <a:t>İnsanların dik durmasını  ve aktif hareket etmesini , </a:t>
            </a:r>
            <a:r>
              <a:rPr lang="tr-TR" dirty="0" smtClean="0">
                <a:solidFill>
                  <a:srgbClr val="FFC000"/>
                </a:solidFill>
              </a:rPr>
              <a:t>destek ve hareket sistemi  sağlar. 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Destek ve hareket sistemi ;  </a:t>
            </a:r>
            <a:r>
              <a:rPr lang="tr-TR" dirty="0" smtClean="0">
                <a:solidFill>
                  <a:srgbClr val="00B050"/>
                </a:solidFill>
              </a:rPr>
              <a:t>1. iskelet  </a:t>
            </a:r>
            <a:r>
              <a:rPr lang="tr-TR" dirty="0" smtClean="0">
                <a:solidFill>
                  <a:srgbClr val="00B0F0"/>
                </a:solidFill>
              </a:rPr>
              <a:t>2.Kaslar</a:t>
            </a:r>
            <a:r>
              <a:rPr lang="tr-TR" dirty="0" smtClean="0">
                <a:solidFill>
                  <a:srgbClr val="FF0000"/>
                </a:solidFill>
              </a:rPr>
              <a:t> 3. Eklemlerden  </a:t>
            </a:r>
            <a:r>
              <a:rPr lang="tr-TR" dirty="0" smtClean="0">
                <a:solidFill>
                  <a:schemeClr val="tx1"/>
                </a:solidFill>
              </a:rPr>
              <a:t>oluşur.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541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1.İSKELET</a:t>
            </a:r>
            <a:br>
              <a:rPr lang="tr-TR" dirty="0" smtClean="0">
                <a:solidFill>
                  <a:srgbClr val="C00000"/>
                </a:solidFill>
              </a:rPr>
            </a:br>
            <a:r>
              <a:rPr lang="tr-TR" dirty="0" smtClean="0">
                <a:solidFill>
                  <a:srgbClr val="C00000"/>
                </a:solidFill>
              </a:rPr>
              <a:t>A ) İskeletin Temel Kısımları 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7030A0"/>
                </a:solidFill>
              </a:rPr>
              <a:t>1. İskelet nelerden oluşur ? Söyleyiniz.</a:t>
            </a:r>
            <a:endParaRPr lang="tr-TR" dirty="0">
              <a:solidFill>
                <a:srgbClr val="7030A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20688"/>
            <a:ext cx="1847850" cy="2476500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748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3267795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İskelet  :</a:t>
            </a:r>
            <a:r>
              <a:rPr lang="tr-TR" dirty="0" smtClean="0"/>
              <a:t> Vücudumuza şekil veren ve onun  dik durmasını  sağlayan kemiklerden oluşan sert  yapıya </a:t>
            </a:r>
            <a:r>
              <a:rPr lang="tr-TR" dirty="0" smtClean="0">
                <a:solidFill>
                  <a:srgbClr val="FF0000"/>
                </a:solidFill>
              </a:rPr>
              <a:t>iskelet denir.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71600" y="3501008"/>
            <a:ext cx="7344816" cy="252028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İskeletin Temel Kısımları</a:t>
            </a:r>
          </a:p>
          <a:p>
            <a:r>
              <a:rPr lang="tr-TR" dirty="0" smtClean="0">
                <a:solidFill>
                  <a:srgbClr val="00B0F0"/>
                </a:solidFill>
              </a:rPr>
              <a:t>İskelet genel olarak;   </a:t>
            </a:r>
            <a:r>
              <a:rPr lang="tr-TR" dirty="0" smtClean="0">
                <a:solidFill>
                  <a:srgbClr val="C00000"/>
                </a:solidFill>
              </a:rPr>
              <a:t>4 kısımdan  oluşur.</a:t>
            </a:r>
          </a:p>
          <a:p>
            <a:r>
              <a:rPr lang="tr-TR" dirty="0" smtClean="0">
                <a:solidFill>
                  <a:srgbClr val="00B050"/>
                </a:solidFill>
              </a:rPr>
              <a:t>1. Kafatası  </a:t>
            </a:r>
            <a:r>
              <a:rPr lang="tr-TR" dirty="0" smtClean="0">
                <a:solidFill>
                  <a:srgbClr val="FFC000"/>
                </a:solidFill>
              </a:rPr>
              <a:t>2. Omurga  </a:t>
            </a:r>
            <a:r>
              <a:rPr lang="tr-TR" dirty="0" smtClean="0">
                <a:solidFill>
                  <a:srgbClr val="7030A0"/>
                </a:solidFill>
              </a:rPr>
              <a:t>3. Göğüs Kafesi       </a:t>
            </a:r>
            <a:r>
              <a:rPr lang="tr-TR" dirty="0" smtClean="0">
                <a:solidFill>
                  <a:srgbClr val="FF0000"/>
                </a:solidFill>
              </a:rPr>
              <a:t>4. Kollar </a:t>
            </a:r>
            <a:r>
              <a:rPr lang="tr-TR" smtClean="0">
                <a:solidFill>
                  <a:srgbClr val="FF0000"/>
                </a:solidFill>
              </a:rPr>
              <a:t>ve Bacaklar 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6218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980729"/>
            <a:ext cx="7772400" cy="2619722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1.Kafatası :</a:t>
            </a:r>
            <a:r>
              <a:rPr lang="tr-TR" dirty="0" smtClean="0"/>
              <a:t> Beynimizi dış etkenlerden  koruyan kısımdır.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573016"/>
            <a:ext cx="6400800" cy="2520280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C00000"/>
                </a:solidFill>
              </a:rPr>
              <a:t>2. Omurga : </a:t>
            </a:r>
            <a:r>
              <a:rPr lang="tr-TR" dirty="0" smtClean="0">
                <a:solidFill>
                  <a:srgbClr val="00B0F0"/>
                </a:solidFill>
              </a:rPr>
              <a:t>Boyundan  başlayıp  kalçaya kadar  uzanan  ve vücudumuzun  dik durmasını sağlayan  </a:t>
            </a:r>
            <a:r>
              <a:rPr lang="tr-TR" dirty="0" smtClean="0">
                <a:solidFill>
                  <a:srgbClr val="C00000"/>
                </a:solidFill>
              </a:rPr>
              <a:t>« S « </a:t>
            </a:r>
            <a:r>
              <a:rPr lang="tr-TR" dirty="0" smtClean="0">
                <a:solidFill>
                  <a:srgbClr val="00B0F0"/>
                </a:solidFill>
              </a:rPr>
              <a:t>harfine benzeyen  yapıdır.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045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--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60648"/>
            <a:ext cx="5688632" cy="6272862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0506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283574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3.Göğüs  Kafesi : </a:t>
            </a:r>
            <a:r>
              <a:rPr lang="tr-TR" dirty="0" smtClean="0"/>
              <a:t>Kalp , akciğer gibi  iç organlarımızı saran  </a:t>
            </a:r>
            <a:r>
              <a:rPr lang="tr-TR" dirty="0" smtClean="0">
                <a:solidFill>
                  <a:srgbClr val="00B0F0"/>
                </a:solidFill>
              </a:rPr>
              <a:t>kafes şeklindeki  kısımdır. 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4. Kollar  ve Bacaklar  : </a:t>
            </a:r>
            <a:r>
              <a:rPr lang="tr-TR" dirty="0" smtClean="0">
                <a:solidFill>
                  <a:srgbClr val="7030A0"/>
                </a:solidFill>
              </a:rPr>
              <a:t>İskeletimizin kafatası , omurga ve göğüs kafesi  dışında kalan  kısımdır.</a:t>
            </a:r>
            <a:endParaRPr lang="tr-TR" dirty="0">
              <a:solidFill>
                <a:srgbClr val="7030A0"/>
              </a:solidFill>
            </a:endParaRP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996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224135"/>
          </a:xfrm>
        </p:spPr>
        <p:txBody>
          <a:bodyPr/>
          <a:lstStyle/>
          <a:p>
            <a:r>
              <a:rPr lang="tr-TR" dirty="0" smtClean="0">
                <a:solidFill>
                  <a:srgbClr val="C00000"/>
                </a:solidFill>
              </a:rPr>
              <a:t>Değerlendirme  : 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1916832"/>
            <a:ext cx="6400800" cy="4680520"/>
          </a:xfrm>
        </p:spPr>
        <p:txBody>
          <a:bodyPr/>
          <a:lstStyle/>
          <a:p>
            <a:r>
              <a:rPr lang="tr-TR" dirty="0" smtClean="0">
                <a:solidFill>
                  <a:srgbClr val="7030A0"/>
                </a:solidFill>
              </a:rPr>
              <a:t>1.Aşağıdaki iskelet resmi  verilmiştir. İskeletin temel kısımları nelerdir ? Adlarını yazınız.</a:t>
            </a:r>
            <a:endParaRPr lang="tr-TR" dirty="0">
              <a:solidFill>
                <a:srgbClr val="7030A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789040"/>
            <a:ext cx="2376264" cy="2592288"/>
          </a:xfrm>
          <a:prstGeom prst="rect">
            <a:avLst/>
          </a:prstGeom>
        </p:spPr>
      </p:pic>
      <p:cxnSp>
        <p:nvCxnSpPr>
          <p:cNvPr id="6" name="Düz Ok Bağlayıcısı 5"/>
          <p:cNvCxnSpPr/>
          <p:nvPr/>
        </p:nvCxnSpPr>
        <p:spPr>
          <a:xfrm>
            <a:off x="3743908" y="3897052"/>
            <a:ext cx="1944216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3743908" y="4365104"/>
            <a:ext cx="1692188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3527884" y="4653136"/>
            <a:ext cx="216024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 flipV="1">
            <a:off x="3743908" y="5805264"/>
            <a:ext cx="1476164" cy="1440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>
            <a:off x="4481990" y="5085184"/>
            <a:ext cx="73808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ziya fırıncıoğulları  - 16.09.2014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9950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TC102455596[[fn=İlkbahar]]</Template>
  <TotalTime>132</TotalTime>
  <Words>240</Words>
  <Application>Microsoft Office PowerPoint</Application>
  <PresentationFormat>Ekran Gösterisi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Spring</vt:lpstr>
      <vt:lpstr>Vücudumuzun Bilmecesini Çözelim</vt:lpstr>
      <vt:lpstr>Bisikletin parçaları ;  insanın vücuduna  hareketi sağlayan </vt:lpstr>
      <vt:lpstr>Destek  ve Hareket Sistemi</vt:lpstr>
      <vt:lpstr>1.İSKELET A ) İskeletin Temel Kısımları </vt:lpstr>
      <vt:lpstr>İskelet  : Vücudumuza şekil veren ve onun  dik durmasını  sağlayan kemiklerden oluşan sert  yapıya iskelet denir.</vt:lpstr>
      <vt:lpstr>1.Kafatası : Beynimizi dış etkenlerden  koruyan kısımdır.</vt:lpstr>
      <vt:lpstr>--</vt:lpstr>
      <vt:lpstr>3.Göğüs  Kafesi : Kalp , akciğer gibi  iç organlarımızı saran  kafes şeklindeki  kısımdır. </vt:lpstr>
      <vt:lpstr>Değerlendirme  : </vt:lpstr>
    </vt:vector>
  </TitlesOfParts>
  <Company>-=[By NeC]=-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Vücudumuzun Bilmecesini Çözelim</dc:title>
  <dc:creator>DNY</dc:creator>
  <cp:lastModifiedBy>DNY</cp:lastModifiedBy>
  <cp:revision>18</cp:revision>
  <dcterms:created xsi:type="dcterms:W3CDTF">2014-08-13T15:17:55Z</dcterms:created>
  <dcterms:modified xsi:type="dcterms:W3CDTF">2014-09-16T07:59:43Z</dcterms:modified>
</cp:coreProperties>
</file>