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1" r:id="rId3"/>
    <p:sldId id="258" r:id="rId4"/>
    <p:sldId id="259" r:id="rId5"/>
    <p:sldId id="260" r:id="rId6"/>
    <p:sldId id="262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15" autoAdjust="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7250-8E01-4147-A2B8-B3C5DC999CF7}" type="datetimeFigureOut">
              <a:rPr lang="tr-TR" smtClean="0"/>
              <a:t>17.2.2015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7CEA2-F9E8-4E0D-B247-E2D1BC5903F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7250-8E01-4147-A2B8-B3C5DC999CF7}" type="datetimeFigureOut">
              <a:rPr lang="tr-TR" smtClean="0"/>
              <a:t>17.2.2015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7CEA2-F9E8-4E0D-B247-E2D1BC5903F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7250-8E01-4147-A2B8-B3C5DC999CF7}" type="datetimeFigureOut">
              <a:rPr lang="tr-TR" smtClean="0"/>
              <a:t>17.2.2015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7CEA2-F9E8-4E0D-B247-E2D1BC5903F3}" type="slidenum">
              <a:rPr lang="tr-TR" smtClean="0"/>
              <a:t>‹#›</a:t>
            </a:fld>
            <a:endParaRPr lang="tr-T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7250-8E01-4147-A2B8-B3C5DC999CF7}" type="datetimeFigureOut">
              <a:rPr lang="tr-TR" smtClean="0"/>
              <a:t>17.2.2015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7CEA2-F9E8-4E0D-B247-E2D1BC5903F3}" type="slidenum">
              <a:rPr lang="tr-TR" smtClean="0"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7250-8E01-4147-A2B8-B3C5DC999CF7}" type="datetimeFigureOut">
              <a:rPr lang="tr-TR" smtClean="0"/>
              <a:t>17.2.2015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7CEA2-F9E8-4E0D-B247-E2D1BC5903F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7250-8E01-4147-A2B8-B3C5DC999CF7}" type="datetimeFigureOut">
              <a:rPr lang="tr-TR" smtClean="0"/>
              <a:t>17.2.2015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7CEA2-F9E8-4E0D-B247-E2D1BC5903F3}" type="slidenum">
              <a:rPr lang="tr-TR" smtClean="0"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7250-8E01-4147-A2B8-B3C5DC999CF7}" type="datetimeFigureOut">
              <a:rPr lang="tr-TR" smtClean="0"/>
              <a:t>17.2.2015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7CEA2-F9E8-4E0D-B247-E2D1BC5903F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7250-8E01-4147-A2B8-B3C5DC999CF7}" type="datetimeFigureOut">
              <a:rPr lang="tr-TR" smtClean="0"/>
              <a:t>17.2.2015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7CEA2-F9E8-4E0D-B247-E2D1BC5903F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7250-8E01-4147-A2B8-B3C5DC999CF7}" type="datetimeFigureOut">
              <a:rPr lang="tr-TR" smtClean="0"/>
              <a:t>17.2.2015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7CEA2-F9E8-4E0D-B247-E2D1BC5903F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7250-8E01-4147-A2B8-B3C5DC999CF7}" type="datetimeFigureOut">
              <a:rPr lang="tr-TR" smtClean="0"/>
              <a:t>17.2.2015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7CEA2-F9E8-4E0D-B247-E2D1BC5903F3}" type="slidenum">
              <a:rPr lang="tr-TR" smtClean="0"/>
              <a:t>‹#›</a:t>
            </a:fld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7250-8E01-4147-A2B8-B3C5DC999CF7}" type="datetimeFigureOut">
              <a:rPr lang="tr-TR" smtClean="0"/>
              <a:t>17.2.2015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7CEA2-F9E8-4E0D-B247-E2D1BC5903F3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EC57250-8E01-4147-A2B8-B3C5DC999CF7}" type="datetimeFigureOut">
              <a:rPr lang="tr-TR" smtClean="0"/>
              <a:t>17.2.2015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4B7CEA2-F9E8-4E0D-B247-E2D1BC5903F3}" type="slidenum">
              <a:rPr lang="tr-TR" smtClean="0"/>
              <a:t>‹#›</a:t>
            </a:fld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6000" dirty="0" smtClean="0"/>
              <a:t>TARTMA İLE İLGİLİ PROBLEMLER</a:t>
            </a:r>
            <a:endParaRPr lang="tr-TR" sz="6000" dirty="0"/>
          </a:p>
        </p:txBody>
      </p:sp>
    </p:spTree>
    <p:extLst>
      <p:ext uri="{BB962C8B-B14F-4D97-AF65-F5344CB8AC3E}">
        <p14:creationId xmlns:p14="http://schemas.microsoft.com/office/powerpoint/2010/main" val="223892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000" dirty="0"/>
              <a:t>PROBLEM</a:t>
            </a:r>
            <a:endParaRPr lang="tr-TR" dirty="0"/>
          </a:p>
        </p:txBody>
      </p:sp>
      <p:sp>
        <p:nvSpPr>
          <p:cNvPr id="5" name="İçerik Yer Tutucusu 1"/>
          <p:cNvSpPr txBox="1">
            <a:spLocks/>
          </p:cNvSpPr>
          <p:nvPr/>
        </p:nvSpPr>
        <p:spPr>
          <a:xfrm>
            <a:off x="179512" y="2708920"/>
            <a:ext cx="8712968" cy="38164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Symbol" pitchFamily="18" charset="2"/>
              <a:buNone/>
            </a:pPr>
            <a:r>
              <a:rPr lang="tr-TR" sz="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kamyondaki 12 ton kömürün 8000 kg’ı boşaltıldığında kamyonda kaç kg kömür kalır?</a:t>
            </a:r>
            <a:endParaRPr lang="tr-TR" sz="5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741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179512" y="2675466"/>
            <a:ext cx="8784976" cy="38498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Kilogramı 10 TL olan fındığın 500 gramı kaç TL’dir?</a:t>
            </a:r>
            <a:endParaRPr lang="tr-TR" sz="5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000" dirty="0"/>
              <a:t>PROBLEM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9186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1"/>
          <p:cNvSpPr>
            <a:spLocks noGrp="1"/>
          </p:cNvSpPr>
          <p:nvPr>
            <p:ph idx="1"/>
          </p:nvPr>
        </p:nvSpPr>
        <p:spPr>
          <a:xfrm>
            <a:off x="179512" y="2675466"/>
            <a:ext cx="8784976" cy="38498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kg’ı 9 TL olan deterjandan 15 kg alındığında kaç TL ödenir?</a:t>
            </a:r>
            <a:endParaRPr lang="tr-TR" sz="5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000" dirty="0"/>
              <a:t>PROBLEM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8665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İçerik Yer Tutucusu 1"/>
          <p:cNvSpPr>
            <a:spLocks noGrp="1"/>
          </p:cNvSpPr>
          <p:nvPr>
            <p:ph idx="1"/>
          </p:nvPr>
        </p:nvSpPr>
        <p:spPr>
          <a:xfrm>
            <a:off x="179512" y="2675466"/>
            <a:ext cx="8784976" cy="38498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kg’lık un 250 </a:t>
            </a:r>
            <a:r>
              <a:rPr lang="tr-TR" sz="5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gram’lık</a:t>
            </a:r>
            <a:r>
              <a:rPr lang="tr-TR" sz="5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kaç pakete doldurulabilir?</a:t>
            </a:r>
            <a:endParaRPr lang="tr-TR" sz="5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000" dirty="0"/>
              <a:t>PROBLEM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9623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</p:spPr>
        <p:txBody>
          <a:bodyPr/>
          <a:lstStyle/>
          <a:p>
            <a:r>
              <a:rPr lang="tr-TR" sz="6000" dirty="0"/>
              <a:t>PROBLEM</a:t>
            </a:r>
            <a:endParaRPr lang="tr-TR" dirty="0"/>
          </a:p>
        </p:txBody>
      </p:sp>
      <p:sp>
        <p:nvSpPr>
          <p:cNvPr id="5" name="İçerik Yer Tutucusu 1"/>
          <p:cNvSpPr>
            <a:spLocks noGrp="1"/>
          </p:cNvSpPr>
          <p:nvPr>
            <p:ph idx="1"/>
          </p:nvPr>
        </p:nvSpPr>
        <p:spPr>
          <a:xfrm>
            <a:off x="179512" y="2492896"/>
            <a:ext cx="8784976" cy="40324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fırında her ekmek için 250 g un  kullanılıyor. Bu fırında günde 2000 ekmek yapılıyor. </a:t>
            </a:r>
            <a:r>
              <a:rPr lang="tr-TR" sz="5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Buna göre bu fırında bir günde kaç kg un kullanılıyor?</a:t>
            </a:r>
            <a:endParaRPr lang="tr-TR" sz="50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301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</TotalTime>
  <Words>83</Words>
  <Application>Microsoft Office PowerPoint</Application>
  <PresentationFormat>Ekran Gösterisi (4:3)</PresentationFormat>
  <Paragraphs>11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Dalga Biçimi</vt:lpstr>
      <vt:lpstr>TARTMA İLE İLGİLİ PROBLEMLER</vt:lpstr>
      <vt:lpstr>PROBLEM</vt:lpstr>
      <vt:lpstr>PROBLEM</vt:lpstr>
      <vt:lpstr>PROBLEM</vt:lpstr>
      <vt:lpstr>PROBLEM</vt:lpstr>
      <vt:lpstr>PROBLEM</vt:lpstr>
    </vt:vector>
  </TitlesOfParts>
  <Company>MOTUN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PROBLEM</dc:title>
  <dc:creator>Ömür</dc:creator>
  <cp:lastModifiedBy>Ömür</cp:lastModifiedBy>
  <cp:revision>2</cp:revision>
  <dcterms:created xsi:type="dcterms:W3CDTF">2015-02-17T08:31:01Z</dcterms:created>
  <dcterms:modified xsi:type="dcterms:W3CDTF">2015-02-17T08:47:00Z</dcterms:modified>
</cp:coreProperties>
</file>