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26ED45A-270F-4078-B59E-B7980BA1608D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FDA456ED-1E35-4132-91BF-1ACC018186F0}">
      <dgm:prSet phldrT="[Metin]" phldr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tr-TR" dirty="0"/>
        </a:p>
      </dgm:t>
    </dgm:pt>
    <dgm:pt modelId="{B90BA19B-1089-4C9F-B203-82DDDE6BC682}" type="parTrans" cxnId="{C81C3B10-CE58-46BE-AD3B-57DB61AE52C4}">
      <dgm:prSet/>
      <dgm:spPr/>
      <dgm:t>
        <a:bodyPr/>
        <a:lstStyle/>
        <a:p>
          <a:endParaRPr lang="tr-TR"/>
        </a:p>
      </dgm:t>
    </dgm:pt>
    <dgm:pt modelId="{ABE21C71-46C4-40FA-9670-0B81147E091D}" type="sibTrans" cxnId="{C81C3B10-CE58-46BE-AD3B-57DB61AE52C4}">
      <dgm:prSet/>
      <dgm:spPr/>
      <dgm:t>
        <a:bodyPr/>
        <a:lstStyle/>
        <a:p>
          <a:endParaRPr lang="tr-TR"/>
        </a:p>
      </dgm:t>
    </dgm:pt>
    <dgm:pt modelId="{960B4FC5-BEE4-4495-998B-55996F9D6A18}">
      <dgm:prSet phldrT="[Metin]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ln w="76200"/>
      </dgm:spPr>
      <dgm:t>
        <a:bodyPr/>
        <a:lstStyle/>
        <a:p>
          <a:r>
            <a:rPr lang="tr-TR" b="1" dirty="0" smtClean="0">
              <a:ln>
                <a:solidFill>
                  <a:srgbClr val="00B0F0"/>
                </a:solidFill>
              </a:ln>
              <a:solidFill>
                <a:schemeClr val="tx1"/>
              </a:solidFill>
            </a:rPr>
            <a:t>Yapıcı-onarıcı</a:t>
          </a:r>
          <a:r>
            <a:rPr lang="tr-TR" b="1" dirty="0" smtClean="0">
              <a:solidFill>
                <a:srgbClr val="FF0000"/>
              </a:solidFill>
            </a:rPr>
            <a:t> olarak,</a:t>
          </a:r>
          <a:endParaRPr lang="tr-TR" b="1" dirty="0">
            <a:solidFill>
              <a:srgbClr val="FF0000"/>
            </a:solidFill>
          </a:endParaRPr>
        </a:p>
      </dgm:t>
    </dgm:pt>
    <dgm:pt modelId="{6E7C430C-5866-4C4F-86B1-B4BCAE6A0101}" type="parTrans" cxnId="{13F57519-92B4-42F7-AE21-BB6151C3A767}">
      <dgm:prSet/>
      <dgm:spPr/>
      <dgm:t>
        <a:bodyPr/>
        <a:lstStyle/>
        <a:p>
          <a:endParaRPr lang="tr-TR"/>
        </a:p>
      </dgm:t>
    </dgm:pt>
    <dgm:pt modelId="{7D62CBBF-F273-4BCC-83B1-5E00A872B99B}" type="sibTrans" cxnId="{13F57519-92B4-42F7-AE21-BB6151C3A767}">
      <dgm:prSet/>
      <dgm:spPr/>
      <dgm:t>
        <a:bodyPr/>
        <a:lstStyle/>
        <a:p>
          <a:endParaRPr lang="tr-TR"/>
        </a:p>
      </dgm:t>
    </dgm:pt>
    <dgm:pt modelId="{05CEDBCF-9242-43FD-98AF-668EBC4AE518}">
      <dgm:prSet phldrT="[Metin]" phldr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ln w="76200"/>
      </dgm:spPr>
      <dgm:t>
        <a:bodyPr/>
        <a:lstStyle/>
        <a:p>
          <a:endParaRPr lang="tr-TR" dirty="0"/>
        </a:p>
      </dgm:t>
    </dgm:pt>
    <dgm:pt modelId="{4E05D50A-FCA6-45AB-90E2-A6263CEC52DA}" type="parTrans" cxnId="{C41A7790-4A23-41BF-8C35-0462C5ABD339}">
      <dgm:prSet/>
      <dgm:spPr/>
      <dgm:t>
        <a:bodyPr/>
        <a:lstStyle/>
        <a:p>
          <a:endParaRPr lang="tr-TR"/>
        </a:p>
      </dgm:t>
    </dgm:pt>
    <dgm:pt modelId="{79F54C8D-24EE-4DA6-836C-9346FF860926}" type="sibTrans" cxnId="{C41A7790-4A23-41BF-8C35-0462C5ABD339}">
      <dgm:prSet/>
      <dgm:spPr/>
      <dgm:t>
        <a:bodyPr/>
        <a:lstStyle/>
        <a:p>
          <a:endParaRPr lang="tr-TR"/>
        </a:p>
      </dgm:t>
    </dgm:pt>
    <dgm:pt modelId="{3F980287-9651-496C-86DD-004293A24415}">
      <dgm:prSet phldrT="[Metin]" phldr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tr-TR" dirty="0"/>
        </a:p>
      </dgm:t>
    </dgm:pt>
    <dgm:pt modelId="{05B0D5A8-46CB-4EFC-BB53-ACFFBAA64C97}" type="parTrans" cxnId="{6DF1D739-C6F0-4B91-85A5-5ADCFE2626DB}">
      <dgm:prSet/>
      <dgm:spPr/>
      <dgm:t>
        <a:bodyPr/>
        <a:lstStyle/>
        <a:p>
          <a:endParaRPr lang="tr-TR"/>
        </a:p>
      </dgm:t>
    </dgm:pt>
    <dgm:pt modelId="{6D86BFE8-3AC8-418F-B7F1-E21008806C72}" type="sibTrans" cxnId="{6DF1D739-C6F0-4B91-85A5-5ADCFE2626DB}">
      <dgm:prSet/>
      <dgm:spPr/>
      <dgm:t>
        <a:bodyPr/>
        <a:lstStyle/>
        <a:p>
          <a:endParaRPr lang="tr-TR"/>
        </a:p>
      </dgm:t>
    </dgm:pt>
    <dgm:pt modelId="{306A8F8D-B903-42FB-B5B4-022A86E296CC}">
      <dgm:prSet phldrT="[Metin]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ln w="76200"/>
      </dgm:spPr>
      <dgm:t>
        <a:bodyPr/>
        <a:lstStyle/>
        <a:p>
          <a:r>
            <a:rPr lang="tr-TR" b="1" dirty="0" smtClean="0">
              <a:solidFill>
                <a:srgbClr val="FF0000"/>
              </a:solidFill>
            </a:rPr>
            <a:t>3. Dereceden </a:t>
          </a:r>
          <a:r>
            <a:rPr lang="tr-TR" b="1" dirty="0" smtClean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</a:rPr>
            <a:t>enerji verici </a:t>
          </a:r>
          <a:r>
            <a:rPr lang="tr-TR" b="1" dirty="0" smtClean="0">
              <a:solidFill>
                <a:srgbClr val="FF0000"/>
              </a:solidFill>
            </a:rPr>
            <a:t>olarak,</a:t>
          </a:r>
          <a:endParaRPr lang="tr-TR" b="1" dirty="0">
            <a:solidFill>
              <a:srgbClr val="FF0000"/>
            </a:solidFill>
          </a:endParaRPr>
        </a:p>
      </dgm:t>
    </dgm:pt>
    <dgm:pt modelId="{F4D95B16-7157-470A-8A5B-0F8E1205C87D}" type="parTrans" cxnId="{11230862-D3E4-483A-BDAD-3DAB6FA98914}">
      <dgm:prSet/>
      <dgm:spPr/>
      <dgm:t>
        <a:bodyPr/>
        <a:lstStyle/>
        <a:p>
          <a:endParaRPr lang="tr-TR"/>
        </a:p>
      </dgm:t>
    </dgm:pt>
    <dgm:pt modelId="{BFAF7C31-DFD1-42CB-9B9B-66698410ECF6}" type="sibTrans" cxnId="{11230862-D3E4-483A-BDAD-3DAB6FA98914}">
      <dgm:prSet/>
      <dgm:spPr/>
      <dgm:t>
        <a:bodyPr/>
        <a:lstStyle/>
        <a:p>
          <a:endParaRPr lang="tr-TR"/>
        </a:p>
      </dgm:t>
    </dgm:pt>
    <dgm:pt modelId="{6D82BB45-4AF2-48D2-99D1-FF4C1EEB0000}">
      <dgm:prSet phldrT="[Metin]" phldr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ln w="76200"/>
      </dgm:spPr>
      <dgm:t>
        <a:bodyPr/>
        <a:lstStyle/>
        <a:p>
          <a:endParaRPr lang="tr-TR" dirty="0"/>
        </a:p>
      </dgm:t>
    </dgm:pt>
    <dgm:pt modelId="{3267AFC1-75F8-40BA-8C2C-BDAD72635F72}" type="parTrans" cxnId="{BF3FB8DC-F4B8-45EE-ACEA-56EAEAE25601}">
      <dgm:prSet/>
      <dgm:spPr/>
      <dgm:t>
        <a:bodyPr/>
        <a:lstStyle/>
        <a:p>
          <a:endParaRPr lang="tr-TR"/>
        </a:p>
      </dgm:t>
    </dgm:pt>
    <dgm:pt modelId="{47D19CC4-23CA-464E-A971-A2750CCB1ABC}" type="sibTrans" cxnId="{BF3FB8DC-F4B8-45EE-ACEA-56EAEAE25601}">
      <dgm:prSet/>
      <dgm:spPr/>
      <dgm:t>
        <a:bodyPr/>
        <a:lstStyle/>
        <a:p>
          <a:endParaRPr lang="tr-TR"/>
        </a:p>
      </dgm:t>
    </dgm:pt>
    <dgm:pt modelId="{EBD4AEAF-8EAA-4EC3-B15C-BBBBA597A1E3}">
      <dgm:prSet phldrT="[Metin]" phldr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tr-TR"/>
        </a:p>
      </dgm:t>
    </dgm:pt>
    <dgm:pt modelId="{A9D45E4B-11C1-4CE2-9743-C5AD20478C8A}" type="parTrans" cxnId="{BD522B54-1F65-4285-8003-05481E32FDAD}">
      <dgm:prSet/>
      <dgm:spPr/>
      <dgm:t>
        <a:bodyPr/>
        <a:lstStyle/>
        <a:p>
          <a:endParaRPr lang="tr-TR"/>
        </a:p>
      </dgm:t>
    </dgm:pt>
    <dgm:pt modelId="{6468F45F-2D6B-4914-9031-DD59AEF23E9B}" type="sibTrans" cxnId="{BD522B54-1F65-4285-8003-05481E32FDAD}">
      <dgm:prSet/>
      <dgm:spPr/>
      <dgm:t>
        <a:bodyPr/>
        <a:lstStyle/>
        <a:p>
          <a:endParaRPr lang="tr-TR"/>
        </a:p>
      </dgm:t>
    </dgm:pt>
    <dgm:pt modelId="{698FBE35-4504-4D3E-9248-8BECEDB29F9E}">
      <dgm:prSet phldrT="[Metin]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 w="76200"/>
      </dgm:spPr>
      <dgm:t>
        <a:bodyPr/>
        <a:lstStyle/>
        <a:p>
          <a:r>
            <a:rPr lang="tr-TR" b="1" dirty="0" smtClean="0">
              <a:ln>
                <a:solidFill>
                  <a:srgbClr val="0070C0"/>
                </a:solidFill>
              </a:ln>
              <a:solidFill>
                <a:srgbClr val="00B050"/>
              </a:solidFill>
            </a:rPr>
            <a:t>Düzenleyici</a:t>
          </a:r>
          <a:r>
            <a:rPr lang="tr-TR" b="1" dirty="0" smtClean="0">
              <a:solidFill>
                <a:srgbClr val="FF0000"/>
              </a:solidFill>
            </a:rPr>
            <a:t> olarak </a:t>
          </a:r>
          <a:r>
            <a:rPr lang="tr-TR" dirty="0" smtClean="0">
              <a:solidFill>
                <a:srgbClr val="FF0000"/>
              </a:solidFill>
            </a:rPr>
            <a:t>görev alırlar.</a:t>
          </a:r>
          <a:endParaRPr lang="tr-TR" dirty="0">
            <a:solidFill>
              <a:srgbClr val="FF0000"/>
            </a:solidFill>
          </a:endParaRPr>
        </a:p>
      </dgm:t>
    </dgm:pt>
    <dgm:pt modelId="{01FDCB18-F360-419E-8A32-88F83FFDF02D}" type="parTrans" cxnId="{FD0543C1-7C47-4CEA-845D-2A7ADD67C394}">
      <dgm:prSet/>
      <dgm:spPr/>
      <dgm:t>
        <a:bodyPr/>
        <a:lstStyle/>
        <a:p>
          <a:endParaRPr lang="tr-TR"/>
        </a:p>
      </dgm:t>
    </dgm:pt>
    <dgm:pt modelId="{9F9A841D-0E10-4C22-B8D8-1D0D716943A0}" type="sibTrans" cxnId="{FD0543C1-7C47-4CEA-845D-2A7ADD67C394}">
      <dgm:prSet/>
      <dgm:spPr/>
      <dgm:t>
        <a:bodyPr/>
        <a:lstStyle/>
        <a:p>
          <a:endParaRPr lang="tr-TR"/>
        </a:p>
      </dgm:t>
    </dgm:pt>
    <dgm:pt modelId="{7D214C47-A8F8-4046-870D-09369C1A867D}">
      <dgm:prSet phldrT="[Metin]" phldr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 w="76200"/>
      </dgm:spPr>
      <dgm:t>
        <a:bodyPr/>
        <a:lstStyle/>
        <a:p>
          <a:endParaRPr lang="tr-TR" dirty="0"/>
        </a:p>
      </dgm:t>
    </dgm:pt>
    <dgm:pt modelId="{6E42474B-E0EA-4E1A-8E73-3C05DA1DF02E}" type="parTrans" cxnId="{F5CDBC15-5E16-4B84-AD1A-75F1A8D8AFA1}">
      <dgm:prSet/>
      <dgm:spPr/>
      <dgm:t>
        <a:bodyPr/>
        <a:lstStyle/>
        <a:p>
          <a:endParaRPr lang="tr-TR"/>
        </a:p>
      </dgm:t>
    </dgm:pt>
    <dgm:pt modelId="{21ED0821-51F4-410F-8CD4-68282ECF0590}" type="sibTrans" cxnId="{F5CDBC15-5E16-4B84-AD1A-75F1A8D8AFA1}">
      <dgm:prSet/>
      <dgm:spPr/>
      <dgm:t>
        <a:bodyPr/>
        <a:lstStyle/>
        <a:p>
          <a:endParaRPr lang="tr-TR"/>
        </a:p>
      </dgm:t>
    </dgm:pt>
    <dgm:pt modelId="{29E9D987-D54D-431E-BD61-AB2431C2CB61}" type="pres">
      <dgm:prSet presAssocID="{926ED45A-270F-4078-B59E-B7980BA1608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20EB5935-C466-47ED-9CC8-7FC309649ADF}" type="pres">
      <dgm:prSet presAssocID="{FDA456ED-1E35-4132-91BF-1ACC018186F0}" presName="composite" presStyleCnt="0"/>
      <dgm:spPr/>
    </dgm:pt>
    <dgm:pt modelId="{75CB4CF0-8D3D-4B0D-80E7-755FAF53E2BA}" type="pres">
      <dgm:prSet presAssocID="{FDA456ED-1E35-4132-91BF-1ACC018186F0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4D482F5-06CB-4F21-9BDE-B66C31140477}" type="pres">
      <dgm:prSet presAssocID="{FDA456ED-1E35-4132-91BF-1ACC018186F0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D3E733B-4032-4FAA-9867-F7ECA8E3C869}" type="pres">
      <dgm:prSet presAssocID="{ABE21C71-46C4-40FA-9670-0B81147E091D}" presName="sp" presStyleCnt="0"/>
      <dgm:spPr/>
    </dgm:pt>
    <dgm:pt modelId="{77BA60DD-7289-401A-9415-172B898AF11A}" type="pres">
      <dgm:prSet presAssocID="{3F980287-9651-496C-86DD-004293A24415}" presName="composite" presStyleCnt="0"/>
      <dgm:spPr/>
    </dgm:pt>
    <dgm:pt modelId="{23D101F0-8C3F-41CB-A2B2-DA736C7E96F0}" type="pres">
      <dgm:prSet presAssocID="{3F980287-9651-496C-86DD-004293A24415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59C60EC-AC73-4D55-8C6E-58FAD5E72174}" type="pres">
      <dgm:prSet presAssocID="{3F980287-9651-496C-86DD-004293A24415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2378C7-4D4D-4AC6-9309-52379A7E7408}" type="pres">
      <dgm:prSet presAssocID="{6D86BFE8-3AC8-418F-B7F1-E21008806C72}" presName="sp" presStyleCnt="0"/>
      <dgm:spPr/>
    </dgm:pt>
    <dgm:pt modelId="{AA58436B-030E-4BDB-9568-BA5E2EACEF0F}" type="pres">
      <dgm:prSet presAssocID="{EBD4AEAF-8EAA-4EC3-B15C-BBBBA597A1E3}" presName="composite" presStyleCnt="0"/>
      <dgm:spPr/>
    </dgm:pt>
    <dgm:pt modelId="{419C0A02-9457-4013-8F27-6877FD064B09}" type="pres">
      <dgm:prSet presAssocID="{EBD4AEAF-8EAA-4EC3-B15C-BBBBA597A1E3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E1E171E-C6DE-42C9-9C08-5DE922D82944}" type="pres">
      <dgm:prSet presAssocID="{EBD4AEAF-8EAA-4EC3-B15C-BBBBA597A1E3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BF3FB8DC-F4B8-45EE-ACEA-56EAEAE25601}" srcId="{3F980287-9651-496C-86DD-004293A24415}" destId="{6D82BB45-4AF2-48D2-99D1-FF4C1EEB0000}" srcOrd="1" destOrd="0" parTransId="{3267AFC1-75F8-40BA-8C2C-BDAD72635F72}" sibTransId="{47D19CC4-23CA-464E-A971-A2750CCB1ABC}"/>
    <dgm:cxn modelId="{340944D9-12E2-41E8-86C4-D152BC3C1B3A}" type="presOf" srcId="{698FBE35-4504-4D3E-9248-8BECEDB29F9E}" destId="{1E1E171E-C6DE-42C9-9C08-5DE922D82944}" srcOrd="0" destOrd="0" presId="urn:microsoft.com/office/officeart/2005/8/layout/chevron2"/>
    <dgm:cxn modelId="{C81C3B10-CE58-46BE-AD3B-57DB61AE52C4}" srcId="{926ED45A-270F-4078-B59E-B7980BA1608D}" destId="{FDA456ED-1E35-4132-91BF-1ACC018186F0}" srcOrd="0" destOrd="0" parTransId="{B90BA19B-1089-4C9F-B203-82DDDE6BC682}" sibTransId="{ABE21C71-46C4-40FA-9670-0B81147E091D}"/>
    <dgm:cxn modelId="{11230862-D3E4-483A-BDAD-3DAB6FA98914}" srcId="{3F980287-9651-496C-86DD-004293A24415}" destId="{306A8F8D-B903-42FB-B5B4-022A86E296CC}" srcOrd="0" destOrd="0" parTransId="{F4D95B16-7157-470A-8A5B-0F8E1205C87D}" sibTransId="{BFAF7C31-DFD1-42CB-9B9B-66698410ECF6}"/>
    <dgm:cxn modelId="{C41A7790-4A23-41BF-8C35-0462C5ABD339}" srcId="{FDA456ED-1E35-4132-91BF-1ACC018186F0}" destId="{05CEDBCF-9242-43FD-98AF-668EBC4AE518}" srcOrd="1" destOrd="0" parTransId="{4E05D50A-FCA6-45AB-90E2-A6263CEC52DA}" sibTransId="{79F54C8D-24EE-4DA6-836C-9346FF860926}"/>
    <dgm:cxn modelId="{B2B3A88F-BCFD-4E49-8152-8CA73E43C31C}" type="presOf" srcId="{7D214C47-A8F8-4046-870D-09369C1A867D}" destId="{1E1E171E-C6DE-42C9-9C08-5DE922D82944}" srcOrd="0" destOrd="1" presId="urn:microsoft.com/office/officeart/2005/8/layout/chevron2"/>
    <dgm:cxn modelId="{FEDAAEF0-C804-497C-B52D-77CE3D25EE40}" type="presOf" srcId="{6D82BB45-4AF2-48D2-99D1-FF4C1EEB0000}" destId="{059C60EC-AC73-4D55-8C6E-58FAD5E72174}" srcOrd="0" destOrd="1" presId="urn:microsoft.com/office/officeart/2005/8/layout/chevron2"/>
    <dgm:cxn modelId="{69F3E125-4389-4AA2-8E16-2AB9A4FEEDB1}" type="presOf" srcId="{960B4FC5-BEE4-4495-998B-55996F9D6A18}" destId="{04D482F5-06CB-4F21-9BDE-B66C31140477}" srcOrd="0" destOrd="0" presId="urn:microsoft.com/office/officeart/2005/8/layout/chevron2"/>
    <dgm:cxn modelId="{6DF1D739-C6F0-4B91-85A5-5ADCFE2626DB}" srcId="{926ED45A-270F-4078-B59E-B7980BA1608D}" destId="{3F980287-9651-496C-86DD-004293A24415}" srcOrd="1" destOrd="0" parTransId="{05B0D5A8-46CB-4EFC-BB53-ACFFBAA64C97}" sibTransId="{6D86BFE8-3AC8-418F-B7F1-E21008806C72}"/>
    <dgm:cxn modelId="{95DAA2B8-6BC8-4F78-8A17-EE6E9DDA5B48}" type="presOf" srcId="{FDA456ED-1E35-4132-91BF-1ACC018186F0}" destId="{75CB4CF0-8D3D-4B0D-80E7-755FAF53E2BA}" srcOrd="0" destOrd="0" presId="urn:microsoft.com/office/officeart/2005/8/layout/chevron2"/>
    <dgm:cxn modelId="{13F57519-92B4-42F7-AE21-BB6151C3A767}" srcId="{FDA456ED-1E35-4132-91BF-1ACC018186F0}" destId="{960B4FC5-BEE4-4495-998B-55996F9D6A18}" srcOrd="0" destOrd="0" parTransId="{6E7C430C-5866-4C4F-86B1-B4BCAE6A0101}" sibTransId="{7D62CBBF-F273-4BCC-83B1-5E00A872B99B}"/>
    <dgm:cxn modelId="{1C8E384D-36FB-420B-BD5C-C9C1FFB1170C}" type="presOf" srcId="{EBD4AEAF-8EAA-4EC3-B15C-BBBBA597A1E3}" destId="{419C0A02-9457-4013-8F27-6877FD064B09}" srcOrd="0" destOrd="0" presId="urn:microsoft.com/office/officeart/2005/8/layout/chevron2"/>
    <dgm:cxn modelId="{7BDDEE11-C2CD-4B2A-8237-E3EFD65B4A58}" type="presOf" srcId="{3F980287-9651-496C-86DD-004293A24415}" destId="{23D101F0-8C3F-41CB-A2B2-DA736C7E96F0}" srcOrd="0" destOrd="0" presId="urn:microsoft.com/office/officeart/2005/8/layout/chevron2"/>
    <dgm:cxn modelId="{A7894576-1E14-4380-B649-C734D48B18ED}" type="presOf" srcId="{05CEDBCF-9242-43FD-98AF-668EBC4AE518}" destId="{04D482F5-06CB-4F21-9BDE-B66C31140477}" srcOrd="0" destOrd="1" presId="urn:microsoft.com/office/officeart/2005/8/layout/chevron2"/>
    <dgm:cxn modelId="{F5CDBC15-5E16-4B84-AD1A-75F1A8D8AFA1}" srcId="{EBD4AEAF-8EAA-4EC3-B15C-BBBBA597A1E3}" destId="{7D214C47-A8F8-4046-870D-09369C1A867D}" srcOrd="1" destOrd="0" parTransId="{6E42474B-E0EA-4E1A-8E73-3C05DA1DF02E}" sibTransId="{21ED0821-51F4-410F-8CD4-68282ECF0590}"/>
    <dgm:cxn modelId="{33299008-9A77-4973-8DB2-DFF6C0EBCF13}" type="presOf" srcId="{306A8F8D-B903-42FB-B5B4-022A86E296CC}" destId="{059C60EC-AC73-4D55-8C6E-58FAD5E72174}" srcOrd="0" destOrd="0" presId="urn:microsoft.com/office/officeart/2005/8/layout/chevron2"/>
    <dgm:cxn modelId="{AE45840C-4735-44BF-81DF-B7570A4908B2}" type="presOf" srcId="{926ED45A-270F-4078-B59E-B7980BA1608D}" destId="{29E9D987-D54D-431E-BD61-AB2431C2CB61}" srcOrd="0" destOrd="0" presId="urn:microsoft.com/office/officeart/2005/8/layout/chevron2"/>
    <dgm:cxn modelId="{BD522B54-1F65-4285-8003-05481E32FDAD}" srcId="{926ED45A-270F-4078-B59E-B7980BA1608D}" destId="{EBD4AEAF-8EAA-4EC3-B15C-BBBBA597A1E3}" srcOrd="2" destOrd="0" parTransId="{A9D45E4B-11C1-4CE2-9743-C5AD20478C8A}" sibTransId="{6468F45F-2D6B-4914-9031-DD59AEF23E9B}"/>
    <dgm:cxn modelId="{FD0543C1-7C47-4CEA-845D-2A7ADD67C394}" srcId="{EBD4AEAF-8EAA-4EC3-B15C-BBBBA597A1E3}" destId="{698FBE35-4504-4D3E-9248-8BECEDB29F9E}" srcOrd="0" destOrd="0" parTransId="{01FDCB18-F360-419E-8A32-88F83FFDF02D}" sibTransId="{9F9A841D-0E10-4C22-B8D8-1D0D716943A0}"/>
    <dgm:cxn modelId="{62EA41AE-13F4-46BD-A370-2241C1122615}" type="presParOf" srcId="{29E9D987-D54D-431E-BD61-AB2431C2CB61}" destId="{20EB5935-C466-47ED-9CC8-7FC309649ADF}" srcOrd="0" destOrd="0" presId="urn:microsoft.com/office/officeart/2005/8/layout/chevron2"/>
    <dgm:cxn modelId="{6E4A9E21-9D11-4BB0-BEC6-B687525D8EE6}" type="presParOf" srcId="{20EB5935-C466-47ED-9CC8-7FC309649ADF}" destId="{75CB4CF0-8D3D-4B0D-80E7-755FAF53E2BA}" srcOrd="0" destOrd="0" presId="urn:microsoft.com/office/officeart/2005/8/layout/chevron2"/>
    <dgm:cxn modelId="{C14E9CC2-ED60-4076-9345-428B5FC55571}" type="presParOf" srcId="{20EB5935-C466-47ED-9CC8-7FC309649ADF}" destId="{04D482F5-06CB-4F21-9BDE-B66C31140477}" srcOrd="1" destOrd="0" presId="urn:microsoft.com/office/officeart/2005/8/layout/chevron2"/>
    <dgm:cxn modelId="{24415FFB-E199-4092-A268-F141EBEAB9B0}" type="presParOf" srcId="{29E9D987-D54D-431E-BD61-AB2431C2CB61}" destId="{5D3E733B-4032-4FAA-9867-F7ECA8E3C869}" srcOrd="1" destOrd="0" presId="urn:microsoft.com/office/officeart/2005/8/layout/chevron2"/>
    <dgm:cxn modelId="{99BDE699-C1C4-4DB5-BA51-84A4BC619CC1}" type="presParOf" srcId="{29E9D987-D54D-431E-BD61-AB2431C2CB61}" destId="{77BA60DD-7289-401A-9415-172B898AF11A}" srcOrd="2" destOrd="0" presId="urn:microsoft.com/office/officeart/2005/8/layout/chevron2"/>
    <dgm:cxn modelId="{306CE2EE-A2EA-4206-B521-3C716C18A330}" type="presParOf" srcId="{77BA60DD-7289-401A-9415-172B898AF11A}" destId="{23D101F0-8C3F-41CB-A2B2-DA736C7E96F0}" srcOrd="0" destOrd="0" presId="urn:microsoft.com/office/officeart/2005/8/layout/chevron2"/>
    <dgm:cxn modelId="{71DB8A2C-7A61-4DBB-977A-18543C0050F2}" type="presParOf" srcId="{77BA60DD-7289-401A-9415-172B898AF11A}" destId="{059C60EC-AC73-4D55-8C6E-58FAD5E72174}" srcOrd="1" destOrd="0" presId="urn:microsoft.com/office/officeart/2005/8/layout/chevron2"/>
    <dgm:cxn modelId="{F7E0FA29-C3A0-41D0-B7EB-F8F76D320EC9}" type="presParOf" srcId="{29E9D987-D54D-431E-BD61-AB2431C2CB61}" destId="{C62378C7-4D4D-4AC6-9309-52379A7E7408}" srcOrd="3" destOrd="0" presId="urn:microsoft.com/office/officeart/2005/8/layout/chevron2"/>
    <dgm:cxn modelId="{6625BCF2-A8C4-4F49-8219-50E3C8FDA520}" type="presParOf" srcId="{29E9D987-D54D-431E-BD61-AB2431C2CB61}" destId="{AA58436B-030E-4BDB-9568-BA5E2EACEF0F}" srcOrd="4" destOrd="0" presId="urn:microsoft.com/office/officeart/2005/8/layout/chevron2"/>
    <dgm:cxn modelId="{5BD03419-706C-4779-AB3F-3DF0593F8763}" type="presParOf" srcId="{AA58436B-030E-4BDB-9568-BA5E2EACEF0F}" destId="{419C0A02-9457-4013-8F27-6877FD064B09}" srcOrd="0" destOrd="0" presId="urn:microsoft.com/office/officeart/2005/8/layout/chevron2"/>
    <dgm:cxn modelId="{B10438D8-5094-493E-8A23-5492D9EC3541}" type="presParOf" srcId="{AA58436B-030E-4BDB-9568-BA5E2EACEF0F}" destId="{1E1E171E-C6DE-42C9-9C08-5DE922D82944}" srcOrd="1" destOrd="0" presId="urn:microsoft.com/office/officeart/2005/8/layout/chevron2"/>
  </dgm:cxnLst>
  <dgm:bg>
    <a:solidFill>
      <a:srgbClr val="7030A0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9DBAB68-16C6-481F-895F-ED01D8E5C91D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AEB0B6CD-EF0E-4D8F-B14E-84BF653C0DAB}">
      <dgm:prSet phldrT="[Metin]"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tr-TR" sz="2000" b="1" dirty="0" smtClean="0">
            <a:solidFill>
              <a:srgbClr val="FF0000"/>
            </a:solidFill>
          </a:endParaRPr>
        </a:p>
        <a:p>
          <a:r>
            <a:rPr lang="tr-TR" sz="2000" b="1" dirty="0" smtClean="0">
              <a:ln>
                <a:solidFill>
                  <a:schemeClr val="tx1"/>
                </a:solidFill>
              </a:ln>
              <a:solidFill>
                <a:srgbClr val="FF0000"/>
              </a:solidFill>
            </a:rPr>
            <a:t>Amino grubu</a:t>
          </a:r>
        </a:p>
        <a:p>
          <a:r>
            <a:rPr lang="tr-TR" sz="2000" b="1" dirty="0" smtClean="0">
              <a:solidFill>
                <a:srgbClr val="FF0000"/>
              </a:solidFill>
            </a:rPr>
            <a:t>(-NH2)</a:t>
          </a:r>
        </a:p>
        <a:p>
          <a:endParaRPr lang="tr-TR" sz="2800" dirty="0"/>
        </a:p>
      </dgm:t>
    </dgm:pt>
    <dgm:pt modelId="{52FB0D0C-2402-454A-8A3C-92E49386F42B}" type="parTrans" cxnId="{6373C90E-BB5C-4C00-ABA5-93AA6A122AF2}">
      <dgm:prSet/>
      <dgm:spPr/>
      <dgm:t>
        <a:bodyPr/>
        <a:lstStyle/>
        <a:p>
          <a:endParaRPr lang="tr-TR"/>
        </a:p>
      </dgm:t>
    </dgm:pt>
    <dgm:pt modelId="{83570662-D6FF-4FEB-8882-177A35D12E33}" type="sibTrans" cxnId="{6373C90E-BB5C-4C00-ABA5-93AA6A122AF2}">
      <dgm:prSet/>
      <dgm:spPr/>
      <dgm:t>
        <a:bodyPr/>
        <a:lstStyle/>
        <a:p>
          <a:endParaRPr lang="tr-TR"/>
        </a:p>
      </dgm:t>
    </dgm:pt>
    <dgm:pt modelId="{13FDC9B5-2B15-4E81-AEC1-ECCA3A9CB409}">
      <dgm:prSet phldrT="[Metin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r-TR" sz="2000" b="1" dirty="0" smtClean="0">
              <a:ln>
                <a:solidFill>
                  <a:schemeClr val="tx1"/>
                </a:solidFill>
              </a:ln>
              <a:solidFill>
                <a:srgbClr val="00B050"/>
              </a:solidFill>
            </a:rPr>
            <a:t>Karboksil grubu</a:t>
          </a:r>
        </a:p>
        <a:p>
          <a:r>
            <a:rPr lang="tr-TR" sz="2000" b="1" dirty="0" smtClean="0">
              <a:solidFill>
                <a:srgbClr val="FF0000"/>
              </a:solidFill>
            </a:rPr>
            <a:t>(-COOH)</a:t>
          </a:r>
          <a:endParaRPr lang="tr-TR" sz="2000" b="1" dirty="0">
            <a:solidFill>
              <a:srgbClr val="FF0000"/>
            </a:solidFill>
          </a:endParaRPr>
        </a:p>
      </dgm:t>
    </dgm:pt>
    <dgm:pt modelId="{2A91B306-971B-4231-A9A5-F1FC0DD64F04}" type="parTrans" cxnId="{D54BBE86-6422-479C-A875-4D64C8D344C3}">
      <dgm:prSet/>
      <dgm:spPr/>
      <dgm:t>
        <a:bodyPr/>
        <a:lstStyle/>
        <a:p>
          <a:endParaRPr lang="tr-TR"/>
        </a:p>
      </dgm:t>
    </dgm:pt>
    <dgm:pt modelId="{8B62B5A1-3918-4248-A62E-01F253914358}" type="sibTrans" cxnId="{D54BBE86-6422-479C-A875-4D64C8D344C3}">
      <dgm:prSet/>
      <dgm:spPr/>
      <dgm:t>
        <a:bodyPr/>
        <a:lstStyle/>
        <a:p>
          <a:endParaRPr lang="tr-TR"/>
        </a:p>
      </dgm:t>
    </dgm:pt>
    <dgm:pt modelId="{CBB94EE3-67B5-4E25-9D18-98C7A8B19737}">
      <dgm:prSet phldrT="[Metin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r-TR" sz="2000" b="1" dirty="0" smtClean="0">
              <a:ln>
                <a:solidFill>
                  <a:srgbClr val="00B0F0"/>
                </a:solidFill>
              </a:ln>
              <a:solidFill>
                <a:schemeClr val="tx1"/>
              </a:solidFill>
            </a:rPr>
            <a:t>Merkezi karbon atomu ve ona bağlı hidrojen</a:t>
          </a:r>
        </a:p>
        <a:p>
          <a:endParaRPr lang="tr-TR" sz="1300" dirty="0"/>
        </a:p>
      </dgm:t>
    </dgm:pt>
    <dgm:pt modelId="{FAC77498-2CF0-48BA-A867-81B6A6BCCEF3}" type="parTrans" cxnId="{2A124B72-E1D3-41EF-8DB8-90C3615E6C3C}">
      <dgm:prSet/>
      <dgm:spPr/>
      <dgm:t>
        <a:bodyPr/>
        <a:lstStyle/>
        <a:p>
          <a:endParaRPr lang="tr-TR"/>
        </a:p>
      </dgm:t>
    </dgm:pt>
    <dgm:pt modelId="{C6029755-97A6-414F-9A91-DA0E53A5A24C}" type="sibTrans" cxnId="{2A124B72-E1D3-41EF-8DB8-90C3615E6C3C}">
      <dgm:prSet/>
      <dgm:spPr/>
      <dgm:t>
        <a:bodyPr/>
        <a:lstStyle/>
        <a:p>
          <a:endParaRPr lang="tr-TR"/>
        </a:p>
      </dgm:t>
    </dgm:pt>
    <dgm:pt modelId="{8B6D91F6-C7E8-4C73-A387-F50FE8A8277E}">
      <dgm:prSet phldrT="[Metin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tr-TR" sz="2000" b="1" dirty="0" smtClean="0">
            <a:solidFill>
              <a:srgbClr val="FF0000"/>
            </a:solidFill>
          </a:endParaRPr>
        </a:p>
        <a:p>
          <a:r>
            <a:rPr lang="tr-TR" sz="2000" b="1" dirty="0" smtClean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tx1"/>
              </a:solidFill>
            </a:rPr>
            <a:t>Radikal (değişken) grup</a:t>
          </a:r>
        </a:p>
        <a:p>
          <a:r>
            <a:rPr lang="tr-TR" sz="2000" b="1" dirty="0" smtClean="0">
              <a:solidFill>
                <a:srgbClr val="FF0000"/>
              </a:solidFill>
            </a:rPr>
            <a:t>(R)</a:t>
          </a:r>
        </a:p>
        <a:p>
          <a:endParaRPr lang="tr-TR" sz="1200" dirty="0"/>
        </a:p>
      </dgm:t>
    </dgm:pt>
    <dgm:pt modelId="{AD641234-4851-4D5F-B469-354BE3EECD4E}" type="parTrans" cxnId="{A6CF3B26-88C1-461B-94E9-94ACE884A673}">
      <dgm:prSet/>
      <dgm:spPr/>
      <dgm:t>
        <a:bodyPr/>
        <a:lstStyle/>
        <a:p>
          <a:endParaRPr lang="tr-TR"/>
        </a:p>
      </dgm:t>
    </dgm:pt>
    <dgm:pt modelId="{C2D7148E-4A75-46CF-8E1D-7834CA0381AB}" type="sibTrans" cxnId="{A6CF3B26-88C1-461B-94E9-94ACE884A673}">
      <dgm:prSet/>
      <dgm:spPr/>
      <dgm:t>
        <a:bodyPr/>
        <a:lstStyle/>
        <a:p>
          <a:endParaRPr lang="tr-TR"/>
        </a:p>
      </dgm:t>
    </dgm:pt>
    <dgm:pt modelId="{A9D166C2-0C3B-405F-ADF7-BEA34BC9890E}" type="pres">
      <dgm:prSet presAssocID="{59DBAB68-16C6-481F-895F-ED01D8E5C91D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tr-TR"/>
        </a:p>
      </dgm:t>
    </dgm:pt>
    <dgm:pt modelId="{7C2CB1F7-9AF0-4B64-8F38-EB35DBA2D0F9}" type="pres">
      <dgm:prSet presAssocID="{59DBAB68-16C6-481F-895F-ED01D8E5C91D}" presName="pyramid" presStyleLbl="node1" presStyleIdx="0" presStyleCn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tr-TR"/>
        </a:p>
      </dgm:t>
    </dgm:pt>
    <dgm:pt modelId="{787A8A9D-D21E-437D-A552-406391704A3B}" type="pres">
      <dgm:prSet presAssocID="{59DBAB68-16C6-481F-895F-ED01D8E5C91D}" presName="theList" presStyleCnt="0"/>
      <dgm:spPr/>
    </dgm:pt>
    <dgm:pt modelId="{4CCE563F-6E51-4E4D-9A16-CE7F7FD3AD60}" type="pres">
      <dgm:prSet presAssocID="{AEB0B6CD-EF0E-4D8F-B14E-84BF653C0DAB}" presName="aNode" presStyleLbl="fgAcc1" presStyleIdx="0" presStyleCnt="4" custLinFactNeighborX="-700" custLinFactNeighborY="4197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2C07101-3588-4700-B715-E1F9D01EE5D7}" type="pres">
      <dgm:prSet presAssocID="{AEB0B6CD-EF0E-4D8F-B14E-84BF653C0DAB}" presName="aSpace" presStyleCnt="0"/>
      <dgm:spPr/>
    </dgm:pt>
    <dgm:pt modelId="{A561938F-DDA4-4D8C-90F0-3553236E5967}" type="pres">
      <dgm:prSet presAssocID="{13FDC9B5-2B15-4E81-AEC1-ECCA3A9CB409}" presName="aNode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E7C03E2-BBE0-43C6-98B2-0A29687B7898}" type="pres">
      <dgm:prSet presAssocID="{13FDC9B5-2B15-4E81-AEC1-ECCA3A9CB409}" presName="aSpace" presStyleCnt="0"/>
      <dgm:spPr/>
    </dgm:pt>
    <dgm:pt modelId="{2039704C-4BD7-4125-A3ED-4002FFB6FAC4}" type="pres">
      <dgm:prSet presAssocID="{CBB94EE3-67B5-4E25-9D18-98C7A8B19737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16540F2-B64E-45BE-88FB-BE79E5F898CF}" type="pres">
      <dgm:prSet presAssocID="{CBB94EE3-67B5-4E25-9D18-98C7A8B19737}" presName="aSpace" presStyleCnt="0"/>
      <dgm:spPr/>
    </dgm:pt>
    <dgm:pt modelId="{C90F78CD-D5D0-43B4-8C04-2A92BB5815C8}" type="pres">
      <dgm:prSet presAssocID="{8B6D91F6-C7E8-4C73-A387-F50FE8A8277E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FD3076D-611E-403B-A7E9-7C0A09112F27}" type="pres">
      <dgm:prSet presAssocID="{8B6D91F6-C7E8-4C73-A387-F50FE8A8277E}" presName="aSpace" presStyleCnt="0"/>
      <dgm:spPr/>
    </dgm:pt>
  </dgm:ptLst>
  <dgm:cxnLst>
    <dgm:cxn modelId="{2A124B72-E1D3-41EF-8DB8-90C3615E6C3C}" srcId="{59DBAB68-16C6-481F-895F-ED01D8E5C91D}" destId="{CBB94EE3-67B5-4E25-9D18-98C7A8B19737}" srcOrd="2" destOrd="0" parTransId="{FAC77498-2CF0-48BA-A867-81B6A6BCCEF3}" sibTransId="{C6029755-97A6-414F-9A91-DA0E53A5A24C}"/>
    <dgm:cxn modelId="{00E6A6E9-A470-4AA9-98D0-D5097B539497}" type="presOf" srcId="{8B6D91F6-C7E8-4C73-A387-F50FE8A8277E}" destId="{C90F78CD-D5D0-43B4-8C04-2A92BB5815C8}" srcOrd="0" destOrd="0" presId="urn:microsoft.com/office/officeart/2005/8/layout/pyramid2"/>
    <dgm:cxn modelId="{6373C90E-BB5C-4C00-ABA5-93AA6A122AF2}" srcId="{59DBAB68-16C6-481F-895F-ED01D8E5C91D}" destId="{AEB0B6CD-EF0E-4D8F-B14E-84BF653C0DAB}" srcOrd="0" destOrd="0" parTransId="{52FB0D0C-2402-454A-8A3C-92E49386F42B}" sibTransId="{83570662-D6FF-4FEB-8882-177A35D12E33}"/>
    <dgm:cxn modelId="{8EDF0ECA-CAFE-436C-AA01-A76EB416D174}" type="presOf" srcId="{AEB0B6CD-EF0E-4D8F-B14E-84BF653C0DAB}" destId="{4CCE563F-6E51-4E4D-9A16-CE7F7FD3AD60}" srcOrd="0" destOrd="0" presId="urn:microsoft.com/office/officeart/2005/8/layout/pyramid2"/>
    <dgm:cxn modelId="{A6CF3B26-88C1-461B-94E9-94ACE884A673}" srcId="{59DBAB68-16C6-481F-895F-ED01D8E5C91D}" destId="{8B6D91F6-C7E8-4C73-A387-F50FE8A8277E}" srcOrd="3" destOrd="0" parTransId="{AD641234-4851-4D5F-B469-354BE3EECD4E}" sibTransId="{C2D7148E-4A75-46CF-8E1D-7834CA0381AB}"/>
    <dgm:cxn modelId="{33A2BC48-EDBD-4C6D-B168-062C947E3C64}" type="presOf" srcId="{CBB94EE3-67B5-4E25-9D18-98C7A8B19737}" destId="{2039704C-4BD7-4125-A3ED-4002FFB6FAC4}" srcOrd="0" destOrd="0" presId="urn:microsoft.com/office/officeart/2005/8/layout/pyramid2"/>
    <dgm:cxn modelId="{D54BBE86-6422-479C-A875-4D64C8D344C3}" srcId="{59DBAB68-16C6-481F-895F-ED01D8E5C91D}" destId="{13FDC9B5-2B15-4E81-AEC1-ECCA3A9CB409}" srcOrd="1" destOrd="0" parTransId="{2A91B306-971B-4231-A9A5-F1FC0DD64F04}" sibTransId="{8B62B5A1-3918-4248-A62E-01F253914358}"/>
    <dgm:cxn modelId="{BD2D6109-B68C-4CF3-BB04-E41EC379115A}" type="presOf" srcId="{13FDC9B5-2B15-4E81-AEC1-ECCA3A9CB409}" destId="{A561938F-DDA4-4D8C-90F0-3553236E5967}" srcOrd="0" destOrd="0" presId="urn:microsoft.com/office/officeart/2005/8/layout/pyramid2"/>
    <dgm:cxn modelId="{73D515C3-12FD-42BF-8499-9A6E4439A90A}" type="presOf" srcId="{59DBAB68-16C6-481F-895F-ED01D8E5C91D}" destId="{A9D166C2-0C3B-405F-ADF7-BEA34BC9890E}" srcOrd="0" destOrd="0" presId="urn:microsoft.com/office/officeart/2005/8/layout/pyramid2"/>
    <dgm:cxn modelId="{5AC44806-B79C-4F77-8E94-C5256A48F9EE}" type="presParOf" srcId="{A9D166C2-0C3B-405F-ADF7-BEA34BC9890E}" destId="{7C2CB1F7-9AF0-4B64-8F38-EB35DBA2D0F9}" srcOrd="0" destOrd="0" presId="urn:microsoft.com/office/officeart/2005/8/layout/pyramid2"/>
    <dgm:cxn modelId="{0E1BDCD7-7414-4013-936C-788991D7FC25}" type="presParOf" srcId="{A9D166C2-0C3B-405F-ADF7-BEA34BC9890E}" destId="{787A8A9D-D21E-437D-A552-406391704A3B}" srcOrd="1" destOrd="0" presId="urn:microsoft.com/office/officeart/2005/8/layout/pyramid2"/>
    <dgm:cxn modelId="{99C2241D-B8EE-4AE0-B3D9-3752720ACCBF}" type="presParOf" srcId="{787A8A9D-D21E-437D-A552-406391704A3B}" destId="{4CCE563F-6E51-4E4D-9A16-CE7F7FD3AD60}" srcOrd="0" destOrd="0" presId="urn:microsoft.com/office/officeart/2005/8/layout/pyramid2"/>
    <dgm:cxn modelId="{FB1BB136-FED5-4353-9215-3CC56E560336}" type="presParOf" srcId="{787A8A9D-D21E-437D-A552-406391704A3B}" destId="{32C07101-3588-4700-B715-E1F9D01EE5D7}" srcOrd="1" destOrd="0" presId="urn:microsoft.com/office/officeart/2005/8/layout/pyramid2"/>
    <dgm:cxn modelId="{8B903557-557C-4FAE-8D44-8B0D04F68401}" type="presParOf" srcId="{787A8A9D-D21E-437D-A552-406391704A3B}" destId="{A561938F-DDA4-4D8C-90F0-3553236E5967}" srcOrd="2" destOrd="0" presId="urn:microsoft.com/office/officeart/2005/8/layout/pyramid2"/>
    <dgm:cxn modelId="{C003A38C-666A-4883-818D-5B56D344EECC}" type="presParOf" srcId="{787A8A9D-D21E-437D-A552-406391704A3B}" destId="{AE7C03E2-BBE0-43C6-98B2-0A29687B7898}" srcOrd="3" destOrd="0" presId="urn:microsoft.com/office/officeart/2005/8/layout/pyramid2"/>
    <dgm:cxn modelId="{055E0BF3-846D-4760-9519-2EE44571F6A4}" type="presParOf" srcId="{787A8A9D-D21E-437D-A552-406391704A3B}" destId="{2039704C-4BD7-4125-A3ED-4002FFB6FAC4}" srcOrd="4" destOrd="0" presId="urn:microsoft.com/office/officeart/2005/8/layout/pyramid2"/>
    <dgm:cxn modelId="{2344C631-5ED5-40A8-993D-5E901283745E}" type="presParOf" srcId="{787A8A9D-D21E-437D-A552-406391704A3B}" destId="{816540F2-B64E-45BE-88FB-BE79E5F898CF}" srcOrd="5" destOrd="0" presId="urn:microsoft.com/office/officeart/2005/8/layout/pyramid2"/>
    <dgm:cxn modelId="{0D78D748-3E5B-4336-B8D9-F54F779A580E}" type="presParOf" srcId="{787A8A9D-D21E-437D-A552-406391704A3B}" destId="{C90F78CD-D5D0-43B4-8C04-2A92BB5815C8}" srcOrd="6" destOrd="0" presId="urn:microsoft.com/office/officeart/2005/8/layout/pyramid2"/>
    <dgm:cxn modelId="{9FA58B16-7672-445A-BAAA-E2BF7F7BAF0C}" type="presParOf" srcId="{787A8A9D-D21E-437D-A552-406391704A3B}" destId="{8FD3076D-611E-403B-A7E9-7C0A09112F27}" srcOrd="7" destOrd="0" presId="urn:microsoft.com/office/officeart/2005/8/layout/pyramid2"/>
  </dgm:cxnLst>
  <dgm:bg>
    <a:solidFill>
      <a:schemeClr val="bg1">
        <a:lumMod val="5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E40D7AB-475D-4D0D-BE40-799C634C1FDE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398798D6-0CE6-465D-8136-24D08A571E01}">
      <dgm:prSet phldrT="[Metin]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r>
            <a:rPr lang="tr-TR" b="1" dirty="0" smtClean="0">
              <a:solidFill>
                <a:srgbClr val="C00000"/>
              </a:solidFill>
            </a:rPr>
            <a:t>Kullanılan </a:t>
          </a:r>
          <a:r>
            <a:rPr lang="tr-TR" b="1" dirty="0" smtClean="0">
              <a:ln>
                <a:solidFill>
                  <a:schemeClr val="tx1"/>
                </a:solidFill>
              </a:ln>
              <a:solidFill>
                <a:srgbClr val="00B050"/>
              </a:solidFill>
            </a:rPr>
            <a:t>aminoasit çeşidinin </a:t>
          </a:r>
          <a:r>
            <a:rPr lang="tr-TR" b="1" dirty="0" smtClean="0">
              <a:solidFill>
                <a:srgbClr val="C00000"/>
              </a:solidFill>
            </a:rPr>
            <a:t>farklı olması</a:t>
          </a:r>
          <a:endParaRPr lang="tr-TR" b="1" dirty="0">
            <a:solidFill>
              <a:srgbClr val="C00000"/>
            </a:solidFill>
          </a:endParaRPr>
        </a:p>
      </dgm:t>
    </dgm:pt>
    <dgm:pt modelId="{5DA85A61-2236-48CD-A5F2-B1668C21FDF4}" type="parTrans" cxnId="{E63F89C5-81B6-4AC8-9E70-0B732D917A5C}">
      <dgm:prSet/>
      <dgm:spPr/>
      <dgm:t>
        <a:bodyPr/>
        <a:lstStyle/>
        <a:p>
          <a:endParaRPr lang="tr-TR"/>
        </a:p>
      </dgm:t>
    </dgm:pt>
    <dgm:pt modelId="{E0C6ADA9-2802-4FF2-9086-E9DBFEA66DEB}" type="sibTrans" cxnId="{E63F89C5-81B6-4AC8-9E70-0B732D917A5C}">
      <dgm:prSet/>
      <dgm:spPr/>
      <dgm:t>
        <a:bodyPr/>
        <a:lstStyle/>
        <a:p>
          <a:endParaRPr lang="tr-TR"/>
        </a:p>
      </dgm:t>
    </dgm:pt>
    <dgm:pt modelId="{CACE9ADE-B170-4349-BAF4-E39D146A3648}">
      <dgm:prSet phldrT="[Metin]" phldr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endParaRPr lang="tr-TR" dirty="0"/>
        </a:p>
      </dgm:t>
    </dgm:pt>
    <dgm:pt modelId="{6D99C49E-9E9F-4B40-947A-97DEF7B57ED3}" type="parTrans" cxnId="{DC34D6C0-818C-43F8-846D-3C13040A92B4}">
      <dgm:prSet/>
      <dgm:spPr/>
      <dgm:t>
        <a:bodyPr/>
        <a:lstStyle/>
        <a:p>
          <a:endParaRPr lang="tr-TR"/>
        </a:p>
      </dgm:t>
    </dgm:pt>
    <dgm:pt modelId="{CAD45F87-56D3-4570-89E7-2A7231AD7E19}" type="sibTrans" cxnId="{DC34D6C0-818C-43F8-846D-3C13040A92B4}">
      <dgm:prSet/>
      <dgm:spPr/>
      <dgm:t>
        <a:bodyPr/>
        <a:lstStyle/>
        <a:p>
          <a:endParaRPr lang="tr-TR"/>
        </a:p>
      </dgm:t>
    </dgm:pt>
    <dgm:pt modelId="{F3DFEDA1-5E46-4341-A50C-AD195DA65BC1}">
      <dgm:prSet phldrT="[Metin]" phldr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endParaRPr lang="tr-TR"/>
        </a:p>
      </dgm:t>
    </dgm:pt>
    <dgm:pt modelId="{D3ED16F8-AAF1-4823-A09E-F0DFCAE6E005}" type="parTrans" cxnId="{5102BAF5-37E7-43AD-BFB7-0A375D32276B}">
      <dgm:prSet/>
      <dgm:spPr/>
      <dgm:t>
        <a:bodyPr/>
        <a:lstStyle/>
        <a:p>
          <a:endParaRPr lang="tr-TR"/>
        </a:p>
      </dgm:t>
    </dgm:pt>
    <dgm:pt modelId="{EEABC043-6CF8-40F6-BF70-42FFB72A1008}" type="sibTrans" cxnId="{5102BAF5-37E7-43AD-BFB7-0A375D32276B}">
      <dgm:prSet/>
      <dgm:spPr/>
      <dgm:t>
        <a:bodyPr/>
        <a:lstStyle/>
        <a:p>
          <a:endParaRPr lang="tr-TR"/>
        </a:p>
      </dgm:t>
    </dgm:pt>
    <dgm:pt modelId="{BA1C00AB-CE0F-44F9-96CD-DDD9C4F80F44}">
      <dgm:prSet phldrT="[Metin]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 w="76200"/>
      </dgm:spPr>
      <dgm:t>
        <a:bodyPr/>
        <a:lstStyle/>
        <a:p>
          <a:r>
            <a:rPr lang="tr-TR" b="1" dirty="0" smtClean="0">
              <a:solidFill>
                <a:srgbClr val="C00000"/>
              </a:solidFill>
            </a:rPr>
            <a:t>Kullanılan</a:t>
          </a:r>
          <a:r>
            <a:rPr lang="tr-TR" dirty="0" smtClean="0"/>
            <a:t> </a:t>
          </a:r>
          <a:r>
            <a:rPr lang="tr-TR" b="1" dirty="0" smtClean="0">
              <a:ln>
                <a:solidFill>
                  <a:schemeClr val="tx1"/>
                </a:solidFill>
              </a:ln>
              <a:solidFill>
                <a:schemeClr val="accent2">
                  <a:lumMod val="50000"/>
                </a:schemeClr>
              </a:solidFill>
            </a:rPr>
            <a:t>aminoasit sayısının </a:t>
          </a:r>
          <a:r>
            <a:rPr lang="tr-TR" b="1" dirty="0" smtClean="0">
              <a:solidFill>
                <a:srgbClr val="C00000"/>
              </a:solidFill>
            </a:rPr>
            <a:t>farklı olması</a:t>
          </a:r>
          <a:endParaRPr lang="tr-TR" b="1" dirty="0">
            <a:solidFill>
              <a:srgbClr val="C00000"/>
            </a:solidFill>
          </a:endParaRPr>
        </a:p>
      </dgm:t>
    </dgm:pt>
    <dgm:pt modelId="{3162CC0B-6F6F-475A-AE28-754B63ADFA62}" type="parTrans" cxnId="{9AFFC7D7-08BD-468A-8A7A-1FCE38A522A1}">
      <dgm:prSet/>
      <dgm:spPr/>
      <dgm:t>
        <a:bodyPr/>
        <a:lstStyle/>
        <a:p>
          <a:endParaRPr lang="tr-TR"/>
        </a:p>
      </dgm:t>
    </dgm:pt>
    <dgm:pt modelId="{C71B443B-4A59-41C8-BC66-0B5B7FF18BAC}" type="sibTrans" cxnId="{9AFFC7D7-08BD-468A-8A7A-1FCE38A522A1}">
      <dgm:prSet/>
      <dgm:spPr/>
      <dgm:t>
        <a:bodyPr/>
        <a:lstStyle/>
        <a:p>
          <a:endParaRPr lang="tr-TR"/>
        </a:p>
      </dgm:t>
    </dgm:pt>
    <dgm:pt modelId="{7E554072-146B-4C56-8BD1-39428CF884DB}">
      <dgm:prSet phldrT="[Metin]" phldr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 w="76200"/>
      </dgm:spPr>
      <dgm:t>
        <a:bodyPr/>
        <a:lstStyle/>
        <a:p>
          <a:endParaRPr lang="tr-TR"/>
        </a:p>
      </dgm:t>
    </dgm:pt>
    <dgm:pt modelId="{59D1005A-1AE6-4FF9-9061-56BC369A4A9D}" type="parTrans" cxnId="{8008B1CA-4D7F-49E2-B767-8A1D4F600AE3}">
      <dgm:prSet/>
      <dgm:spPr/>
      <dgm:t>
        <a:bodyPr/>
        <a:lstStyle/>
        <a:p>
          <a:endParaRPr lang="tr-TR"/>
        </a:p>
      </dgm:t>
    </dgm:pt>
    <dgm:pt modelId="{953B996E-F1D6-4842-9436-579EA2826F9C}" type="sibTrans" cxnId="{8008B1CA-4D7F-49E2-B767-8A1D4F600AE3}">
      <dgm:prSet/>
      <dgm:spPr/>
      <dgm:t>
        <a:bodyPr/>
        <a:lstStyle/>
        <a:p>
          <a:endParaRPr lang="tr-TR"/>
        </a:p>
      </dgm:t>
    </dgm:pt>
    <dgm:pt modelId="{8ACA73E5-CBF7-4951-8591-B17EE2C07C31}">
      <dgm:prSet phldrT="[Metin]" phldr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 w="76200"/>
      </dgm:spPr>
      <dgm:t>
        <a:bodyPr/>
        <a:lstStyle/>
        <a:p>
          <a:endParaRPr lang="tr-TR" dirty="0"/>
        </a:p>
      </dgm:t>
    </dgm:pt>
    <dgm:pt modelId="{5DB9A6A8-AF20-4B77-AE56-85A2B5DB0AF2}" type="parTrans" cxnId="{0690AD09-5395-4FB4-A460-3A3135EE9F64}">
      <dgm:prSet/>
      <dgm:spPr/>
      <dgm:t>
        <a:bodyPr/>
        <a:lstStyle/>
        <a:p>
          <a:endParaRPr lang="tr-TR"/>
        </a:p>
      </dgm:t>
    </dgm:pt>
    <dgm:pt modelId="{89F01D4D-D978-40D4-AABC-ED528AF90F11}" type="sibTrans" cxnId="{0690AD09-5395-4FB4-A460-3A3135EE9F64}">
      <dgm:prSet/>
      <dgm:spPr/>
      <dgm:t>
        <a:bodyPr/>
        <a:lstStyle/>
        <a:p>
          <a:endParaRPr lang="tr-TR"/>
        </a:p>
      </dgm:t>
    </dgm:pt>
    <dgm:pt modelId="{C9B48450-F44B-4CCF-A31B-4F301EA75FC9}">
      <dgm:prSet phldrT="[Metin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76200"/>
      </dgm:spPr>
      <dgm:t>
        <a:bodyPr/>
        <a:lstStyle/>
        <a:p>
          <a:r>
            <a:rPr lang="tr-TR" b="1" dirty="0" smtClean="0">
              <a:solidFill>
                <a:srgbClr val="C00000"/>
              </a:solidFill>
            </a:rPr>
            <a:t>Kullanılan</a:t>
          </a:r>
          <a:r>
            <a:rPr lang="tr-TR" dirty="0" smtClean="0"/>
            <a:t> </a:t>
          </a:r>
          <a:r>
            <a:rPr lang="tr-TR" b="1" dirty="0" smtClean="0">
              <a:ln>
                <a:solidFill>
                  <a:srgbClr val="00B050"/>
                </a:solidFill>
              </a:ln>
              <a:solidFill>
                <a:srgbClr val="002060"/>
              </a:solidFill>
            </a:rPr>
            <a:t>aminoasitlerin dizilişinin </a:t>
          </a:r>
          <a:r>
            <a:rPr lang="tr-TR" b="1" dirty="0" smtClean="0">
              <a:solidFill>
                <a:srgbClr val="C00000"/>
              </a:solidFill>
            </a:rPr>
            <a:t>farklı olmasıdır</a:t>
          </a:r>
          <a:r>
            <a:rPr lang="tr-TR" dirty="0" smtClean="0"/>
            <a:t>.</a:t>
          </a:r>
          <a:endParaRPr lang="tr-TR" dirty="0"/>
        </a:p>
      </dgm:t>
    </dgm:pt>
    <dgm:pt modelId="{150A0FC0-E013-4862-924F-EDDF811FE216}" type="parTrans" cxnId="{4CCB6799-23D4-4DA1-BB6E-8CC3CC48ADF1}">
      <dgm:prSet/>
      <dgm:spPr/>
      <dgm:t>
        <a:bodyPr/>
        <a:lstStyle/>
        <a:p>
          <a:endParaRPr lang="tr-TR"/>
        </a:p>
      </dgm:t>
    </dgm:pt>
    <dgm:pt modelId="{3442E7C3-D2C6-4487-8F6D-48CD0C2C61DA}" type="sibTrans" cxnId="{4CCB6799-23D4-4DA1-BB6E-8CC3CC48ADF1}">
      <dgm:prSet/>
      <dgm:spPr/>
      <dgm:t>
        <a:bodyPr/>
        <a:lstStyle/>
        <a:p>
          <a:endParaRPr lang="tr-TR"/>
        </a:p>
      </dgm:t>
    </dgm:pt>
    <dgm:pt modelId="{A909A9E5-3137-4CA3-B344-D7CE87A74DF0}">
      <dgm:prSet phldrT="[Metin]" phldr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76200"/>
      </dgm:spPr>
      <dgm:t>
        <a:bodyPr/>
        <a:lstStyle/>
        <a:p>
          <a:endParaRPr lang="tr-TR" dirty="0"/>
        </a:p>
      </dgm:t>
    </dgm:pt>
    <dgm:pt modelId="{82F19FF6-E322-4889-954E-3847B6E9054B}" type="parTrans" cxnId="{27BA5F7A-9116-407D-BFD8-C6581386181C}">
      <dgm:prSet/>
      <dgm:spPr/>
      <dgm:t>
        <a:bodyPr/>
        <a:lstStyle/>
        <a:p>
          <a:endParaRPr lang="tr-TR"/>
        </a:p>
      </dgm:t>
    </dgm:pt>
    <dgm:pt modelId="{E34A5B1D-ED65-4CA2-B1F1-C40F858C3032}" type="sibTrans" cxnId="{27BA5F7A-9116-407D-BFD8-C6581386181C}">
      <dgm:prSet/>
      <dgm:spPr/>
      <dgm:t>
        <a:bodyPr/>
        <a:lstStyle/>
        <a:p>
          <a:endParaRPr lang="tr-TR"/>
        </a:p>
      </dgm:t>
    </dgm:pt>
    <dgm:pt modelId="{4366B91D-F0D3-4051-832E-A8C6A8590778}">
      <dgm:prSet phldrT="[Metin]" phldr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 w="76200"/>
      </dgm:spPr>
      <dgm:t>
        <a:bodyPr/>
        <a:lstStyle/>
        <a:p>
          <a:endParaRPr lang="tr-TR"/>
        </a:p>
      </dgm:t>
    </dgm:pt>
    <dgm:pt modelId="{5043DBBE-4B56-4C55-8610-3B052D340624}" type="parTrans" cxnId="{A4D8AFB3-2AC5-4DCC-95BF-2CC5FD1ED156}">
      <dgm:prSet/>
      <dgm:spPr/>
      <dgm:t>
        <a:bodyPr/>
        <a:lstStyle/>
        <a:p>
          <a:endParaRPr lang="tr-TR"/>
        </a:p>
      </dgm:t>
    </dgm:pt>
    <dgm:pt modelId="{BDCBCD07-0830-44B6-8704-C06C67E6C18E}" type="sibTrans" cxnId="{A4D8AFB3-2AC5-4DCC-95BF-2CC5FD1ED156}">
      <dgm:prSet/>
      <dgm:spPr/>
      <dgm:t>
        <a:bodyPr/>
        <a:lstStyle/>
        <a:p>
          <a:endParaRPr lang="tr-TR"/>
        </a:p>
      </dgm:t>
    </dgm:pt>
    <dgm:pt modelId="{BBF9ED86-7C08-47D4-A05D-A3185F27346F}" type="pres">
      <dgm:prSet presAssocID="{BE40D7AB-475D-4D0D-BE40-799C634C1FDE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2258E2C8-DCAF-4647-979B-0C2F92EB8B2F}" type="pres">
      <dgm:prSet presAssocID="{398798D6-0CE6-465D-8136-24D08A571E01}" presName="comp" presStyleCnt="0"/>
      <dgm:spPr/>
    </dgm:pt>
    <dgm:pt modelId="{CFDF4FB6-095D-4ABD-9D4D-747F58AFDAD8}" type="pres">
      <dgm:prSet presAssocID="{398798D6-0CE6-465D-8136-24D08A571E01}" presName="box" presStyleLbl="node1" presStyleIdx="0" presStyleCnt="3"/>
      <dgm:spPr/>
      <dgm:t>
        <a:bodyPr/>
        <a:lstStyle/>
        <a:p>
          <a:endParaRPr lang="tr-TR"/>
        </a:p>
      </dgm:t>
    </dgm:pt>
    <dgm:pt modelId="{2B6ACCC5-2BF8-42C3-969C-DF4797C29DB3}" type="pres">
      <dgm:prSet presAssocID="{398798D6-0CE6-465D-8136-24D08A571E01}" presName="img" presStyleLbl="fgImgPlace1" presStyleIdx="0" presStyleCnt="3"/>
      <dgm:spPr/>
    </dgm:pt>
    <dgm:pt modelId="{2858C8FC-2322-4491-86A3-E42A99891D82}" type="pres">
      <dgm:prSet presAssocID="{398798D6-0CE6-465D-8136-24D08A571E01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C6A8383-83C5-4D59-B554-6C8BBB947115}" type="pres">
      <dgm:prSet presAssocID="{E0C6ADA9-2802-4FF2-9086-E9DBFEA66DEB}" presName="spacer" presStyleCnt="0"/>
      <dgm:spPr/>
    </dgm:pt>
    <dgm:pt modelId="{5610F8A7-3416-4577-948C-A71CB5EB171E}" type="pres">
      <dgm:prSet presAssocID="{BA1C00AB-CE0F-44F9-96CD-DDD9C4F80F44}" presName="comp" presStyleCnt="0"/>
      <dgm:spPr/>
    </dgm:pt>
    <dgm:pt modelId="{D50F7C7A-E3A2-4A73-B4BA-546375DFA944}" type="pres">
      <dgm:prSet presAssocID="{BA1C00AB-CE0F-44F9-96CD-DDD9C4F80F44}" presName="box" presStyleLbl="node1" presStyleIdx="1" presStyleCnt="3"/>
      <dgm:spPr/>
      <dgm:t>
        <a:bodyPr/>
        <a:lstStyle/>
        <a:p>
          <a:endParaRPr lang="tr-TR"/>
        </a:p>
      </dgm:t>
    </dgm:pt>
    <dgm:pt modelId="{962FE17B-063C-455E-8C56-BA95C7138980}" type="pres">
      <dgm:prSet presAssocID="{BA1C00AB-CE0F-44F9-96CD-DDD9C4F80F44}" presName="img" presStyleLbl="fgImgPlace1" presStyleIdx="1" presStyleCnt="3"/>
      <dgm:spPr/>
    </dgm:pt>
    <dgm:pt modelId="{D8E628FA-A775-4D2F-9158-0E8A373CE896}" type="pres">
      <dgm:prSet presAssocID="{BA1C00AB-CE0F-44F9-96CD-DDD9C4F80F44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10B69F6-FFE5-4B31-9313-CA0C215D3F65}" type="pres">
      <dgm:prSet presAssocID="{C71B443B-4A59-41C8-BC66-0B5B7FF18BAC}" presName="spacer" presStyleCnt="0"/>
      <dgm:spPr/>
    </dgm:pt>
    <dgm:pt modelId="{2CC7F6FB-A2B2-42CC-A98A-FBB7B8446CBF}" type="pres">
      <dgm:prSet presAssocID="{C9B48450-F44B-4CCF-A31B-4F301EA75FC9}" presName="comp" presStyleCnt="0"/>
      <dgm:spPr/>
    </dgm:pt>
    <dgm:pt modelId="{C5E51C12-DC04-4CC3-BF50-091DBF14B960}" type="pres">
      <dgm:prSet presAssocID="{C9B48450-F44B-4CCF-A31B-4F301EA75FC9}" presName="box" presStyleLbl="node1" presStyleIdx="2" presStyleCnt="3"/>
      <dgm:spPr/>
      <dgm:t>
        <a:bodyPr/>
        <a:lstStyle/>
        <a:p>
          <a:endParaRPr lang="tr-TR"/>
        </a:p>
      </dgm:t>
    </dgm:pt>
    <dgm:pt modelId="{449F0645-AD1C-465D-94F3-D061ACD4DDE1}" type="pres">
      <dgm:prSet presAssocID="{C9B48450-F44B-4CCF-A31B-4F301EA75FC9}" presName="img" presStyleLbl="fgImgPlace1" presStyleIdx="2" presStyleCnt="3"/>
      <dgm:spPr/>
    </dgm:pt>
    <dgm:pt modelId="{27E09EBF-6DFF-45F5-9284-531F7C9EBD40}" type="pres">
      <dgm:prSet presAssocID="{C9B48450-F44B-4CCF-A31B-4F301EA75FC9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EA6D61D3-82C7-4342-9D74-6B6E05460E2E}" type="presOf" srcId="{BA1C00AB-CE0F-44F9-96CD-DDD9C4F80F44}" destId="{D8E628FA-A775-4D2F-9158-0E8A373CE896}" srcOrd="1" destOrd="0" presId="urn:microsoft.com/office/officeart/2005/8/layout/vList4"/>
    <dgm:cxn modelId="{F1B97024-B86A-43F6-B02B-63D804BCF748}" type="presOf" srcId="{4366B91D-F0D3-4051-832E-A8C6A8590778}" destId="{27E09EBF-6DFF-45F5-9284-531F7C9EBD40}" srcOrd="1" destOrd="2" presId="urn:microsoft.com/office/officeart/2005/8/layout/vList4"/>
    <dgm:cxn modelId="{77B4816C-9461-4C55-80E9-E34262C7E4C1}" type="presOf" srcId="{C9B48450-F44B-4CCF-A31B-4F301EA75FC9}" destId="{C5E51C12-DC04-4CC3-BF50-091DBF14B960}" srcOrd="0" destOrd="0" presId="urn:microsoft.com/office/officeart/2005/8/layout/vList4"/>
    <dgm:cxn modelId="{A4A5AC38-9A5A-4652-88D1-B8F6EE702068}" type="presOf" srcId="{A909A9E5-3137-4CA3-B344-D7CE87A74DF0}" destId="{C5E51C12-DC04-4CC3-BF50-091DBF14B960}" srcOrd="0" destOrd="1" presId="urn:microsoft.com/office/officeart/2005/8/layout/vList4"/>
    <dgm:cxn modelId="{01CFCF74-8D77-4409-8990-77AA80AB179C}" type="presOf" srcId="{8ACA73E5-CBF7-4951-8591-B17EE2C07C31}" destId="{D8E628FA-A775-4D2F-9158-0E8A373CE896}" srcOrd="1" destOrd="2" presId="urn:microsoft.com/office/officeart/2005/8/layout/vList4"/>
    <dgm:cxn modelId="{5102BAF5-37E7-43AD-BFB7-0A375D32276B}" srcId="{398798D6-0CE6-465D-8136-24D08A571E01}" destId="{F3DFEDA1-5E46-4341-A50C-AD195DA65BC1}" srcOrd="1" destOrd="0" parTransId="{D3ED16F8-AAF1-4823-A09E-F0DFCAE6E005}" sibTransId="{EEABC043-6CF8-40F6-BF70-42FFB72A1008}"/>
    <dgm:cxn modelId="{954E6438-3BC5-4086-ABA0-82E14D7D34EA}" type="presOf" srcId="{A909A9E5-3137-4CA3-B344-D7CE87A74DF0}" destId="{27E09EBF-6DFF-45F5-9284-531F7C9EBD40}" srcOrd="1" destOrd="1" presId="urn:microsoft.com/office/officeart/2005/8/layout/vList4"/>
    <dgm:cxn modelId="{E63F89C5-81B6-4AC8-9E70-0B732D917A5C}" srcId="{BE40D7AB-475D-4D0D-BE40-799C634C1FDE}" destId="{398798D6-0CE6-465D-8136-24D08A571E01}" srcOrd="0" destOrd="0" parTransId="{5DA85A61-2236-48CD-A5F2-B1668C21FDF4}" sibTransId="{E0C6ADA9-2802-4FF2-9086-E9DBFEA66DEB}"/>
    <dgm:cxn modelId="{C5BDCC25-F81C-49CB-AE9D-2D2BAFBA7DAF}" type="presOf" srcId="{F3DFEDA1-5E46-4341-A50C-AD195DA65BC1}" destId="{2858C8FC-2322-4491-86A3-E42A99891D82}" srcOrd="1" destOrd="2" presId="urn:microsoft.com/office/officeart/2005/8/layout/vList4"/>
    <dgm:cxn modelId="{4251639F-18DB-4567-A92B-54845C104667}" type="presOf" srcId="{4366B91D-F0D3-4051-832E-A8C6A8590778}" destId="{C5E51C12-DC04-4CC3-BF50-091DBF14B960}" srcOrd="0" destOrd="2" presId="urn:microsoft.com/office/officeart/2005/8/layout/vList4"/>
    <dgm:cxn modelId="{61281C2B-A8F9-422C-85BC-60EB021549BB}" type="presOf" srcId="{CACE9ADE-B170-4349-BAF4-E39D146A3648}" destId="{2858C8FC-2322-4491-86A3-E42A99891D82}" srcOrd="1" destOrd="1" presId="urn:microsoft.com/office/officeart/2005/8/layout/vList4"/>
    <dgm:cxn modelId="{8008B1CA-4D7F-49E2-B767-8A1D4F600AE3}" srcId="{BA1C00AB-CE0F-44F9-96CD-DDD9C4F80F44}" destId="{7E554072-146B-4C56-8BD1-39428CF884DB}" srcOrd="0" destOrd="0" parTransId="{59D1005A-1AE6-4FF9-9061-56BC369A4A9D}" sibTransId="{953B996E-F1D6-4842-9436-579EA2826F9C}"/>
    <dgm:cxn modelId="{D4D847AF-3F76-488F-B53A-EF8E37493ADE}" type="presOf" srcId="{C9B48450-F44B-4CCF-A31B-4F301EA75FC9}" destId="{27E09EBF-6DFF-45F5-9284-531F7C9EBD40}" srcOrd="1" destOrd="0" presId="urn:microsoft.com/office/officeart/2005/8/layout/vList4"/>
    <dgm:cxn modelId="{DC34D6C0-818C-43F8-846D-3C13040A92B4}" srcId="{398798D6-0CE6-465D-8136-24D08A571E01}" destId="{CACE9ADE-B170-4349-BAF4-E39D146A3648}" srcOrd="0" destOrd="0" parTransId="{6D99C49E-9E9F-4B40-947A-97DEF7B57ED3}" sibTransId="{CAD45F87-56D3-4570-89E7-2A7231AD7E19}"/>
    <dgm:cxn modelId="{0690AD09-5395-4FB4-A460-3A3135EE9F64}" srcId="{BA1C00AB-CE0F-44F9-96CD-DDD9C4F80F44}" destId="{8ACA73E5-CBF7-4951-8591-B17EE2C07C31}" srcOrd="1" destOrd="0" parTransId="{5DB9A6A8-AF20-4B77-AE56-85A2B5DB0AF2}" sibTransId="{89F01D4D-D978-40D4-AABC-ED528AF90F11}"/>
    <dgm:cxn modelId="{27BA5F7A-9116-407D-BFD8-C6581386181C}" srcId="{C9B48450-F44B-4CCF-A31B-4F301EA75FC9}" destId="{A909A9E5-3137-4CA3-B344-D7CE87A74DF0}" srcOrd="0" destOrd="0" parTransId="{82F19FF6-E322-4889-954E-3847B6E9054B}" sibTransId="{E34A5B1D-ED65-4CA2-B1F1-C40F858C3032}"/>
    <dgm:cxn modelId="{437750C6-8FC0-44E9-80F7-E668E5AB1E69}" type="presOf" srcId="{8ACA73E5-CBF7-4951-8591-B17EE2C07C31}" destId="{D50F7C7A-E3A2-4A73-B4BA-546375DFA944}" srcOrd="0" destOrd="2" presId="urn:microsoft.com/office/officeart/2005/8/layout/vList4"/>
    <dgm:cxn modelId="{4CCB6799-23D4-4DA1-BB6E-8CC3CC48ADF1}" srcId="{BE40D7AB-475D-4D0D-BE40-799C634C1FDE}" destId="{C9B48450-F44B-4CCF-A31B-4F301EA75FC9}" srcOrd="2" destOrd="0" parTransId="{150A0FC0-E013-4862-924F-EDDF811FE216}" sibTransId="{3442E7C3-D2C6-4487-8F6D-48CD0C2C61DA}"/>
    <dgm:cxn modelId="{77CBDC03-586F-43D2-A398-64EC2DD46B56}" type="presOf" srcId="{CACE9ADE-B170-4349-BAF4-E39D146A3648}" destId="{CFDF4FB6-095D-4ABD-9D4D-747F58AFDAD8}" srcOrd="0" destOrd="1" presId="urn:microsoft.com/office/officeart/2005/8/layout/vList4"/>
    <dgm:cxn modelId="{A4D8AFB3-2AC5-4DCC-95BF-2CC5FD1ED156}" srcId="{C9B48450-F44B-4CCF-A31B-4F301EA75FC9}" destId="{4366B91D-F0D3-4051-832E-A8C6A8590778}" srcOrd="1" destOrd="0" parTransId="{5043DBBE-4B56-4C55-8610-3B052D340624}" sibTransId="{BDCBCD07-0830-44B6-8704-C06C67E6C18E}"/>
    <dgm:cxn modelId="{78FE8AA0-DE02-4234-A175-4375909B036B}" type="presOf" srcId="{7E554072-146B-4C56-8BD1-39428CF884DB}" destId="{D50F7C7A-E3A2-4A73-B4BA-546375DFA944}" srcOrd="0" destOrd="1" presId="urn:microsoft.com/office/officeart/2005/8/layout/vList4"/>
    <dgm:cxn modelId="{7470941D-ACC0-4EEF-99E3-882E6180E8F5}" type="presOf" srcId="{398798D6-0CE6-465D-8136-24D08A571E01}" destId="{2858C8FC-2322-4491-86A3-E42A99891D82}" srcOrd="1" destOrd="0" presId="urn:microsoft.com/office/officeart/2005/8/layout/vList4"/>
    <dgm:cxn modelId="{FD5099BD-DB42-410C-B822-62F22E65115F}" type="presOf" srcId="{BE40D7AB-475D-4D0D-BE40-799C634C1FDE}" destId="{BBF9ED86-7C08-47D4-A05D-A3185F27346F}" srcOrd="0" destOrd="0" presId="urn:microsoft.com/office/officeart/2005/8/layout/vList4"/>
    <dgm:cxn modelId="{B8980C90-6F24-432F-877A-0AA203798E23}" type="presOf" srcId="{BA1C00AB-CE0F-44F9-96CD-DDD9C4F80F44}" destId="{D50F7C7A-E3A2-4A73-B4BA-546375DFA944}" srcOrd="0" destOrd="0" presId="urn:microsoft.com/office/officeart/2005/8/layout/vList4"/>
    <dgm:cxn modelId="{9AFFC7D7-08BD-468A-8A7A-1FCE38A522A1}" srcId="{BE40D7AB-475D-4D0D-BE40-799C634C1FDE}" destId="{BA1C00AB-CE0F-44F9-96CD-DDD9C4F80F44}" srcOrd="1" destOrd="0" parTransId="{3162CC0B-6F6F-475A-AE28-754B63ADFA62}" sibTransId="{C71B443B-4A59-41C8-BC66-0B5B7FF18BAC}"/>
    <dgm:cxn modelId="{D251FBD9-BB36-4A49-9998-4BC73831F57B}" type="presOf" srcId="{398798D6-0CE6-465D-8136-24D08A571E01}" destId="{CFDF4FB6-095D-4ABD-9D4D-747F58AFDAD8}" srcOrd="0" destOrd="0" presId="urn:microsoft.com/office/officeart/2005/8/layout/vList4"/>
    <dgm:cxn modelId="{50697D4D-279F-4E70-9080-C875381F7E50}" type="presOf" srcId="{7E554072-146B-4C56-8BD1-39428CF884DB}" destId="{D8E628FA-A775-4D2F-9158-0E8A373CE896}" srcOrd="1" destOrd="1" presId="urn:microsoft.com/office/officeart/2005/8/layout/vList4"/>
    <dgm:cxn modelId="{329432CB-2857-4B21-9782-6B934A9805BF}" type="presOf" srcId="{F3DFEDA1-5E46-4341-A50C-AD195DA65BC1}" destId="{CFDF4FB6-095D-4ABD-9D4D-747F58AFDAD8}" srcOrd="0" destOrd="2" presId="urn:microsoft.com/office/officeart/2005/8/layout/vList4"/>
    <dgm:cxn modelId="{7873EFFD-58B2-4567-8B7B-6950C3D4444D}" type="presParOf" srcId="{BBF9ED86-7C08-47D4-A05D-A3185F27346F}" destId="{2258E2C8-DCAF-4647-979B-0C2F92EB8B2F}" srcOrd="0" destOrd="0" presId="urn:microsoft.com/office/officeart/2005/8/layout/vList4"/>
    <dgm:cxn modelId="{63A0E9AC-0B40-4D25-83F2-6830754E6F99}" type="presParOf" srcId="{2258E2C8-DCAF-4647-979B-0C2F92EB8B2F}" destId="{CFDF4FB6-095D-4ABD-9D4D-747F58AFDAD8}" srcOrd="0" destOrd="0" presId="urn:microsoft.com/office/officeart/2005/8/layout/vList4"/>
    <dgm:cxn modelId="{1D6D6828-E7A8-46E0-A10C-F8038EB0FD3E}" type="presParOf" srcId="{2258E2C8-DCAF-4647-979B-0C2F92EB8B2F}" destId="{2B6ACCC5-2BF8-42C3-969C-DF4797C29DB3}" srcOrd="1" destOrd="0" presId="urn:microsoft.com/office/officeart/2005/8/layout/vList4"/>
    <dgm:cxn modelId="{74D28ACB-5B40-47CE-AA3C-9DC47A15D2E5}" type="presParOf" srcId="{2258E2C8-DCAF-4647-979B-0C2F92EB8B2F}" destId="{2858C8FC-2322-4491-86A3-E42A99891D82}" srcOrd="2" destOrd="0" presId="urn:microsoft.com/office/officeart/2005/8/layout/vList4"/>
    <dgm:cxn modelId="{BBCF4942-D13B-4AAC-9070-EDDABF66FA3A}" type="presParOf" srcId="{BBF9ED86-7C08-47D4-A05D-A3185F27346F}" destId="{BC6A8383-83C5-4D59-B554-6C8BBB947115}" srcOrd="1" destOrd="0" presId="urn:microsoft.com/office/officeart/2005/8/layout/vList4"/>
    <dgm:cxn modelId="{6C5AA744-9FAD-46FF-8208-628BF51350C6}" type="presParOf" srcId="{BBF9ED86-7C08-47D4-A05D-A3185F27346F}" destId="{5610F8A7-3416-4577-948C-A71CB5EB171E}" srcOrd="2" destOrd="0" presId="urn:microsoft.com/office/officeart/2005/8/layout/vList4"/>
    <dgm:cxn modelId="{7C368168-6450-4430-8418-C6CE001F8F2F}" type="presParOf" srcId="{5610F8A7-3416-4577-948C-A71CB5EB171E}" destId="{D50F7C7A-E3A2-4A73-B4BA-546375DFA944}" srcOrd="0" destOrd="0" presId="urn:microsoft.com/office/officeart/2005/8/layout/vList4"/>
    <dgm:cxn modelId="{216A1C13-83DF-4F48-B30D-4D425CB09615}" type="presParOf" srcId="{5610F8A7-3416-4577-948C-A71CB5EB171E}" destId="{962FE17B-063C-455E-8C56-BA95C7138980}" srcOrd="1" destOrd="0" presId="urn:microsoft.com/office/officeart/2005/8/layout/vList4"/>
    <dgm:cxn modelId="{841E6997-AA18-4465-A7C7-4A16CE4EE014}" type="presParOf" srcId="{5610F8A7-3416-4577-948C-A71CB5EB171E}" destId="{D8E628FA-A775-4D2F-9158-0E8A373CE896}" srcOrd="2" destOrd="0" presId="urn:microsoft.com/office/officeart/2005/8/layout/vList4"/>
    <dgm:cxn modelId="{22A4F88D-53BA-428B-9460-381DFD1ECE89}" type="presParOf" srcId="{BBF9ED86-7C08-47D4-A05D-A3185F27346F}" destId="{910B69F6-FFE5-4B31-9313-CA0C215D3F65}" srcOrd="3" destOrd="0" presId="urn:microsoft.com/office/officeart/2005/8/layout/vList4"/>
    <dgm:cxn modelId="{AE591969-4A71-4976-855D-22C5280E2266}" type="presParOf" srcId="{BBF9ED86-7C08-47D4-A05D-A3185F27346F}" destId="{2CC7F6FB-A2B2-42CC-A98A-FBB7B8446CBF}" srcOrd="4" destOrd="0" presId="urn:microsoft.com/office/officeart/2005/8/layout/vList4"/>
    <dgm:cxn modelId="{97D32C26-CB5B-4B59-9A0A-CD06D5EF4859}" type="presParOf" srcId="{2CC7F6FB-A2B2-42CC-A98A-FBB7B8446CBF}" destId="{C5E51C12-DC04-4CC3-BF50-091DBF14B960}" srcOrd="0" destOrd="0" presId="urn:microsoft.com/office/officeart/2005/8/layout/vList4"/>
    <dgm:cxn modelId="{C4B7980D-5165-4E81-8B59-B0E568CBD777}" type="presParOf" srcId="{2CC7F6FB-A2B2-42CC-A98A-FBB7B8446CBF}" destId="{449F0645-AD1C-465D-94F3-D061ACD4DDE1}" srcOrd="1" destOrd="0" presId="urn:microsoft.com/office/officeart/2005/8/layout/vList4"/>
    <dgm:cxn modelId="{51CE8F03-4FEC-4603-BD37-7E77D26F0C8E}" type="presParOf" srcId="{2CC7F6FB-A2B2-42CC-A98A-FBB7B8446CBF}" destId="{27E09EBF-6DFF-45F5-9284-531F7C9EBD40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CB4CF0-8D3D-4B0D-80E7-755FAF53E2BA}">
      <dsp:nvSpPr>
        <dsp:cNvPr id="0" name=""/>
        <dsp:cNvSpPr/>
      </dsp:nvSpPr>
      <dsp:spPr>
        <a:xfrm rot="5400000">
          <a:off x="-245635" y="246082"/>
          <a:ext cx="1637567" cy="1146297"/>
        </a:xfrm>
        <a:prstGeom prst="chevron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800" kern="1200" dirty="0"/>
        </a:p>
      </dsp:txBody>
      <dsp:txXfrm rot="-5400000">
        <a:off x="1" y="573596"/>
        <a:ext cx="1146297" cy="491270"/>
      </dsp:txXfrm>
    </dsp:sp>
    <dsp:sp modelId="{04D482F5-06CB-4F21-9BDE-B66C31140477}">
      <dsp:nvSpPr>
        <dsp:cNvPr id="0" name=""/>
        <dsp:cNvSpPr/>
      </dsp:nvSpPr>
      <dsp:spPr>
        <a:xfrm rot="5400000">
          <a:off x="4155739" y="-3008994"/>
          <a:ext cx="1064418" cy="7083302"/>
        </a:xfrm>
        <a:prstGeom prst="round2SameRect">
          <a:avLst/>
        </a:prstGeom>
        <a:solidFill>
          <a:schemeClr val="lt1"/>
        </a:solidFill>
        <a:ln w="762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213360" tIns="19050" rIns="19050" bIns="19050" numCol="1" spcCol="1270" anchor="ctr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3000" b="1" kern="1200" dirty="0" smtClean="0">
              <a:ln>
                <a:solidFill>
                  <a:srgbClr val="00B0F0"/>
                </a:solidFill>
              </a:ln>
              <a:solidFill>
                <a:schemeClr val="tx1"/>
              </a:solidFill>
            </a:rPr>
            <a:t>Yapıcı-onarıcı</a:t>
          </a:r>
          <a:r>
            <a:rPr lang="tr-TR" sz="3000" b="1" kern="1200" dirty="0" smtClean="0">
              <a:solidFill>
                <a:srgbClr val="FF0000"/>
              </a:solidFill>
            </a:rPr>
            <a:t> olarak,</a:t>
          </a:r>
          <a:endParaRPr lang="tr-TR" sz="3000" b="1" kern="1200" dirty="0">
            <a:solidFill>
              <a:srgbClr val="FF0000"/>
            </a:solidFill>
          </a:endParaRPr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tr-TR" sz="3000" kern="1200" dirty="0"/>
        </a:p>
      </dsp:txBody>
      <dsp:txXfrm rot="-5400000">
        <a:off x="1146298" y="52408"/>
        <a:ext cx="7031341" cy="960496"/>
      </dsp:txXfrm>
    </dsp:sp>
    <dsp:sp modelId="{23D101F0-8C3F-41CB-A2B2-DA736C7E96F0}">
      <dsp:nvSpPr>
        <dsp:cNvPr id="0" name=""/>
        <dsp:cNvSpPr/>
      </dsp:nvSpPr>
      <dsp:spPr>
        <a:xfrm rot="5400000">
          <a:off x="-245635" y="1689832"/>
          <a:ext cx="1637567" cy="1146297"/>
        </a:xfrm>
        <a:prstGeom prst="chevron">
          <a:avLst/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800" kern="1200" dirty="0"/>
        </a:p>
      </dsp:txBody>
      <dsp:txXfrm rot="-5400000">
        <a:off x="1" y="2017346"/>
        <a:ext cx="1146297" cy="491270"/>
      </dsp:txXfrm>
    </dsp:sp>
    <dsp:sp modelId="{059C60EC-AC73-4D55-8C6E-58FAD5E72174}">
      <dsp:nvSpPr>
        <dsp:cNvPr id="0" name=""/>
        <dsp:cNvSpPr/>
      </dsp:nvSpPr>
      <dsp:spPr>
        <a:xfrm rot="5400000">
          <a:off x="4155739" y="-1565244"/>
          <a:ext cx="1064418" cy="7083302"/>
        </a:xfrm>
        <a:prstGeom prst="round2SameRect">
          <a:avLst/>
        </a:prstGeom>
        <a:solidFill>
          <a:schemeClr val="lt1"/>
        </a:solidFill>
        <a:ln w="762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213360" tIns="19050" rIns="19050" bIns="19050" numCol="1" spcCol="1270" anchor="ctr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3000" b="1" kern="1200" dirty="0" smtClean="0">
              <a:solidFill>
                <a:srgbClr val="FF0000"/>
              </a:solidFill>
            </a:rPr>
            <a:t>3. Dereceden </a:t>
          </a:r>
          <a:r>
            <a:rPr lang="tr-TR" sz="3000" b="1" kern="1200" dirty="0" smtClean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</a:rPr>
            <a:t>enerji verici </a:t>
          </a:r>
          <a:r>
            <a:rPr lang="tr-TR" sz="3000" b="1" kern="1200" dirty="0" smtClean="0">
              <a:solidFill>
                <a:srgbClr val="FF0000"/>
              </a:solidFill>
            </a:rPr>
            <a:t>olarak,</a:t>
          </a:r>
          <a:endParaRPr lang="tr-TR" sz="3000" b="1" kern="1200" dirty="0">
            <a:solidFill>
              <a:srgbClr val="FF0000"/>
            </a:solidFill>
          </a:endParaRPr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tr-TR" sz="3000" kern="1200" dirty="0"/>
        </a:p>
      </dsp:txBody>
      <dsp:txXfrm rot="-5400000">
        <a:off x="1146298" y="1496158"/>
        <a:ext cx="7031341" cy="960496"/>
      </dsp:txXfrm>
    </dsp:sp>
    <dsp:sp modelId="{419C0A02-9457-4013-8F27-6877FD064B09}">
      <dsp:nvSpPr>
        <dsp:cNvPr id="0" name=""/>
        <dsp:cNvSpPr/>
      </dsp:nvSpPr>
      <dsp:spPr>
        <a:xfrm rot="5400000">
          <a:off x="-245635" y="3133582"/>
          <a:ext cx="1637567" cy="1146297"/>
        </a:xfrm>
        <a:prstGeom prst="chevron">
          <a:avLst/>
        </a:prstGeom>
        <a:solidFill>
          <a:schemeClr val="lt1"/>
        </a:solidFill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800" kern="1200"/>
        </a:p>
      </dsp:txBody>
      <dsp:txXfrm rot="-5400000">
        <a:off x="1" y="3461096"/>
        <a:ext cx="1146297" cy="491270"/>
      </dsp:txXfrm>
    </dsp:sp>
    <dsp:sp modelId="{1E1E171E-C6DE-42C9-9C08-5DE922D82944}">
      <dsp:nvSpPr>
        <dsp:cNvPr id="0" name=""/>
        <dsp:cNvSpPr/>
      </dsp:nvSpPr>
      <dsp:spPr>
        <a:xfrm rot="5400000">
          <a:off x="4155739" y="-121494"/>
          <a:ext cx="1064418" cy="7083302"/>
        </a:xfrm>
        <a:prstGeom prst="round2SameRect">
          <a:avLst/>
        </a:prstGeom>
        <a:solidFill>
          <a:schemeClr val="lt1"/>
        </a:solidFill>
        <a:ln w="762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213360" tIns="19050" rIns="19050" bIns="19050" numCol="1" spcCol="1270" anchor="ctr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3000" b="1" kern="1200" dirty="0" smtClean="0">
              <a:ln>
                <a:solidFill>
                  <a:srgbClr val="0070C0"/>
                </a:solidFill>
              </a:ln>
              <a:solidFill>
                <a:srgbClr val="00B050"/>
              </a:solidFill>
            </a:rPr>
            <a:t>Düzenleyici</a:t>
          </a:r>
          <a:r>
            <a:rPr lang="tr-TR" sz="3000" b="1" kern="1200" dirty="0" smtClean="0">
              <a:solidFill>
                <a:srgbClr val="FF0000"/>
              </a:solidFill>
            </a:rPr>
            <a:t> olarak </a:t>
          </a:r>
          <a:r>
            <a:rPr lang="tr-TR" sz="3000" kern="1200" dirty="0" smtClean="0">
              <a:solidFill>
                <a:srgbClr val="FF0000"/>
              </a:solidFill>
            </a:rPr>
            <a:t>görev alırlar.</a:t>
          </a:r>
          <a:endParaRPr lang="tr-TR" sz="3000" kern="1200" dirty="0">
            <a:solidFill>
              <a:srgbClr val="FF0000"/>
            </a:solidFill>
          </a:endParaRPr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tr-TR" sz="3000" kern="1200" dirty="0"/>
        </a:p>
      </dsp:txBody>
      <dsp:txXfrm rot="-5400000">
        <a:off x="1146298" y="2939908"/>
        <a:ext cx="7031341" cy="9604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2CB1F7-9AF0-4B64-8F38-EB35DBA2D0F9}">
      <dsp:nvSpPr>
        <dsp:cNvPr id="0" name=""/>
        <dsp:cNvSpPr/>
      </dsp:nvSpPr>
      <dsp:spPr>
        <a:xfrm>
          <a:off x="1512371" y="0"/>
          <a:ext cx="4525963" cy="4525963"/>
        </a:xfrm>
        <a:prstGeom prst="triangle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</dsp:sp>
    <dsp:sp modelId="{4CCE563F-6E51-4E4D-9A16-CE7F7FD3AD60}">
      <dsp:nvSpPr>
        <dsp:cNvPr id="0" name=""/>
        <dsp:cNvSpPr/>
      </dsp:nvSpPr>
      <dsp:spPr>
        <a:xfrm>
          <a:off x="3754759" y="457258"/>
          <a:ext cx="2941875" cy="804419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000" b="1" kern="1200" dirty="0" smtClean="0">
            <a:solidFill>
              <a:srgbClr val="FF0000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b="1" kern="1200" dirty="0" smtClean="0">
              <a:ln>
                <a:solidFill>
                  <a:schemeClr val="tx1"/>
                </a:solidFill>
              </a:ln>
              <a:solidFill>
                <a:srgbClr val="FF0000"/>
              </a:solidFill>
            </a:rPr>
            <a:t>Amino grubu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b="1" kern="1200" dirty="0" smtClean="0">
              <a:solidFill>
                <a:srgbClr val="FF0000"/>
              </a:solidFill>
            </a:rPr>
            <a:t>(-NH2)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800" kern="1200" dirty="0"/>
        </a:p>
      </dsp:txBody>
      <dsp:txXfrm>
        <a:off x="3794027" y="496526"/>
        <a:ext cx="2863339" cy="725883"/>
      </dsp:txXfrm>
    </dsp:sp>
    <dsp:sp modelId="{A561938F-DDA4-4D8C-90F0-3553236E5967}">
      <dsp:nvSpPr>
        <dsp:cNvPr id="0" name=""/>
        <dsp:cNvSpPr/>
      </dsp:nvSpPr>
      <dsp:spPr>
        <a:xfrm>
          <a:off x="3775352" y="1358009"/>
          <a:ext cx="2941875" cy="804419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b="1" kern="1200" dirty="0" smtClean="0">
              <a:ln>
                <a:solidFill>
                  <a:schemeClr val="tx1"/>
                </a:solidFill>
              </a:ln>
              <a:solidFill>
                <a:srgbClr val="00B050"/>
              </a:solidFill>
            </a:rPr>
            <a:t>Karboksil grubu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b="1" kern="1200" dirty="0" smtClean="0">
              <a:solidFill>
                <a:srgbClr val="FF0000"/>
              </a:solidFill>
            </a:rPr>
            <a:t>(-COOH)</a:t>
          </a:r>
          <a:endParaRPr lang="tr-TR" sz="2000" b="1" kern="1200" dirty="0">
            <a:solidFill>
              <a:srgbClr val="FF0000"/>
            </a:solidFill>
          </a:endParaRPr>
        </a:p>
      </dsp:txBody>
      <dsp:txXfrm>
        <a:off x="3814620" y="1397277"/>
        <a:ext cx="2863339" cy="725883"/>
      </dsp:txXfrm>
    </dsp:sp>
    <dsp:sp modelId="{2039704C-4BD7-4125-A3ED-4002FFB6FAC4}">
      <dsp:nvSpPr>
        <dsp:cNvPr id="0" name=""/>
        <dsp:cNvSpPr/>
      </dsp:nvSpPr>
      <dsp:spPr>
        <a:xfrm>
          <a:off x="3775352" y="2262981"/>
          <a:ext cx="2941875" cy="804419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b="1" kern="1200" dirty="0" smtClean="0">
              <a:ln>
                <a:solidFill>
                  <a:srgbClr val="00B0F0"/>
                </a:solidFill>
              </a:ln>
              <a:solidFill>
                <a:schemeClr val="tx1"/>
              </a:solidFill>
            </a:rPr>
            <a:t>Merkezi karbon atomu ve ona bağlı hidrojen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1300" kern="1200" dirty="0"/>
        </a:p>
      </dsp:txBody>
      <dsp:txXfrm>
        <a:off x="3814620" y="2302249"/>
        <a:ext cx="2863339" cy="725883"/>
      </dsp:txXfrm>
    </dsp:sp>
    <dsp:sp modelId="{C90F78CD-D5D0-43B4-8C04-2A92BB5815C8}">
      <dsp:nvSpPr>
        <dsp:cNvPr id="0" name=""/>
        <dsp:cNvSpPr/>
      </dsp:nvSpPr>
      <dsp:spPr>
        <a:xfrm>
          <a:off x="3775352" y="3167953"/>
          <a:ext cx="2941875" cy="804419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000" b="1" kern="1200" dirty="0" smtClean="0">
            <a:solidFill>
              <a:srgbClr val="FF0000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b="1" kern="1200" dirty="0" smtClean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tx1"/>
              </a:solidFill>
            </a:rPr>
            <a:t>Radikal (değişken) grup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b="1" kern="1200" dirty="0" smtClean="0">
              <a:solidFill>
                <a:srgbClr val="FF0000"/>
              </a:solidFill>
            </a:rPr>
            <a:t>(R)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1200" kern="1200" dirty="0"/>
        </a:p>
      </dsp:txBody>
      <dsp:txXfrm>
        <a:off x="3814620" y="3207221"/>
        <a:ext cx="2863339" cy="72588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41E27B-3838-4510-B03D-88F82A455F93}" type="datetimeFigureOut">
              <a:rPr lang="tr-TR" smtClean="0"/>
              <a:t>02.11.2014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BD8377-A355-495F-ACAB-D2AD613988E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54389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BD8377-A355-495F-ACAB-D2AD613988E3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51499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53C10-48B3-4672-B0AE-06C0A2CA00B5}" type="datetime1">
              <a:rPr lang="tr-TR" smtClean="0"/>
              <a:t>02.11.2014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9.SINIF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7FE76-2410-4286-BFC1-516E62E5724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69129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46C08-81B7-456C-9C14-62B7DBD161B9}" type="datetime1">
              <a:rPr lang="tr-TR" smtClean="0"/>
              <a:t>02.11.2014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9.SINIF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7FE76-2410-4286-BFC1-516E62E5724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49122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CCA49-17F5-48BC-B058-3ADF41114467}" type="datetime1">
              <a:rPr lang="tr-TR" smtClean="0"/>
              <a:t>02.11.2014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9.SINIF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7FE76-2410-4286-BFC1-516E62E5724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30860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9FCFB-0C4C-41B9-9642-357F9D1987C4}" type="datetime1">
              <a:rPr lang="tr-TR" smtClean="0"/>
              <a:t>02.11.2014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9.SINIF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7FE76-2410-4286-BFC1-516E62E5724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50284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F0178-510F-4571-8FD4-8A454EBEC3A0}" type="datetime1">
              <a:rPr lang="tr-TR" smtClean="0"/>
              <a:t>02.11.2014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9.SINIF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7FE76-2410-4286-BFC1-516E62E5724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26654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8EB55-1B68-4A54-B58A-99C9D1EAE8D0}" type="datetime1">
              <a:rPr lang="tr-TR" smtClean="0"/>
              <a:t>02.11.2014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9.SINIF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7FE76-2410-4286-BFC1-516E62E5724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14943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B5893-7655-476B-8EBC-F08B28CB158B}" type="datetime1">
              <a:rPr lang="tr-TR" smtClean="0"/>
              <a:t>02.11.2014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9.SINIF</a:t>
            </a:r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7FE76-2410-4286-BFC1-516E62E5724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95663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30D24-0A47-4204-B916-F2CE42BEF9AE}" type="datetime1">
              <a:rPr lang="tr-TR" smtClean="0"/>
              <a:t>02.11.2014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9.SINIF</a:t>
            </a: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7FE76-2410-4286-BFC1-516E62E5724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13720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4E07F-428A-49B8-A652-C4693889F25D}" type="datetime1">
              <a:rPr lang="tr-TR" smtClean="0"/>
              <a:t>02.11.2014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9.SINIF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7FE76-2410-4286-BFC1-516E62E5724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94928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E73F1-1B67-4203-B5EA-0AF95B2D753C}" type="datetime1">
              <a:rPr lang="tr-TR" smtClean="0"/>
              <a:t>02.11.2014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9.SINIF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7FE76-2410-4286-BFC1-516E62E5724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300874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764BA-1E37-45D8-B946-1764B28B3F17}" type="datetime1">
              <a:rPr lang="tr-TR" smtClean="0"/>
              <a:t>02.11.2014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9.SINIF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7FE76-2410-4286-BFC1-516E62E5724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20321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7A0F55-282A-42C7-8CF7-31BDB94CDF61}" type="datetime1">
              <a:rPr lang="tr-TR" smtClean="0"/>
              <a:t>02.11.2014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9.SINIF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D7FE76-2410-4286-BFC1-516E62E5724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04364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tr-TR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</a:rPr>
              <a:t>PROTEİNLER</a:t>
            </a:r>
            <a:endParaRPr lang="tr-TR" b="1" dirty="0">
              <a:ln>
                <a:solidFill>
                  <a:srgbClr val="7030A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3730891"/>
            <a:ext cx="5832648" cy="2467320"/>
          </a:xfrm>
          <a:prstGeom prst="rect">
            <a:avLst/>
          </a:prstGeom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9.SINIF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87230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3200" dirty="0" smtClean="0"/>
              <a:t>Canlılarda </a:t>
            </a:r>
            <a:r>
              <a:rPr lang="tr-TR" sz="3200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saç, tırnak, deri </a:t>
            </a:r>
            <a:r>
              <a:rPr lang="tr-TR" sz="3200" dirty="0" err="1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vb</a:t>
            </a:r>
            <a:r>
              <a:rPr lang="tr-TR" sz="3200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… </a:t>
            </a:r>
            <a:r>
              <a:rPr lang="tr-TR" sz="3200" dirty="0" smtClean="0"/>
              <a:t>hepsinin yapısında </a:t>
            </a:r>
            <a:r>
              <a:rPr lang="tr-TR" sz="3200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protein olmasına rağmen </a:t>
            </a:r>
            <a:r>
              <a:rPr lang="tr-TR" sz="3200" dirty="0" smtClean="0"/>
              <a:t>bunların </a:t>
            </a:r>
            <a:r>
              <a:rPr lang="tr-TR" sz="3200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</a:rPr>
              <a:t>birbirinden farklı olma nedeni</a:t>
            </a:r>
            <a:r>
              <a:rPr lang="tr-TR" sz="3200" dirty="0" smtClean="0"/>
              <a:t>:</a:t>
            </a:r>
            <a:endParaRPr lang="tr-TR" sz="3200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2803130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9.SINIF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6262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2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DENATÜRASYON:</a:t>
            </a:r>
            <a:r>
              <a:rPr lang="tr-TR" sz="2800" b="1" dirty="0" smtClean="0">
                <a:solidFill>
                  <a:srgbClr val="C00000"/>
                </a:solidFill>
              </a:rPr>
              <a:t> </a:t>
            </a:r>
            <a:r>
              <a:rPr lang="tr-TR" sz="2800" dirty="0" smtClean="0"/>
              <a:t>Proteinlerin </a:t>
            </a:r>
            <a:r>
              <a:rPr lang="tr-TR" sz="2800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yüksek sıcaklık, asitlerle temas, yüksek basınç gibi </a:t>
            </a:r>
            <a:r>
              <a:rPr lang="tr-TR" sz="2800" dirty="0" smtClean="0"/>
              <a:t>olaylar neticesinde yapıları bozulur. Buna denir.</a:t>
            </a:r>
            <a:endParaRPr lang="tr-TR" sz="2800" dirty="0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772816"/>
            <a:ext cx="7560840" cy="46676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9.SINIF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73964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ln>
                  <a:solidFill>
                    <a:srgbClr val="C00000"/>
                  </a:solidFill>
                </a:ln>
                <a:solidFill>
                  <a:srgbClr val="002060"/>
                </a:solidFill>
              </a:rPr>
              <a:t>BASİT PROTEİN: </a:t>
            </a:r>
            <a:r>
              <a:rPr lang="tr-TR" dirty="0" smtClean="0"/>
              <a:t>Hidrolizi sonucu </a:t>
            </a:r>
            <a:r>
              <a:rPr lang="tr-TR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sadece aminoasit oluşan</a:t>
            </a:r>
            <a:r>
              <a:rPr lang="tr-TR" dirty="0" smtClean="0"/>
              <a:t> proteinlerdir.</a:t>
            </a:r>
          </a:p>
          <a:p>
            <a:endParaRPr lang="tr-TR" dirty="0" smtClean="0"/>
          </a:p>
          <a:p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BİLEŞİK PROTEİN: </a:t>
            </a:r>
            <a:r>
              <a:rPr lang="tr-TR" dirty="0" smtClean="0"/>
              <a:t>Hidrolizi sonucu </a:t>
            </a:r>
            <a:r>
              <a:rPr lang="tr-TR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</a:rPr>
              <a:t>aminoasitlerin yanında glikoz, nükleik asit gibi farklı maddelerin oluştuğu </a:t>
            </a:r>
            <a:r>
              <a:rPr lang="tr-TR" dirty="0" smtClean="0"/>
              <a:t>proteinlerdir.</a:t>
            </a:r>
          </a:p>
          <a:p>
            <a:pPr marL="0" indent="0">
              <a:buNone/>
            </a:pPr>
            <a:endParaRPr lang="tr-TR" dirty="0" smtClean="0"/>
          </a:p>
          <a:p>
            <a:r>
              <a:rPr lang="tr-TR" b="1" dirty="0" smtClean="0"/>
              <a:t>ÖR:</a:t>
            </a:r>
            <a:r>
              <a:rPr lang="tr-TR" dirty="0" smtClean="0"/>
              <a:t> GLİKOPROTEİN, NÜKLEOPROTEİN </a:t>
            </a:r>
            <a:r>
              <a:rPr lang="tr-TR" dirty="0" err="1" smtClean="0"/>
              <a:t>vb</a:t>
            </a:r>
            <a:r>
              <a:rPr lang="tr-TR" dirty="0" smtClean="0"/>
              <a:t>…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9.SINIF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248295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tr-TR" b="1" dirty="0" smtClean="0">
                <a:ln>
                  <a:solidFill>
                    <a:schemeClr val="bg2"/>
                  </a:solidFill>
                </a:ln>
                <a:solidFill>
                  <a:srgbClr val="C00000"/>
                </a:solidFill>
              </a:rPr>
              <a:t>Temel (</a:t>
            </a:r>
            <a:r>
              <a:rPr lang="tr-TR" b="1" dirty="0" err="1" smtClean="0">
                <a:ln>
                  <a:solidFill>
                    <a:schemeClr val="bg2"/>
                  </a:solidFill>
                </a:ln>
                <a:solidFill>
                  <a:srgbClr val="C00000"/>
                </a:solidFill>
              </a:rPr>
              <a:t>esansiyel</a:t>
            </a:r>
            <a:r>
              <a:rPr lang="tr-TR" b="1" dirty="0" smtClean="0">
                <a:ln>
                  <a:solidFill>
                    <a:schemeClr val="bg2"/>
                  </a:solidFill>
                </a:ln>
                <a:solidFill>
                  <a:srgbClr val="C00000"/>
                </a:solidFill>
              </a:rPr>
              <a:t>) aminoasitler:</a:t>
            </a:r>
            <a:endParaRPr lang="tr-TR" b="1" dirty="0">
              <a:ln>
                <a:solidFill>
                  <a:schemeClr val="bg2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Bitki hücreleri, bütün aminoasitleri </a:t>
            </a:r>
            <a:r>
              <a:rPr lang="tr-TR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kendileri üretebilirler. </a:t>
            </a:r>
          </a:p>
          <a:p>
            <a:r>
              <a:rPr lang="tr-TR" dirty="0" smtClean="0"/>
              <a:t>Hayvan hücreleri ise </a:t>
            </a:r>
            <a:r>
              <a:rPr lang="tr-TR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</a:rPr>
              <a:t>12 çeşit </a:t>
            </a:r>
            <a:r>
              <a:rPr lang="tr-TR" dirty="0" smtClean="0"/>
              <a:t>aminoasidi sentezledikleri halde </a:t>
            </a:r>
            <a:r>
              <a:rPr lang="tr-TR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8 çeşidini </a:t>
            </a:r>
            <a:r>
              <a:rPr lang="tr-TR" dirty="0" smtClean="0"/>
              <a:t>dışardan almak zorundadırlar.</a:t>
            </a:r>
          </a:p>
          <a:p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Vücutta üretilemeyip dışardan alınması gereken aminoasitlere </a:t>
            </a:r>
            <a:r>
              <a:rPr lang="tr-TR" dirty="0" smtClean="0"/>
              <a:t>denir.</a:t>
            </a:r>
          </a:p>
          <a:p>
            <a:r>
              <a:rPr lang="tr-TR" b="1" dirty="0" smtClean="0"/>
              <a:t>ÖR:</a:t>
            </a:r>
            <a:r>
              <a:rPr lang="tr-TR" dirty="0" smtClean="0"/>
              <a:t> </a:t>
            </a:r>
            <a:r>
              <a:rPr lang="tr-TR" dirty="0" err="1" smtClean="0"/>
              <a:t>lösin</a:t>
            </a:r>
            <a:r>
              <a:rPr lang="tr-TR" dirty="0" smtClean="0"/>
              <a:t>, </a:t>
            </a:r>
            <a:r>
              <a:rPr lang="tr-TR" dirty="0" err="1" smtClean="0"/>
              <a:t>izolösin</a:t>
            </a:r>
            <a:r>
              <a:rPr lang="tr-TR" dirty="0" smtClean="0"/>
              <a:t>, </a:t>
            </a:r>
            <a:r>
              <a:rPr lang="tr-TR" dirty="0" err="1" smtClean="0"/>
              <a:t>lizin</a:t>
            </a:r>
            <a:r>
              <a:rPr lang="tr-TR" dirty="0" smtClean="0"/>
              <a:t>, valin, </a:t>
            </a:r>
            <a:r>
              <a:rPr lang="tr-TR" dirty="0" err="1" smtClean="0"/>
              <a:t>fenilalanin</a:t>
            </a:r>
            <a:r>
              <a:rPr lang="tr-TR" dirty="0" smtClean="0"/>
              <a:t>, </a:t>
            </a:r>
            <a:r>
              <a:rPr lang="tr-TR" dirty="0" err="1" smtClean="0"/>
              <a:t>treonin</a:t>
            </a:r>
            <a:r>
              <a:rPr lang="tr-TR" dirty="0" smtClean="0"/>
              <a:t>, </a:t>
            </a:r>
            <a:r>
              <a:rPr lang="tr-TR" dirty="0" err="1" smtClean="0"/>
              <a:t>triptofan</a:t>
            </a:r>
            <a:r>
              <a:rPr lang="tr-TR" dirty="0" smtClean="0"/>
              <a:t> ve </a:t>
            </a:r>
            <a:r>
              <a:rPr lang="tr-TR" dirty="0" err="1" smtClean="0"/>
              <a:t>metionin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9.SINIF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04350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C00000"/>
                </a:solidFill>
              </a:rPr>
              <a:t>PROTEİNLERİN ÖNEMİ:</a:t>
            </a:r>
            <a:endParaRPr lang="tr-TR" b="1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556792"/>
            <a:ext cx="8229600" cy="4536504"/>
          </a:xfrm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9.SINIF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78703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2400" b="1" dirty="0" smtClean="0">
                <a:solidFill>
                  <a:srgbClr val="C00000"/>
                </a:solidFill>
              </a:rPr>
              <a:t>SORU:</a:t>
            </a:r>
            <a:r>
              <a:rPr lang="tr-TR" sz="1600" dirty="0" smtClean="0">
                <a:solidFill>
                  <a:srgbClr val="C00000"/>
                </a:solidFill>
              </a:rPr>
              <a:t> </a:t>
            </a:r>
            <a:r>
              <a:rPr lang="tr-TR" sz="2000" b="1" dirty="0" smtClean="0"/>
              <a:t>Yapısında 256 tane </a:t>
            </a:r>
            <a:r>
              <a:rPr lang="tr-TR" sz="2000" b="1" dirty="0" err="1" smtClean="0"/>
              <a:t>peptit</a:t>
            </a:r>
            <a:r>
              <a:rPr lang="tr-TR" sz="2000" b="1" dirty="0" smtClean="0"/>
              <a:t> bağı bulunan bir proteinin hidrolizinden en çok </a:t>
            </a:r>
            <a:r>
              <a:rPr lang="tr-TR" sz="2000" b="1" dirty="0" smtClean="0">
                <a:solidFill>
                  <a:srgbClr val="C00000"/>
                </a:solidFill>
              </a:rPr>
              <a:t>kaç çeşit </a:t>
            </a:r>
            <a:r>
              <a:rPr lang="tr-TR" sz="2000" b="1" dirty="0" smtClean="0"/>
              <a:t>aminoasit ortaya çıkar?</a:t>
            </a:r>
            <a:endParaRPr lang="tr-TR" sz="20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endParaRPr lang="tr-TR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tr-TR" b="1" dirty="0" smtClean="0">
                <a:solidFill>
                  <a:srgbClr val="C00000"/>
                </a:solidFill>
              </a:rPr>
              <a:t>SORU:</a:t>
            </a:r>
            <a:r>
              <a:rPr lang="tr-TR" dirty="0" smtClean="0"/>
              <a:t> I- 10 molekül </a:t>
            </a:r>
            <a:r>
              <a:rPr lang="tr-TR" dirty="0" err="1" smtClean="0">
                <a:solidFill>
                  <a:srgbClr val="C00000"/>
                </a:solidFill>
              </a:rPr>
              <a:t>dipeptit</a:t>
            </a:r>
            <a:endParaRPr lang="tr-TR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tr-TR" dirty="0"/>
              <a:t>	</a:t>
            </a:r>
            <a:r>
              <a:rPr lang="tr-TR" dirty="0" smtClean="0"/>
              <a:t>  II- 5 molekül </a:t>
            </a:r>
            <a:r>
              <a:rPr lang="tr-TR" dirty="0" smtClean="0">
                <a:solidFill>
                  <a:srgbClr val="C00000"/>
                </a:solidFill>
              </a:rPr>
              <a:t>maltoz</a:t>
            </a:r>
          </a:p>
          <a:p>
            <a:pPr marL="0" indent="0">
              <a:buNone/>
            </a:pPr>
            <a:r>
              <a:rPr lang="tr-TR" dirty="0"/>
              <a:t>	</a:t>
            </a:r>
            <a:r>
              <a:rPr lang="tr-TR" dirty="0" smtClean="0"/>
              <a:t>  III- 5 molekül </a:t>
            </a:r>
            <a:r>
              <a:rPr lang="tr-TR" dirty="0" err="1" smtClean="0">
                <a:solidFill>
                  <a:srgbClr val="C00000"/>
                </a:solidFill>
              </a:rPr>
              <a:t>nötral</a:t>
            </a:r>
            <a:r>
              <a:rPr lang="tr-TR" dirty="0" smtClean="0">
                <a:solidFill>
                  <a:srgbClr val="C00000"/>
                </a:solidFill>
              </a:rPr>
              <a:t> yağ</a:t>
            </a:r>
          </a:p>
          <a:p>
            <a:pPr marL="0" indent="0">
              <a:buNone/>
            </a:pPr>
            <a:r>
              <a:rPr lang="tr-TR" dirty="0" smtClean="0"/>
              <a:t>Moleküllerinin hidrolizi sırasında toplam kaç molekül su harcanır? 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9.SINIF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5509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Blip>
                <a:blip r:embed="rId2"/>
              </a:buBlip>
            </a:pPr>
            <a:r>
              <a:rPr lang="tr-TR" dirty="0" smtClean="0"/>
              <a:t>Yapılarında </a:t>
            </a:r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C, H, O ve N </a:t>
            </a:r>
            <a:r>
              <a:rPr lang="tr-TR" dirty="0" smtClean="0"/>
              <a:t>içeren organik bileşiklerdir.</a:t>
            </a:r>
          </a:p>
          <a:p>
            <a:pPr marL="0" indent="0">
              <a:buNone/>
            </a:pPr>
            <a:endParaRPr lang="tr-TR" dirty="0"/>
          </a:p>
          <a:p>
            <a:pPr>
              <a:buBlip>
                <a:blip r:embed="rId2"/>
              </a:buBlip>
            </a:pPr>
            <a:r>
              <a:rPr lang="tr-TR" dirty="0" smtClean="0"/>
              <a:t>Bazılarının yapısında </a:t>
            </a:r>
            <a:r>
              <a:rPr lang="tr-TR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</a:rPr>
              <a:t>S ve </a:t>
            </a:r>
            <a:r>
              <a:rPr lang="tr-TR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</a:rPr>
              <a:t>P’da</a:t>
            </a:r>
            <a:r>
              <a:rPr lang="tr-TR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tr-TR" dirty="0" smtClean="0"/>
              <a:t>bulunabilir.</a:t>
            </a:r>
          </a:p>
          <a:p>
            <a:pPr>
              <a:buBlip>
                <a:blip r:embed="rId2"/>
              </a:buBlip>
            </a:pPr>
            <a:endParaRPr lang="tr-TR" dirty="0"/>
          </a:p>
          <a:p>
            <a:pPr>
              <a:buBlip>
                <a:blip r:embed="rId2"/>
              </a:buBlip>
            </a:pPr>
            <a:r>
              <a:rPr lang="tr-TR" dirty="0" smtClean="0"/>
              <a:t>Proteinlerin </a:t>
            </a:r>
            <a:r>
              <a:rPr lang="tr-TR" dirty="0" err="1" smtClean="0"/>
              <a:t>monomerleri</a:t>
            </a:r>
            <a:r>
              <a:rPr lang="tr-TR" dirty="0" smtClean="0"/>
              <a:t>: </a:t>
            </a:r>
            <a:r>
              <a:rPr lang="tr-TR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00B050"/>
                </a:solidFill>
              </a:rPr>
              <a:t>AMİNOASİTLER</a:t>
            </a:r>
            <a:r>
              <a:rPr lang="tr-TR" b="1" dirty="0" smtClean="0"/>
              <a:t>DİR</a:t>
            </a:r>
            <a:r>
              <a:rPr lang="tr-TR" dirty="0" smtClean="0"/>
              <a:t>.</a:t>
            </a:r>
          </a:p>
          <a:p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9.SINIF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63722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Proteinlerin hücredeki </a:t>
            </a:r>
            <a:r>
              <a:rPr lang="tr-TR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görevleri</a:t>
            </a:r>
            <a:r>
              <a:rPr lang="tr-TR" dirty="0" smtClean="0"/>
              <a:t>:</a:t>
            </a:r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1167010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9.SINIF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54921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buBlip>
                <a:blip r:embed="rId2"/>
              </a:buBlip>
            </a:pPr>
            <a:r>
              <a:rPr lang="tr-TR" dirty="0" smtClean="0"/>
              <a:t>Çok sayıda aminoasidin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>PEPTİT BAĞI </a:t>
            </a:r>
            <a:r>
              <a:rPr lang="tr-TR" dirty="0" smtClean="0"/>
              <a:t>ile bağlanması sonucu oluşurlar.</a:t>
            </a:r>
          </a:p>
          <a:p>
            <a:pPr>
              <a:buBlip>
                <a:blip r:embed="rId2"/>
              </a:buBlip>
            </a:pPr>
            <a:endParaRPr lang="tr-TR" dirty="0"/>
          </a:p>
          <a:p>
            <a:pPr>
              <a:buBlip>
                <a:blip r:embed="rId2"/>
              </a:buBlip>
            </a:pPr>
            <a:r>
              <a:rPr lang="tr-TR" dirty="0" smtClean="0"/>
              <a:t>n(</a:t>
            </a:r>
            <a:r>
              <a:rPr lang="tr-TR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Aminoasit</a:t>
            </a:r>
            <a:r>
              <a:rPr lang="tr-TR" dirty="0" smtClean="0"/>
              <a:t>)   </a:t>
            </a:r>
            <a:r>
              <a:rPr lang="tr-TR" sz="2000" b="1" dirty="0" err="1" smtClean="0">
                <a:solidFill>
                  <a:srgbClr val="00B050"/>
                </a:solidFill>
              </a:rPr>
              <a:t>peptit</a:t>
            </a:r>
            <a:r>
              <a:rPr lang="tr-TR" sz="2000" b="1" dirty="0" smtClean="0">
                <a:solidFill>
                  <a:srgbClr val="00B050"/>
                </a:solidFill>
              </a:rPr>
              <a:t> bağı          </a:t>
            </a:r>
            <a:r>
              <a:rPr lang="tr-TR" dirty="0" smtClean="0">
                <a:ln>
                  <a:solidFill>
                    <a:srgbClr val="C00000"/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Protein</a:t>
            </a:r>
            <a:r>
              <a:rPr lang="tr-TR" dirty="0" smtClean="0"/>
              <a:t> + (n-1) su</a:t>
            </a:r>
          </a:p>
          <a:p>
            <a:pPr>
              <a:buBlip>
                <a:blip r:embed="rId2"/>
              </a:buBlip>
            </a:pPr>
            <a:endParaRPr lang="tr-TR" b="1" dirty="0">
              <a:solidFill>
                <a:srgbClr val="00B050"/>
              </a:solidFill>
            </a:endParaRPr>
          </a:p>
          <a:p>
            <a:pPr>
              <a:buBlip>
                <a:blip r:embed="rId2"/>
              </a:buBlip>
            </a:pPr>
            <a:r>
              <a:rPr lang="tr-TR" b="1" dirty="0" smtClean="0">
                <a:solidFill>
                  <a:srgbClr val="00B050"/>
                </a:solidFill>
              </a:rPr>
              <a:t>NOT: </a:t>
            </a:r>
            <a:r>
              <a:rPr lang="tr-TR" b="1" dirty="0" err="1" smtClean="0">
                <a:ln>
                  <a:solidFill>
                    <a:srgbClr val="002060"/>
                  </a:solidFill>
                </a:ln>
                <a:solidFill>
                  <a:srgbClr val="00B050"/>
                </a:solidFill>
              </a:rPr>
              <a:t>Peptit</a:t>
            </a:r>
            <a:r>
              <a:rPr lang="tr-TR" b="1" dirty="0" smtClean="0">
                <a:ln>
                  <a:solidFill>
                    <a:srgbClr val="002060"/>
                  </a:solidFill>
                </a:ln>
                <a:solidFill>
                  <a:srgbClr val="00B050"/>
                </a:solidFill>
              </a:rPr>
              <a:t> bağı sayısı=Açığa çıkan su sayısı</a:t>
            </a:r>
            <a:endParaRPr lang="tr-TR" b="1" dirty="0">
              <a:ln>
                <a:solidFill>
                  <a:srgbClr val="00206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4" name="Sağ Ok 3"/>
          <p:cNvSpPr/>
          <p:nvPr/>
        </p:nvSpPr>
        <p:spPr>
          <a:xfrm>
            <a:off x="3131840" y="3723870"/>
            <a:ext cx="1728192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9.SINIF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55800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Bir </a:t>
            </a:r>
            <a:r>
              <a:rPr lang="tr-TR" dirty="0" smtClean="0">
                <a:ln>
                  <a:solidFill>
                    <a:srgbClr val="002060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aminoasidin yapısında</a:t>
            </a:r>
            <a:r>
              <a:rPr lang="tr-TR" dirty="0" smtClean="0"/>
              <a:t>;</a:t>
            </a:r>
            <a:endParaRPr lang="tr-TR" dirty="0"/>
          </a:p>
        </p:txBody>
      </p:sp>
      <p:graphicFrame>
        <p:nvGraphicFramePr>
          <p:cNvPr id="7" name="İçerik Yer Tutucusu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1377359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9.SINIF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45387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4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98" y="1124744"/>
            <a:ext cx="8130358" cy="46085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9.SINIF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8589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ln w="76200">
            <a:prstDash val="lgDashDotDot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Doğada,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20 çeşit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aminoasit</a:t>
            </a:r>
            <a:r>
              <a:rPr lang="tr-TR" dirty="0" smtClean="0">
                <a:ln>
                  <a:solidFill>
                    <a:schemeClr val="tx1"/>
                  </a:solidFill>
                </a:ln>
              </a:rPr>
              <a:t> </a:t>
            </a:r>
            <a:r>
              <a:rPr lang="tr-TR" dirty="0" smtClean="0"/>
              <a:t>vardır. Bunların tümünde;</a:t>
            </a:r>
          </a:p>
          <a:p>
            <a:pPr marL="0" indent="0">
              <a:buNone/>
            </a:pPr>
            <a:r>
              <a:rPr lang="tr-TR" dirty="0"/>
              <a:t>	</a:t>
            </a:r>
            <a:r>
              <a:rPr lang="tr-TR" b="1" dirty="0" smtClean="0">
                <a:ln>
                  <a:solidFill>
                    <a:srgbClr val="7030A0"/>
                  </a:solidFill>
                </a:ln>
              </a:rPr>
              <a:t>*</a:t>
            </a:r>
            <a:r>
              <a:rPr lang="tr-TR" b="1" dirty="0" smtClean="0"/>
              <a:t> </a:t>
            </a:r>
            <a:r>
              <a:rPr lang="tr-TR" b="1" dirty="0" smtClean="0">
                <a:ln>
                  <a:solidFill>
                    <a:srgbClr val="7030A0"/>
                  </a:solidFill>
                </a:ln>
              </a:rPr>
              <a:t>Amino grubu,</a:t>
            </a:r>
          </a:p>
          <a:p>
            <a:pPr marL="0" indent="0">
              <a:buNone/>
            </a:pPr>
            <a:r>
              <a:rPr lang="tr-TR" b="1" dirty="0">
                <a:ln>
                  <a:solidFill>
                    <a:srgbClr val="7030A0"/>
                  </a:solidFill>
                </a:ln>
              </a:rPr>
              <a:t>	</a:t>
            </a:r>
            <a:r>
              <a:rPr lang="tr-TR" b="1" dirty="0" smtClean="0">
                <a:ln>
                  <a:solidFill>
                    <a:srgbClr val="7030A0"/>
                  </a:solidFill>
                </a:ln>
              </a:rPr>
              <a:t>* Karboksil grubu,</a:t>
            </a:r>
          </a:p>
          <a:p>
            <a:pPr marL="0" indent="0">
              <a:buNone/>
            </a:pPr>
            <a:r>
              <a:rPr lang="tr-TR" b="1" dirty="0">
                <a:ln>
                  <a:solidFill>
                    <a:srgbClr val="7030A0"/>
                  </a:solidFill>
                </a:ln>
              </a:rPr>
              <a:t>	</a:t>
            </a:r>
            <a:r>
              <a:rPr lang="tr-TR" b="1" dirty="0" smtClean="0">
                <a:ln>
                  <a:solidFill>
                    <a:srgbClr val="7030A0"/>
                  </a:solidFill>
                </a:ln>
              </a:rPr>
              <a:t>* Merkezi karbon atomu ve ona bağlı  	hidrojen </a:t>
            </a:r>
            <a:r>
              <a:rPr lang="tr-TR" b="1" dirty="0" smtClean="0">
                <a:ln>
                  <a:solidFill>
                    <a:srgbClr val="7030A0"/>
                  </a:solidFill>
                </a:ln>
                <a:solidFill>
                  <a:srgbClr val="C00000"/>
                </a:solidFill>
              </a:rPr>
              <a:t>ORTAKTIR.</a:t>
            </a:r>
          </a:p>
          <a:p>
            <a:pPr marL="0" indent="0">
              <a:buNone/>
            </a:pPr>
            <a:r>
              <a:rPr lang="tr-TR" dirty="0" smtClean="0"/>
              <a:t>***Ancak, </a:t>
            </a:r>
            <a:r>
              <a:rPr lang="tr-TR" b="1" dirty="0" smtClean="0">
                <a:ln>
                  <a:solidFill>
                    <a:srgbClr val="7030A0"/>
                  </a:solidFill>
                </a:ln>
                <a:solidFill>
                  <a:srgbClr val="00B050"/>
                </a:solidFill>
              </a:rPr>
              <a:t>Radikal (R) grubu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FARKLIDIR.</a:t>
            </a:r>
            <a:endParaRPr lang="tr-TR" b="1" dirty="0">
              <a:ln>
                <a:solidFill>
                  <a:schemeClr val="tx1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9.SINIF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0828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solidFill>
                  <a:srgbClr val="002060"/>
                </a:solidFill>
              </a:rPr>
              <a:t>!!!! Proteinler,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DNA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’daki genetik bilgiye uygun olarak</a:t>
            </a:r>
            <a:r>
              <a:rPr lang="tr-TR" b="1" dirty="0" smtClean="0">
                <a:solidFill>
                  <a:srgbClr val="002060"/>
                </a:solidFill>
              </a:rPr>
              <a:t> </a:t>
            </a:r>
            <a:r>
              <a:rPr lang="tr-TR" b="1" dirty="0" smtClean="0">
                <a:ln>
                  <a:solidFill>
                    <a:srgbClr val="00B050"/>
                  </a:solidFill>
                </a:ln>
                <a:solidFill>
                  <a:srgbClr val="C00000"/>
                </a:solidFill>
              </a:rPr>
              <a:t>RİBOZOMLARDA</a:t>
            </a:r>
            <a:r>
              <a:rPr lang="tr-TR" b="1" dirty="0" smtClean="0">
                <a:solidFill>
                  <a:srgbClr val="002060"/>
                </a:solidFill>
              </a:rPr>
              <a:t> üretilirler.</a:t>
            </a:r>
          </a:p>
          <a:p>
            <a:r>
              <a:rPr lang="tr-TR" b="1" dirty="0" err="1" smtClean="0">
                <a:solidFill>
                  <a:srgbClr val="002060"/>
                </a:solidFill>
              </a:rPr>
              <a:t>Peptit</a:t>
            </a:r>
            <a:r>
              <a:rPr lang="tr-TR" b="1" dirty="0" smtClean="0">
                <a:solidFill>
                  <a:srgbClr val="002060"/>
                </a:solidFill>
              </a:rPr>
              <a:t> bağı, aminoasitlerin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AMİNO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 ve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KARBOKSİL</a:t>
            </a:r>
            <a:r>
              <a:rPr lang="tr-TR" b="1" dirty="0" smtClean="0">
                <a:solidFill>
                  <a:srgbClr val="002060"/>
                </a:solidFill>
              </a:rPr>
              <a:t> grupları arasında oluşur.</a:t>
            </a:r>
          </a:p>
          <a:p>
            <a:endParaRPr lang="tr-TR" b="1" dirty="0">
              <a:solidFill>
                <a:srgbClr val="002060"/>
              </a:solidFill>
            </a:endParaRPr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149080"/>
            <a:ext cx="7128792" cy="122889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9.SINIF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013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2 aminoasit </a:t>
            </a:r>
            <a:r>
              <a:rPr lang="tr-TR" dirty="0" smtClean="0"/>
              <a:t>birleşince;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DİPEPTİT</a:t>
            </a:r>
          </a:p>
          <a:p>
            <a:endParaRPr lang="tr-TR" b="1" dirty="0" smtClean="0">
              <a:solidFill>
                <a:srgbClr val="C00000"/>
              </a:solidFill>
            </a:endParaRPr>
          </a:p>
          <a:p>
            <a:r>
              <a:rPr lang="tr-TR" dirty="0" smtClean="0">
                <a:ln>
                  <a:solidFill>
                    <a:schemeClr val="tx1"/>
                  </a:solidFill>
                </a:ln>
                <a:solidFill>
                  <a:schemeClr val="bg2">
                    <a:lumMod val="25000"/>
                  </a:schemeClr>
                </a:solidFill>
              </a:rPr>
              <a:t>3 Aminoasit </a:t>
            </a:r>
            <a:r>
              <a:rPr lang="tr-TR" dirty="0" smtClean="0"/>
              <a:t>birleşince;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TRİPEPTİT</a:t>
            </a:r>
          </a:p>
          <a:p>
            <a:endParaRPr lang="tr-TR" dirty="0" smtClean="0"/>
          </a:p>
          <a:p>
            <a:r>
              <a:rPr lang="tr-TR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Çok sayıda aminoasit </a:t>
            </a:r>
            <a:r>
              <a:rPr lang="tr-TR" dirty="0" smtClean="0"/>
              <a:t>birleşince;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POLİPEPTİT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meydana gelir.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9.SINIF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65225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340</Words>
  <Application>Microsoft Office PowerPoint</Application>
  <PresentationFormat>Ekran Gösterisi (4:3)</PresentationFormat>
  <Paragraphs>76</Paragraphs>
  <Slides>15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Ofis Teması</vt:lpstr>
      <vt:lpstr>PROTEİNLER</vt:lpstr>
      <vt:lpstr>PowerPoint Sunusu</vt:lpstr>
      <vt:lpstr>Proteinlerin hücredeki görevleri:</vt:lpstr>
      <vt:lpstr>PowerPoint Sunusu</vt:lpstr>
      <vt:lpstr>Bir aminoasidin yapısında;</vt:lpstr>
      <vt:lpstr>PowerPoint Sunusu</vt:lpstr>
      <vt:lpstr>PowerPoint Sunusu</vt:lpstr>
      <vt:lpstr>PowerPoint Sunusu</vt:lpstr>
      <vt:lpstr>PowerPoint Sunusu</vt:lpstr>
      <vt:lpstr>Canlılarda saç, tırnak, deri vb… hepsinin yapısında protein olmasına rağmen bunların birbirinden farklı olma nedeni:</vt:lpstr>
      <vt:lpstr>DENATÜRASYON: Proteinlerin yüksek sıcaklık, asitlerle temas, yüksek basınç gibi olaylar neticesinde yapıları bozulur. Buna denir.</vt:lpstr>
      <vt:lpstr>PowerPoint Sunusu</vt:lpstr>
      <vt:lpstr>Temel (esansiyel) aminoasitler:</vt:lpstr>
      <vt:lpstr>PROTEİNLERİN ÖNEMİ:</vt:lpstr>
      <vt:lpstr>SORU: Yapısında 256 tane peptit bağı bulunan bir proteinin hidrolizinden en çok kaç çeşit aminoasit ortaya çıkar?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PROTEİNLER</dc:title>
  <dc:creator>Casper</dc:creator>
  <cp:lastModifiedBy>Casper</cp:lastModifiedBy>
  <cp:revision>14</cp:revision>
  <dcterms:created xsi:type="dcterms:W3CDTF">2013-11-23T20:19:14Z</dcterms:created>
  <dcterms:modified xsi:type="dcterms:W3CDTF">2014-11-02T17:26:07Z</dcterms:modified>
</cp:coreProperties>
</file>