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7" r:id="rId2"/>
    <p:sldId id="260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0" y="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EDEA7-DE25-476F-BAB4-28E14444160A}" type="datetimeFigureOut">
              <a:rPr lang="tr-TR" smtClean="0"/>
              <a:t>24.12.2013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021A3-7559-4042-8D3D-3700FB371C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3391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İçerik Yer Tutucus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74440"/>
            <a:ext cx="8208912" cy="592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23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23728" y="-10633"/>
            <a:ext cx="3240360" cy="836712"/>
          </a:xfrm>
        </p:spPr>
        <p:txBody>
          <a:bodyPr>
            <a:normAutofit/>
          </a:bodyPr>
          <a:lstStyle/>
          <a:p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nd writing Mutlu" pitchFamily="2" charset="0"/>
              </a:rPr>
              <a:t>YAĞIZ</a:t>
            </a:r>
            <a:endParaRPr lang="tr-TR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dirty="0" smtClean="0">
                <a:latin typeface="Hand writing Mutlu" pitchFamily="2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ğız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 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ğa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cın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nı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 git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ti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.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Bu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 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ğaç 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iğ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de 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ğa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cı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dır </a:t>
            </a:r>
            <a:r>
              <a:rPr lang="tr-TR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nd writing Mutlu" pitchFamily="2" charset="0"/>
              </a:rPr>
              <a:t>. 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r>
              <a:rPr lang="tr-TR" sz="4000" dirty="0" smtClean="0">
                <a:latin typeface="Hand writing Mutlu" pitchFamily="2" charset="0"/>
              </a:rPr>
              <a:t>ğaç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tan</a:t>
            </a:r>
            <a:r>
              <a:rPr lang="tr-TR" sz="4000" dirty="0" smtClean="0">
                <a:latin typeface="Hand writing Mutlu" pitchFamily="2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iğ</a:t>
            </a:r>
            <a:r>
              <a:rPr lang="tr-TR" sz="4000" dirty="0" smtClean="0">
                <a:latin typeface="Hand writing Mutlu" pitchFamily="2" charset="0"/>
              </a:rPr>
              <a:t>de top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la</a:t>
            </a:r>
            <a:r>
              <a:rPr lang="tr-TR" sz="4000" dirty="0" smtClean="0">
                <a:latin typeface="Hand writing Mutlu" pitchFamily="2" charset="0"/>
              </a:rPr>
              <a:t>dı . İğ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de</a:t>
            </a:r>
            <a:r>
              <a:rPr lang="tr-TR" sz="4000" dirty="0" smtClean="0">
                <a:latin typeface="Hand writing Mutlu" pitchFamily="2" charset="0"/>
              </a:rPr>
              <a:t>le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ri</a:t>
            </a:r>
            <a:r>
              <a:rPr lang="tr-TR" sz="4000" dirty="0" smtClean="0">
                <a:latin typeface="Hand writing Mutlu" pitchFamily="2" charset="0"/>
              </a:rPr>
              <a:t> le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ğe</a:t>
            </a:r>
            <a:r>
              <a:rPr lang="tr-TR" sz="4000" dirty="0" smtClean="0">
                <a:latin typeface="Hand writing Mutlu" pitchFamily="2" charset="0"/>
              </a:rPr>
              <a:t>ne top</a:t>
            </a:r>
            <a:r>
              <a:rPr lang="tr-TR" sz="4000" dirty="0" smtClean="0">
                <a:solidFill>
                  <a:srgbClr val="002060"/>
                </a:solidFill>
                <a:latin typeface="Hand writing Mutlu" pitchFamily="2" charset="0"/>
              </a:rPr>
              <a:t>la</a:t>
            </a:r>
            <a:r>
              <a:rPr lang="tr-TR" sz="4000" dirty="0" smtClean="0">
                <a:latin typeface="Hand writing Mutlu" pitchFamily="2" charset="0"/>
              </a:rPr>
              <a:t>dı. Tuğ</a:t>
            </a:r>
            <a:r>
              <a:rPr lang="tr-TR" sz="4000" dirty="0" smtClean="0">
                <a:solidFill>
                  <a:srgbClr val="002060"/>
                </a:solidFill>
                <a:latin typeface="Hand writing Mutlu" pitchFamily="2" charset="0"/>
              </a:rPr>
              <a:t>çe</a:t>
            </a:r>
            <a:r>
              <a:rPr lang="tr-TR" sz="4000" dirty="0" smtClean="0">
                <a:latin typeface="Hand writing Mutlu" pitchFamily="2" charset="0"/>
              </a:rPr>
              <a:t>‘ye </a:t>
            </a:r>
            <a:r>
              <a:rPr lang="tr-TR" sz="4000" dirty="0" smtClean="0">
                <a:solidFill>
                  <a:srgbClr val="002060"/>
                </a:solidFill>
                <a:latin typeface="Hand writing Mutlu" pitchFamily="2" charset="0"/>
              </a:rPr>
              <a:t>iğ</a:t>
            </a:r>
            <a:r>
              <a:rPr lang="tr-TR" sz="4000" dirty="0" smtClean="0">
                <a:latin typeface="Hand writing Mutlu" pitchFamily="2" charset="0"/>
              </a:rPr>
              <a:t>de </a:t>
            </a:r>
            <a:r>
              <a:rPr lang="tr-TR" sz="4000" dirty="0" smtClean="0">
                <a:solidFill>
                  <a:srgbClr val="002060"/>
                </a:solidFill>
                <a:latin typeface="Hand writing Mutlu" pitchFamily="2" charset="0"/>
              </a:rPr>
              <a:t>ik</a:t>
            </a:r>
            <a:r>
              <a:rPr lang="tr-TR" sz="4000" dirty="0" smtClean="0">
                <a:latin typeface="Hand writing Mutlu" pitchFamily="2" charset="0"/>
              </a:rPr>
              <a:t>ram et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ti , </a:t>
            </a:r>
            <a:r>
              <a:rPr lang="tr-TR" sz="4000" dirty="0" smtClean="0">
                <a:latin typeface="Hand writing Mutlu" pitchFamily="2" charset="0"/>
              </a:rPr>
              <a:t>Tuğ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çe</a:t>
            </a:r>
            <a:r>
              <a:rPr lang="tr-TR" sz="4000" dirty="0" smtClean="0">
                <a:latin typeface="Hand writing Mutlu" pitchFamily="2" charset="0"/>
              </a:rPr>
              <a:t> so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ğan</a:t>
            </a:r>
            <a:r>
              <a:rPr lang="tr-TR" sz="4000" dirty="0" smtClean="0">
                <a:latin typeface="Hand writing Mutlu" pitchFamily="2" charset="0"/>
              </a:rPr>
              <a:t> doğ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ra</a:t>
            </a:r>
            <a:r>
              <a:rPr lang="tr-TR" sz="4000" dirty="0" smtClean="0">
                <a:latin typeface="Hand writing Mutlu" pitchFamily="2" charset="0"/>
              </a:rPr>
              <a:t>dı .Ha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va </a:t>
            </a:r>
            <a:r>
              <a:rPr lang="tr-TR" sz="4000" dirty="0" smtClean="0">
                <a:latin typeface="Hand writing Mutlu" pitchFamily="2" charset="0"/>
              </a:rPr>
              <a:t>çok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so</a:t>
            </a:r>
            <a:r>
              <a:rPr lang="tr-TR" sz="4000" dirty="0" smtClean="0">
                <a:latin typeface="Hand writing Mutlu" pitchFamily="2" charset="0"/>
              </a:rPr>
              <a:t>ğu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du</a:t>
            </a:r>
            <a:r>
              <a:rPr lang="tr-TR" sz="4000" dirty="0" smtClean="0">
                <a:latin typeface="Hand writing Mutlu" pitchFamily="2" charset="0"/>
              </a:rPr>
              <a:t>. </a:t>
            </a:r>
            <a:r>
              <a:rPr lang="tr-TR" sz="4000" smtClean="0">
                <a:latin typeface="Hand writing Mutlu" pitchFamily="2" charset="0"/>
              </a:rPr>
              <a:t>Yağ</a:t>
            </a:r>
            <a:r>
              <a:rPr lang="tr-TR" sz="4000" smtClean="0">
                <a:solidFill>
                  <a:srgbClr val="FF0000"/>
                </a:solidFill>
                <a:latin typeface="Hand writing Mutlu" pitchFamily="2" charset="0"/>
              </a:rPr>
              <a:t>mur</a:t>
            </a:r>
            <a:r>
              <a:rPr lang="tr-TR" sz="4000" smtClean="0">
                <a:latin typeface="Hand writing Mutlu" pitchFamily="2" charset="0"/>
              </a:rPr>
              <a:t> yağ</a:t>
            </a:r>
            <a:r>
              <a:rPr lang="tr-TR" sz="4000" smtClean="0">
                <a:solidFill>
                  <a:srgbClr val="FF0000"/>
                </a:solidFill>
                <a:latin typeface="Hand writing Mutlu" pitchFamily="2" charset="0"/>
              </a:rPr>
              <a:t>dı . </a:t>
            </a:r>
            <a:r>
              <a:rPr lang="tr-TR" sz="4000" smtClean="0">
                <a:latin typeface="Hand writing Mutlu" pitchFamily="2" charset="0"/>
              </a:rPr>
              <a:t>Yağ </a:t>
            </a:r>
            <a:r>
              <a:rPr lang="tr-TR" sz="4000">
                <a:latin typeface="Hand writing Mutlu" pitchFamily="2" charset="0"/>
              </a:rPr>
              <a:t>y</a:t>
            </a:r>
            <a:r>
              <a:rPr lang="tr-TR" sz="4000" smtClean="0">
                <a:latin typeface="Hand writing Mutlu" pitchFamily="2" charset="0"/>
              </a:rPr>
              <a:t>ağ </a:t>
            </a:r>
            <a:r>
              <a:rPr lang="tr-TR" sz="4000" smtClean="0">
                <a:solidFill>
                  <a:srgbClr val="FFFF00"/>
                </a:solidFill>
                <a:latin typeface="Hand writing Mutlu" pitchFamily="2" charset="0"/>
              </a:rPr>
              <a:t>yağ</a:t>
            </a:r>
            <a:r>
              <a:rPr lang="tr-TR" sz="4000" smtClean="0">
                <a:latin typeface="Hand writing Mutlu" pitchFamily="2" charset="0"/>
              </a:rPr>
              <a:t>mur. 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Tar</a:t>
            </a:r>
            <a:r>
              <a:rPr lang="tr-TR" sz="4000" dirty="0" smtClean="0">
                <a:latin typeface="Hand writing Mutlu" pitchFamily="2" charset="0"/>
              </a:rPr>
              <a:t>la</a:t>
            </a:r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r>
              <a:rPr lang="tr-TR" sz="4000" dirty="0" smtClean="0">
                <a:latin typeface="Hand writing Mutlu" pitchFamily="2" charset="0"/>
              </a:rPr>
              <a:t> 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ça</a:t>
            </a:r>
            <a:r>
              <a:rPr lang="tr-TR" sz="4000" dirty="0" smtClean="0">
                <a:latin typeface="Hand writing Mutlu" pitchFamily="2" charset="0"/>
              </a:rPr>
              <a:t>mur.  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Yağ</a:t>
            </a:r>
            <a:r>
              <a:rPr lang="tr-TR" sz="4000" dirty="0" smtClean="0">
                <a:latin typeface="Hand writing Mutlu" pitchFamily="2" charset="0"/>
              </a:rPr>
              <a:t>mur </a:t>
            </a:r>
            <a:r>
              <a:rPr lang="tr-TR" sz="4000" dirty="0" smtClean="0">
                <a:solidFill>
                  <a:srgbClr val="00B050"/>
                </a:solidFill>
                <a:latin typeface="Hand writing Mutlu" pitchFamily="2" charset="0"/>
              </a:rPr>
              <a:t>yağ</a:t>
            </a:r>
            <a:r>
              <a:rPr lang="tr-TR" sz="4000" dirty="0" smtClean="0">
                <a:latin typeface="Hand writing Mutlu" pitchFamily="2" charset="0"/>
              </a:rPr>
              <a:t>dı. Gök ağ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la</a:t>
            </a:r>
            <a:r>
              <a:rPr lang="tr-TR" sz="4000" dirty="0" smtClean="0">
                <a:latin typeface="Hand writing Mutlu" pitchFamily="2" charset="0"/>
              </a:rPr>
              <a:t>dı .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Ni</a:t>
            </a:r>
            <a:r>
              <a:rPr lang="tr-TR" sz="4000" dirty="0" smtClean="0">
                <a:latin typeface="Hand writing Mutlu" pitchFamily="2" charset="0"/>
              </a:rPr>
              <a:t>nem 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ka</a:t>
            </a:r>
            <a:r>
              <a:rPr lang="tr-TR" sz="4000" dirty="0" smtClean="0">
                <a:latin typeface="Hand writing Mutlu" pitchFamily="2" charset="0"/>
              </a:rPr>
              <a:t>ra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lar</a:t>
            </a:r>
            <a:r>
              <a:rPr lang="tr-TR" sz="4000" dirty="0" smtClean="0">
                <a:latin typeface="Hand writing Mutlu" pitchFamily="2" charset="0"/>
              </a:rPr>
              <a:t> bağ</a:t>
            </a:r>
            <a:r>
              <a:rPr lang="tr-TR" sz="4000" dirty="0" smtClean="0">
                <a:solidFill>
                  <a:srgbClr val="00B0F0"/>
                </a:solidFill>
                <a:latin typeface="Hand writing Mutlu" pitchFamily="2" charset="0"/>
              </a:rPr>
              <a:t>la</a:t>
            </a:r>
            <a:r>
              <a:rPr lang="tr-TR" sz="4000" dirty="0" smtClean="0">
                <a:latin typeface="Hand writing Mutlu" pitchFamily="2" charset="0"/>
              </a:rPr>
              <a:t>dı</a:t>
            </a:r>
            <a:r>
              <a:rPr lang="tr-TR" sz="4000" dirty="0" smtClean="0">
                <a:latin typeface="Hand writing Mutlu" pitchFamily="2" charset="0"/>
              </a:rPr>
              <a:t>.</a:t>
            </a:r>
            <a:r>
              <a:rPr lang="tr-TR" sz="1300" dirty="0" smtClean="0">
                <a:latin typeface="Hand writing Mutlu" pitchFamily="2" charset="0"/>
              </a:rPr>
              <a:t>24-</a:t>
            </a:r>
            <a:r>
              <a:rPr lang="tr-TR" sz="1300" dirty="0" smtClean="0">
                <a:latin typeface="Hand writing Mutlu" pitchFamily="2" charset="0"/>
              </a:rPr>
              <a:t>12-2013</a:t>
            </a:r>
            <a:endParaRPr lang="tr-TR" sz="1300" dirty="0" smtClean="0">
              <a:latin typeface="Hand writing Mutlu" pitchFamily="2" charset="0"/>
            </a:endParaRPr>
          </a:p>
          <a:p>
            <a:pPr marL="0" indent="0">
              <a:buNone/>
            </a:pPr>
            <a:endParaRPr lang="tr-TR" sz="4000" dirty="0" smtClean="0">
              <a:solidFill>
                <a:srgbClr val="00B0F0"/>
              </a:solidFill>
              <a:latin typeface="Hand writing Mutlu" pitchFamily="2" charset="0"/>
            </a:endParaRPr>
          </a:p>
          <a:p>
            <a:endParaRPr lang="tr-TR" sz="4400" dirty="0">
              <a:latin typeface="Hand writing Mutlu" pitchFamily="2" charset="0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dirty="0" smtClean="0"/>
              <a:t>24-12-2013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2597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00" y="692696"/>
            <a:ext cx="8064896" cy="64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466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495" y="697006"/>
            <a:ext cx="9036959" cy="561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005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323</TotalTime>
  <Words>53</Words>
  <Application>Microsoft Office PowerPoint</Application>
  <PresentationFormat>Ekran Gösterisi (4:3)</PresentationFormat>
  <Paragraphs>3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Akış</vt:lpstr>
      <vt:lpstr>PowerPoint Sunusu</vt:lpstr>
      <vt:lpstr>YAĞIZ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</dc:title>
  <dc:creator>Acer</dc:creator>
  <cp:lastModifiedBy>Acer</cp:lastModifiedBy>
  <cp:revision>58</cp:revision>
  <dcterms:created xsi:type="dcterms:W3CDTF">2013-10-24T06:28:46Z</dcterms:created>
  <dcterms:modified xsi:type="dcterms:W3CDTF">2013-12-24T08:34:53Z</dcterms:modified>
</cp:coreProperties>
</file>