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"/>
  </p:notesMasterIdLst>
  <p:sldIdLst>
    <p:sldId id="257" r:id="rId2"/>
    <p:sldId id="264" r:id="rId3"/>
    <p:sldId id="258" r:id="rId4"/>
    <p:sldId id="259" r:id="rId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432" y="9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8EDEA7-DE25-476F-BAB4-28E14444160A}" type="datetimeFigureOut">
              <a:rPr lang="tr-TR" smtClean="0"/>
              <a:t>12.12.2013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D021A3-7559-4042-8D3D-3700FB371CF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83391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aşlık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İçerik Yer Tutucusu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32"/>
            <a:ext cx="8208912" cy="5926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0238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1580"/>
            <a:ext cx="8305800" cy="1143000"/>
          </a:xfrm>
        </p:spPr>
        <p:txBody>
          <a:bodyPr/>
          <a:lstStyle/>
          <a:p>
            <a:r>
              <a:rPr lang="tr-TR" dirty="0" smtClean="0">
                <a:latin typeface="Hand writing Mutlu" pitchFamily="2" charset="0"/>
              </a:rPr>
              <a:t>        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627784" y="116632"/>
            <a:ext cx="25763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Hand writing Mutlu" pitchFamily="2" charset="0"/>
              </a:rPr>
              <a:t>AZİZ</a:t>
            </a:r>
            <a:endParaRPr lang="tr-TR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-108520" y="836711"/>
            <a:ext cx="925252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>
                <a:latin typeface="Hand writing Mutlu" pitchFamily="2" charset="0"/>
              </a:rPr>
              <a:t>A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ziz</a:t>
            </a:r>
            <a:r>
              <a:rPr lang="tr-TR" sz="4400" dirty="0" smtClean="0">
                <a:latin typeface="Hand writing Mutlu" pitchFamily="2" charset="0"/>
              </a:rPr>
              <a:t> ta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ze</a:t>
            </a:r>
            <a:r>
              <a:rPr lang="tr-TR" sz="4400" dirty="0" smtClean="0">
                <a:latin typeface="Hand writing Mutlu" pitchFamily="2" charset="0"/>
              </a:rPr>
              <a:t> ü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züm</a:t>
            </a:r>
            <a:r>
              <a:rPr lang="tr-TR" sz="4400" dirty="0" smtClean="0">
                <a:latin typeface="Hand writing Mutlu" pitchFamily="2" charset="0"/>
              </a:rPr>
              <a:t> al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sa</a:t>
            </a:r>
            <a:r>
              <a:rPr lang="tr-TR" sz="4400" dirty="0" smtClean="0">
                <a:latin typeface="Hand writing Mutlu" pitchFamily="2" charset="0"/>
              </a:rPr>
              <a:t>.</a:t>
            </a:r>
          </a:p>
          <a:p>
            <a:r>
              <a:rPr lang="tr-TR" sz="4400" dirty="0" smtClean="0">
                <a:latin typeface="Hand writing Mutlu" pitchFamily="2" charset="0"/>
              </a:rPr>
              <a:t>Do</a:t>
            </a:r>
            <a:r>
              <a:rPr lang="tr-TR" sz="4400" dirty="0" smtClean="0">
                <a:solidFill>
                  <a:srgbClr val="00B0F0"/>
                </a:solidFill>
                <a:latin typeface="Hand writing Mutlu" pitchFamily="2" charset="0"/>
              </a:rPr>
              <a:t>kuz</a:t>
            </a:r>
            <a:r>
              <a:rPr lang="tr-TR" sz="4400" dirty="0" smtClean="0">
                <a:latin typeface="Hand writing Mutlu" pitchFamily="2" charset="0"/>
              </a:rPr>
              <a:t> ka</a:t>
            </a:r>
            <a:r>
              <a:rPr lang="tr-TR" sz="4400" dirty="0" smtClean="0">
                <a:solidFill>
                  <a:srgbClr val="00B0F0"/>
                </a:solidFill>
                <a:latin typeface="Hand writing Mutlu" pitchFamily="2" charset="0"/>
              </a:rPr>
              <a:t>sa</a:t>
            </a:r>
            <a:r>
              <a:rPr lang="tr-TR" sz="4400" dirty="0" smtClean="0">
                <a:latin typeface="Hand writing Mutlu" pitchFamily="2" charset="0"/>
              </a:rPr>
              <a:t> üz</a:t>
            </a:r>
            <a:r>
              <a:rPr lang="tr-TR" sz="4400" dirty="0" smtClean="0">
                <a:solidFill>
                  <a:srgbClr val="00B0F0"/>
                </a:solidFill>
                <a:latin typeface="Hand writing Mutlu" pitchFamily="2" charset="0"/>
              </a:rPr>
              <a:t>üm</a:t>
            </a:r>
            <a:r>
              <a:rPr lang="tr-TR" sz="4400" dirty="0" smtClean="0">
                <a:latin typeface="Hand writing Mutlu" pitchFamily="2" charset="0"/>
              </a:rPr>
              <a:t> al</a:t>
            </a:r>
            <a:r>
              <a:rPr lang="tr-TR" sz="4400" dirty="0" smtClean="0">
                <a:solidFill>
                  <a:srgbClr val="00B0F0"/>
                </a:solidFill>
                <a:latin typeface="Hand writing Mutlu" pitchFamily="2" charset="0"/>
              </a:rPr>
              <a:t>sa</a:t>
            </a:r>
            <a:r>
              <a:rPr lang="tr-TR" sz="4400" dirty="0" smtClean="0">
                <a:latin typeface="Hand writing Mutlu" pitchFamily="2" charset="0"/>
              </a:rPr>
              <a:t>.</a:t>
            </a:r>
          </a:p>
          <a:p>
            <a:r>
              <a:rPr lang="tr-TR" sz="4400" dirty="0" smtClean="0">
                <a:latin typeface="Hand writing Mutlu" pitchFamily="2" charset="0"/>
              </a:rPr>
              <a:t>Şi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rin</a:t>
            </a:r>
            <a:r>
              <a:rPr lang="tr-TR" sz="4400" dirty="0" smtClean="0">
                <a:latin typeface="Hand writing Mutlu" pitchFamily="2" charset="0"/>
              </a:rPr>
              <a:t> ku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zu</a:t>
            </a:r>
            <a:r>
              <a:rPr lang="tr-TR" sz="4400" dirty="0" smtClean="0">
                <a:latin typeface="Hand writing Mutlu" pitchFamily="2" charset="0"/>
              </a:rPr>
              <a:t> köy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de</a:t>
            </a:r>
            <a:r>
              <a:rPr lang="tr-TR" sz="4400" dirty="0" smtClean="0">
                <a:latin typeface="Hand writing Mutlu" pitchFamily="2" charset="0"/>
              </a:rPr>
              <a:t> yal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nız</a:t>
            </a:r>
            <a:r>
              <a:rPr lang="tr-TR" sz="4400" dirty="0" smtClean="0">
                <a:latin typeface="Hand writing Mutlu" pitchFamily="2" charset="0"/>
              </a:rPr>
              <a:t>mış.</a:t>
            </a:r>
          </a:p>
          <a:p>
            <a:r>
              <a:rPr lang="tr-TR" sz="4400" dirty="0" smtClean="0">
                <a:solidFill>
                  <a:srgbClr val="FF0000"/>
                </a:solidFill>
                <a:latin typeface="Hand writing Mutlu" pitchFamily="2" charset="0"/>
              </a:rPr>
              <a:t>Bu</a:t>
            </a:r>
            <a:r>
              <a:rPr lang="tr-TR" sz="4400" dirty="0" smtClean="0">
                <a:latin typeface="Hand writing Mutlu" pitchFamily="2" charset="0"/>
              </a:rPr>
              <a:t> yüz</a:t>
            </a:r>
            <a:r>
              <a:rPr lang="tr-TR" sz="4400" dirty="0" smtClean="0">
                <a:solidFill>
                  <a:srgbClr val="FF0000"/>
                </a:solidFill>
                <a:latin typeface="Hand writing Mutlu" pitchFamily="2" charset="0"/>
              </a:rPr>
              <a:t>den</a:t>
            </a:r>
            <a:r>
              <a:rPr lang="tr-TR" sz="4400" dirty="0" smtClean="0">
                <a:latin typeface="Hand writing Mutlu" pitchFamily="2" charset="0"/>
              </a:rPr>
              <a:t> ü</a:t>
            </a:r>
            <a:r>
              <a:rPr lang="tr-TR" sz="4400" dirty="0" smtClean="0">
                <a:solidFill>
                  <a:srgbClr val="FF0000"/>
                </a:solidFill>
                <a:latin typeface="Hand writing Mutlu" pitchFamily="2" charset="0"/>
              </a:rPr>
              <a:t>zü</a:t>
            </a:r>
            <a:r>
              <a:rPr lang="tr-TR" sz="4400" dirty="0" smtClean="0">
                <a:latin typeface="Hand writing Mutlu" pitchFamily="2" charset="0"/>
              </a:rPr>
              <a:t>lü</a:t>
            </a:r>
            <a:r>
              <a:rPr lang="tr-TR" sz="4400" dirty="0" smtClean="0">
                <a:solidFill>
                  <a:srgbClr val="FF0000"/>
                </a:solidFill>
                <a:latin typeface="Hand writing Mutlu" pitchFamily="2" charset="0"/>
              </a:rPr>
              <a:t>yor</a:t>
            </a:r>
            <a:r>
              <a:rPr lang="tr-TR" sz="4400" dirty="0" smtClean="0">
                <a:latin typeface="Hand writing Mutlu" pitchFamily="2" charset="0"/>
              </a:rPr>
              <a:t>muş.</a:t>
            </a:r>
          </a:p>
          <a:p>
            <a:r>
              <a:rPr lang="tr-TR" sz="4400" dirty="0" smtClean="0">
                <a:latin typeface="Hand writing Mutlu" pitchFamily="2" charset="0"/>
              </a:rPr>
              <a:t>Ku</a:t>
            </a:r>
            <a:r>
              <a:rPr lang="tr-TR" sz="4400" dirty="0" smtClean="0">
                <a:solidFill>
                  <a:srgbClr val="00B050"/>
                </a:solidFill>
                <a:latin typeface="Hand writing Mutlu" pitchFamily="2" charset="0"/>
              </a:rPr>
              <a:t>ze</a:t>
            </a:r>
            <a:r>
              <a:rPr lang="tr-TR" sz="4400" dirty="0" smtClean="0">
                <a:latin typeface="Hand writing Mutlu" pitchFamily="2" charset="0"/>
              </a:rPr>
              <a:t>ni </a:t>
            </a:r>
            <a:r>
              <a:rPr lang="tr-TR" sz="4400" dirty="0" smtClean="0">
                <a:solidFill>
                  <a:srgbClr val="00B050"/>
                </a:solidFill>
                <a:latin typeface="Hand writing Mutlu" pitchFamily="2" charset="0"/>
              </a:rPr>
              <a:t>o</a:t>
            </a:r>
            <a:r>
              <a:rPr lang="tr-TR" sz="4400" dirty="0" smtClean="0">
                <a:latin typeface="Hand writing Mutlu" pitchFamily="2" charset="0"/>
              </a:rPr>
              <a:t>nu </a:t>
            </a:r>
            <a:r>
              <a:rPr lang="tr-TR" sz="4400" dirty="0" smtClean="0">
                <a:solidFill>
                  <a:srgbClr val="00B050"/>
                </a:solidFill>
                <a:latin typeface="Hand writing Mutlu" pitchFamily="2" charset="0"/>
              </a:rPr>
              <a:t>zi</a:t>
            </a:r>
            <a:r>
              <a:rPr lang="tr-TR" sz="4400" dirty="0" smtClean="0">
                <a:latin typeface="Hand writing Mutlu" pitchFamily="2" charset="0"/>
              </a:rPr>
              <a:t>ya</a:t>
            </a:r>
            <a:r>
              <a:rPr lang="tr-TR" sz="4400" dirty="0" smtClean="0">
                <a:solidFill>
                  <a:srgbClr val="00B050"/>
                </a:solidFill>
                <a:latin typeface="Hand writing Mutlu" pitchFamily="2" charset="0"/>
              </a:rPr>
              <a:t>ret</a:t>
            </a:r>
            <a:r>
              <a:rPr lang="tr-TR" sz="4400" dirty="0" smtClean="0">
                <a:latin typeface="Hand writing Mutlu" pitchFamily="2" charset="0"/>
              </a:rPr>
              <a:t> et</a:t>
            </a:r>
            <a:r>
              <a:rPr lang="tr-TR" sz="4400" dirty="0" smtClean="0">
                <a:solidFill>
                  <a:srgbClr val="00B050"/>
                </a:solidFill>
                <a:latin typeface="Hand writing Mutlu" pitchFamily="2" charset="0"/>
              </a:rPr>
              <a:t>miş</a:t>
            </a:r>
            <a:r>
              <a:rPr lang="tr-TR" sz="4400" dirty="0" smtClean="0">
                <a:latin typeface="Hand writing Mutlu" pitchFamily="2" charset="0"/>
              </a:rPr>
              <a:t>.</a:t>
            </a:r>
          </a:p>
          <a:p>
            <a:r>
              <a:rPr lang="tr-TR" sz="4400" dirty="0" smtClean="0">
                <a:latin typeface="Hand writing Mutlu" pitchFamily="2" charset="0"/>
              </a:rPr>
              <a:t>Şi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rin</a:t>
            </a:r>
            <a:r>
              <a:rPr lang="tr-TR" sz="4400" dirty="0" smtClean="0">
                <a:latin typeface="Hand writing Mutlu" pitchFamily="2" charset="0"/>
              </a:rPr>
              <a:t> ku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zu</a:t>
            </a:r>
            <a:r>
              <a:rPr lang="tr-TR" sz="4400" dirty="0" smtClean="0">
                <a:latin typeface="Hand writing Mutlu" pitchFamily="2" charset="0"/>
              </a:rPr>
              <a:t>, mut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lu</a:t>
            </a:r>
            <a:r>
              <a:rPr lang="tr-TR" sz="4400" dirty="0" smtClean="0">
                <a:latin typeface="Hand writing Mutlu" pitchFamily="2" charset="0"/>
              </a:rPr>
              <a:t> ol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muş</a:t>
            </a:r>
            <a:r>
              <a:rPr lang="tr-TR" sz="4400" dirty="0" smtClean="0">
                <a:latin typeface="Hand writing Mutlu" pitchFamily="2" charset="0"/>
              </a:rPr>
              <a:t>.</a:t>
            </a:r>
          </a:p>
          <a:p>
            <a:r>
              <a:rPr lang="tr-TR" sz="4400" dirty="0" smtClean="0">
                <a:latin typeface="Hand writing Mutlu" pitchFamily="2" charset="0"/>
              </a:rPr>
              <a:t>U</a:t>
            </a:r>
            <a:r>
              <a:rPr lang="tr-TR" sz="4400" dirty="0" smtClean="0">
                <a:solidFill>
                  <a:srgbClr val="00B0F0"/>
                </a:solidFill>
                <a:latin typeface="Hand writing Mutlu" pitchFamily="2" charset="0"/>
              </a:rPr>
              <a:t>zun</a:t>
            </a:r>
            <a:r>
              <a:rPr lang="tr-TR" sz="4400" dirty="0" smtClean="0">
                <a:latin typeface="Hand writing Mutlu" pitchFamily="2" charset="0"/>
              </a:rPr>
              <a:t> u</a:t>
            </a:r>
            <a:r>
              <a:rPr lang="tr-TR" sz="4400" dirty="0" smtClean="0">
                <a:solidFill>
                  <a:srgbClr val="00B0F0"/>
                </a:solidFill>
                <a:latin typeface="Hand writing Mutlu" pitchFamily="2" charset="0"/>
              </a:rPr>
              <a:t>zun</a:t>
            </a:r>
            <a:r>
              <a:rPr lang="tr-TR" sz="4400" dirty="0" smtClean="0">
                <a:latin typeface="Hand writing Mutlu" pitchFamily="2" charset="0"/>
              </a:rPr>
              <a:t> o</a:t>
            </a:r>
            <a:r>
              <a:rPr lang="tr-TR" sz="4400" dirty="0" smtClean="0">
                <a:solidFill>
                  <a:srgbClr val="00B0F0"/>
                </a:solidFill>
                <a:latin typeface="Hand writing Mutlu" pitchFamily="2" charset="0"/>
              </a:rPr>
              <a:t>yun</a:t>
            </a:r>
            <a:r>
              <a:rPr lang="tr-TR" sz="4400" dirty="0" smtClean="0">
                <a:latin typeface="Hand writing Mutlu" pitchFamily="2" charset="0"/>
              </a:rPr>
              <a:t> oy</a:t>
            </a:r>
            <a:r>
              <a:rPr lang="tr-TR" sz="4400" dirty="0" smtClean="0">
                <a:solidFill>
                  <a:srgbClr val="00B0F0"/>
                </a:solidFill>
                <a:latin typeface="Hand writing Mutlu" pitchFamily="2" charset="0"/>
              </a:rPr>
              <a:t>na</a:t>
            </a:r>
            <a:r>
              <a:rPr lang="tr-TR" sz="4400" dirty="0" smtClean="0">
                <a:latin typeface="Hand writing Mutlu" pitchFamily="2" charset="0"/>
              </a:rPr>
              <a:t>mış</a:t>
            </a:r>
            <a:r>
              <a:rPr lang="tr-TR" sz="4400" dirty="0" smtClean="0">
                <a:solidFill>
                  <a:srgbClr val="00B0F0"/>
                </a:solidFill>
                <a:latin typeface="Hand writing Mutlu" pitchFamily="2" charset="0"/>
              </a:rPr>
              <a:t>lar</a:t>
            </a:r>
            <a:r>
              <a:rPr lang="tr-TR" sz="4400" dirty="0" smtClean="0">
                <a:latin typeface="Hand writing Mutlu" pitchFamily="2" charset="0"/>
              </a:rPr>
              <a:t>.</a:t>
            </a:r>
          </a:p>
          <a:p>
            <a:r>
              <a:rPr lang="tr-TR" sz="4400" dirty="0" smtClean="0">
                <a:solidFill>
                  <a:srgbClr val="FF0000"/>
                </a:solidFill>
                <a:latin typeface="Hand writing Mutlu" pitchFamily="2" charset="0"/>
              </a:rPr>
              <a:t>Ta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ze</a:t>
            </a:r>
            <a:r>
              <a:rPr lang="tr-TR" sz="4400" dirty="0" smtClean="0">
                <a:latin typeface="Hand writing Mutlu" pitchFamily="2" charset="0"/>
              </a:rPr>
              <a:t> </a:t>
            </a:r>
            <a:r>
              <a:rPr lang="tr-TR" sz="4400" dirty="0" smtClean="0">
                <a:solidFill>
                  <a:srgbClr val="FF0000"/>
                </a:solidFill>
                <a:latin typeface="Hand writing Mutlu" pitchFamily="2" charset="0"/>
              </a:rPr>
              <a:t>ot</a:t>
            </a:r>
            <a:r>
              <a:rPr lang="tr-TR" sz="4400" dirty="0" smtClean="0">
                <a:latin typeface="Hand writing Mutlu" pitchFamily="2" charset="0"/>
              </a:rPr>
              <a:t> 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ye</a:t>
            </a:r>
            <a:r>
              <a:rPr lang="tr-TR" sz="4400" dirty="0" smtClean="0">
                <a:solidFill>
                  <a:srgbClr val="FF0000"/>
                </a:solidFill>
                <a:latin typeface="Hand writing Mutlu" pitchFamily="2" charset="0"/>
              </a:rPr>
              <a:t>miş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ler</a:t>
            </a:r>
            <a:r>
              <a:rPr lang="tr-TR" sz="4400" dirty="0" smtClean="0">
                <a:latin typeface="Hand writing Mutlu" pitchFamily="2" charset="0"/>
              </a:rPr>
              <a:t>.</a:t>
            </a:r>
            <a:r>
              <a:rPr lang="tr-TR" sz="1100" dirty="0" smtClean="0">
                <a:latin typeface="Hand writing Mutlu" pitchFamily="2" charset="0"/>
              </a:rPr>
              <a:t>12-12-2013</a:t>
            </a:r>
            <a:endParaRPr lang="tr-TR" sz="1100" dirty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2677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600" y="692696"/>
            <a:ext cx="8064896" cy="6431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14665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495" y="697006"/>
            <a:ext cx="9036959" cy="5612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50058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287</TotalTime>
  <Words>40</Words>
  <Application>Microsoft Office PowerPoint</Application>
  <PresentationFormat>Ekran Gösterisi (4:3)</PresentationFormat>
  <Paragraphs>10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5" baseType="lpstr">
      <vt:lpstr>Akış</vt:lpstr>
      <vt:lpstr>PowerPoint Sunusu</vt:lpstr>
      <vt:lpstr>        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</dc:title>
  <dc:creator>Acer</dc:creator>
  <cp:lastModifiedBy>Acer</cp:lastModifiedBy>
  <cp:revision>51</cp:revision>
  <dcterms:created xsi:type="dcterms:W3CDTF">2013-10-24T06:28:46Z</dcterms:created>
  <dcterms:modified xsi:type="dcterms:W3CDTF">2013-12-12T07:16:23Z</dcterms:modified>
</cp:coreProperties>
</file>