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"/>
  </p:notesMasterIdLst>
  <p:sldIdLst>
    <p:sldId id="257" r:id="rId2"/>
    <p:sldId id="260" r:id="rId3"/>
    <p:sldId id="258" r:id="rId4"/>
    <p:sldId id="259" r:id="rId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96" y="11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8EDEA7-DE25-476F-BAB4-28E14444160A}" type="datetimeFigureOut">
              <a:rPr lang="tr-TR" smtClean="0"/>
              <a:t>17.12.2013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D021A3-7559-4042-8D3D-3700FB371C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83391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AE0D4DF-4387-4469-869B-61CDD7200B80}" type="slidenum">
              <a:rPr lang="tr-TR" smtClean="0"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aşlık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İçerik Yer Tutucusu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8208912" cy="5926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0238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619672" y="0"/>
            <a:ext cx="3682238" cy="836712"/>
          </a:xfrm>
        </p:spPr>
        <p:txBody>
          <a:bodyPr>
            <a:normAutofit/>
          </a:bodyPr>
          <a:lstStyle/>
          <a:p>
            <a:r>
              <a:rPr lang="tr-TR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Hand writing Mutlu" pitchFamily="2" charset="0"/>
              </a:rPr>
              <a:t>ÇİMENLER</a:t>
            </a:r>
            <a:endParaRPr lang="tr-TR" sz="4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836712"/>
            <a:ext cx="8229600" cy="6021288"/>
          </a:xfrm>
        </p:spPr>
        <p:txBody>
          <a:bodyPr>
            <a:normAutofit lnSpcReduction="10000"/>
          </a:bodyPr>
          <a:lstStyle/>
          <a:p>
            <a:r>
              <a:rPr lang="tr-TR" sz="4400" dirty="0" smtClean="0">
                <a:latin typeface="Hand writing Mutlu" pitchFamily="2" charset="0"/>
              </a:rPr>
              <a:t>Ye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şil</a:t>
            </a:r>
            <a:r>
              <a:rPr lang="tr-TR" sz="4400" dirty="0" smtClean="0">
                <a:latin typeface="Hand writing Mutlu" pitchFamily="2" charset="0"/>
              </a:rPr>
              <a:t> çi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men</a:t>
            </a:r>
            <a:r>
              <a:rPr lang="tr-TR" sz="4400" dirty="0" smtClean="0">
                <a:latin typeface="Hand writing Mutlu" pitchFamily="2" charset="0"/>
              </a:rPr>
              <a:t>ler çı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kı</a:t>
            </a:r>
            <a:r>
              <a:rPr lang="tr-TR" sz="4400" dirty="0" smtClean="0">
                <a:latin typeface="Hand writing Mutlu" pitchFamily="2" charset="0"/>
              </a:rPr>
              <a:t>yor.</a:t>
            </a:r>
          </a:p>
          <a:p>
            <a:r>
              <a:rPr lang="tr-TR" sz="4400" dirty="0" smtClean="0">
                <a:latin typeface="Hand writing Mutlu" pitchFamily="2" charset="0"/>
              </a:rPr>
              <a:t>Çi</a:t>
            </a:r>
            <a:r>
              <a:rPr lang="tr-TR" sz="4400" dirty="0" smtClean="0">
                <a:solidFill>
                  <a:srgbClr val="92D050"/>
                </a:solidFill>
                <a:latin typeface="Hand writing Mutlu" pitchFamily="2" charset="0"/>
              </a:rPr>
              <a:t>çek</a:t>
            </a:r>
            <a:r>
              <a:rPr lang="tr-TR" sz="4400" dirty="0" smtClean="0">
                <a:latin typeface="Hand writing Mutlu" pitchFamily="2" charset="0"/>
              </a:rPr>
              <a:t>ler </a:t>
            </a:r>
            <a:r>
              <a:rPr lang="tr-TR" sz="4400" dirty="0" err="1" smtClean="0">
                <a:latin typeface="Hand writing Mutlu" pitchFamily="2" charset="0"/>
              </a:rPr>
              <a:t>a</a:t>
            </a:r>
            <a:r>
              <a:rPr lang="tr-TR" sz="4400" dirty="0" err="1" smtClean="0">
                <a:solidFill>
                  <a:srgbClr val="92D050"/>
                </a:solidFill>
                <a:latin typeface="Hand writing Mutlu" pitchFamily="2" charset="0"/>
              </a:rPr>
              <a:t>çı</a:t>
            </a:r>
            <a:r>
              <a:rPr lang="tr-TR" sz="4400" dirty="0" err="1" smtClean="0">
                <a:latin typeface="Hand writing Mutlu" pitchFamily="2" charset="0"/>
              </a:rPr>
              <a:t>yor.Ço</a:t>
            </a:r>
            <a:r>
              <a:rPr lang="tr-TR" sz="4400" dirty="0" err="1" smtClean="0">
                <a:solidFill>
                  <a:srgbClr val="92D050"/>
                </a:solidFill>
                <a:latin typeface="Hand writing Mutlu" pitchFamily="2" charset="0"/>
              </a:rPr>
              <a:t>ban</a:t>
            </a:r>
            <a:r>
              <a:rPr lang="tr-TR" sz="4400" dirty="0" err="1" smtClean="0">
                <a:latin typeface="Hand writing Mutlu" pitchFamily="2" charset="0"/>
              </a:rPr>
              <a:t>lar</a:t>
            </a:r>
            <a:r>
              <a:rPr lang="tr-TR" sz="4400" dirty="0" smtClean="0">
                <a:latin typeface="Hand writing Mutlu" pitchFamily="2" charset="0"/>
              </a:rPr>
              <a:t> </a:t>
            </a:r>
          </a:p>
          <a:p>
            <a:r>
              <a:rPr lang="tr-TR" sz="4400" dirty="0">
                <a:latin typeface="Hand writing Mutlu" pitchFamily="2" charset="0"/>
              </a:rPr>
              <a:t>k</a:t>
            </a:r>
            <a:r>
              <a:rPr lang="tr-TR" sz="4400" dirty="0" smtClean="0">
                <a:latin typeface="Hand writing Mutlu" pitchFamily="2" charset="0"/>
              </a:rPr>
              <a:t>e</a:t>
            </a:r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çi</a:t>
            </a:r>
            <a:r>
              <a:rPr lang="tr-TR" sz="4400" dirty="0" smtClean="0">
                <a:latin typeface="Hand writing Mutlu" pitchFamily="2" charset="0"/>
              </a:rPr>
              <a:t>le</a:t>
            </a:r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ri</a:t>
            </a:r>
            <a:r>
              <a:rPr lang="tr-TR" sz="4400" dirty="0" smtClean="0">
                <a:latin typeface="Hand writing Mutlu" pitchFamily="2" charset="0"/>
              </a:rPr>
              <a:t> ot</a:t>
            </a:r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la</a:t>
            </a:r>
            <a:r>
              <a:rPr lang="tr-TR" sz="4400" dirty="0" smtClean="0">
                <a:latin typeface="Hand writing Mutlu" pitchFamily="2" charset="0"/>
              </a:rPr>
              <a:t>tı</a:t>
            </a:r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yor</a:t>
            </a:r>
            <a:r>
              <a:rPr lang="tr-TR" sz="4400" dirty="0" smtClean="0">
                <a:latin typeface="Hand writing Mutlu" pitchFamily="2" charset="0"/>
              </a:rPr>
              <a:t>.</a:t>
            </a:r>
          </a:p>
          <a:p>
            <a:r>
              <a:rPr lang="tr-TR" sz="4400" dirty="0" smtClean="0">
                <a:latin typeface="Hand writing Mutlu" pitchFamily="2" charset="0"/>
              </a:rPr>
              <a:t>Ay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ça</a:t>
            </a:r>
            <a:r>
              <a:rPr lang="tr-TR" sz="4400" dirty="0" smtClean="0">
                <a:latin typeface="Hand writing Mutlu" pitchFamily="2" charset="0"/>
              </a:rPr>
              <a:t> u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çurt</a:t>
            </a:r>
            <a:r>
              <a:rPr lang="tr-TR" sz="4400" dirty="0" smtClean="0">
                <a:latin typeface="Hand writing Mutlu" pitchFamily="2" charset="0"/>
              </a:rPr>
              <a:t>ma u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çu</a:t>
            </a:r>
            <a:r>
              <a:rPr lang="tr-TR" sz="4400" dirty="0" smtClean="0">
                <a:latin typeface="Hand writing Mutlu" pitchFamily="2" charset="0"/>
              </a:rPr>
              <a:t>ru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yor</a:t>
            </a:r>
            <a:r>
              <a:rPr lang="tr-TR" sz="4400" dirty="0" smtClean="0">
                <a:latin typeface="Hand writing Mutlu" pitchFamily="2" charset="0"/>
              </a:rPr>
              <a:t>.</a:t>
            </a:r>
          </a:p>
          <a:p>
            <a:r>
              <a:rPr lang="tr-TR" sz="4400" dirty="0" smtClean="0">
                <a:latin typeface="Hand writing Mutlu" pitchFamily="2" charset="0"/>
              </a:rPr>
              <a:t>Çan</a:t>
            </a:r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ta</a:t>
            </a:r>
            <a:r>
              <a:rPr lang="tr-TR" sz="4400" dirty="0" smtClean="0">
                <a:latin typeface="Hand writing Mutlu" pitchFamily="2" charset="0"/>
              </a:rPr>
              <a:t>da</a:t>
            </a:r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ki</a:t>
            </a:r>
            <a:r>
              <a:rPr lang="tr-TR" sz="4400" dirty="0" smtClean="0">
                <a:latin typeface="Hand writing Mutlu" pitchFamily="2" charset="0"/>
              </a:rPr>
              <a:t> kü</a:t>
            </a:r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çük</a:t>
            </a:r>
            <a:r>
              <a:rPr lang="tr-TR" sz="4400" dirty="0" smtClean="0">
                <a:latin typeface="Hand writing Mutlu" pitchFamily="2" charset="0"/>
              </a:rPr>
              <a:t> çö</a:t>
            </a:r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rek</a:t>
            </a:r>
            <a:r>
              <a:rPr lang="tr-TR" sz="4400" dirty="0" smtClean="0">
                <a:latin typeface="Hand writing Mutlu" pitchFamily="2" charset="0"/>
              </a:rPr>
              <a:t>le</a:t>
            </a:r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ri</a:t>
            </a:r>
          </a:p>
          <a:p>
            <a:r>
              <a:rPr lang="tr-TR" sz="4400" dirty="0" smtClean="0">
                <a:latin typeface="Hand writing Mutlu" pitchFamily="2" charset="0"/>
              </a:rPr>
              <a:t>yi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yor </a:t>
            </a:r>
            <a:r>
              <a:rPr lang="tr-TR" sz="4400" dirty="0" smtClean="0">
                <a:latin typeface="Hand writing Mutlu" pitchFamily="2" charset="0"/>
              </a:rPr>
              <a:t>.Çe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tin </a:t>
            </a:r>
            <a:r>
              <a:rPr lang="tr-TR" sz="4400" dirty="0" smtClean="0">
                <a:latin typeface="Hand writing Mutlu" pitchFamily="2" charset="0"/>
              </a:rPr>
              <a:t> ça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yı</a:t>
            </a:r>
            <a:r>
              <a:rPr lang="tr-TR" sz="4400" dirty="0" smtClean="0">
                <a:latin typeface="Hand writing Mutlu" pitchFamily="2" charset="0"/>
              </a:rPr>
              <a:t>ra çık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tı</a:t>
            </a:r>
            <a:r>
              <a:rPr lang="tr-TR" sz="4400" dirty="0" smtClean="0">
                <a:latin typeface="Hand writing Mutlu" pitchFamily="2" charset="0"/>
              </a:rPr>
              <a:t>.</a:t>
            </a:r>
          </a:p>
          <a:p>
            <a:r>
              <a:rPr lang="tr-TR" sz="4400" dirty="0" smtClean="0">
                <a:latin typeface="Hand writing Mutlu" pitchFamily="2" charset="0"/>
              </a:rPr>
              <a:t>Ay</a:t>
            </a:r>
            <a:r>
              <a:rPr lang="tr-TR" sz="4400" dirty="0" smtClean="0">
                <a:solidFill>
                  <a:srgbClr val="92D050"/>
                </a:solidFill>
                <a:latin typeface="Hand writing Mutlu" pitchFamily="2" charset="0"/>
              </a:rPr>
              <a:t>ça</a:t>
            </a:r>
            <a:r>
              <a:rPr lang="tr-TR" sz="4400" dirty="0" smtClean="0">
                <a:latin typeface="Hand writing Mutlu" pitchFamily="2" charset="0"/>
              </a:rPr>
              <a:t> </a:t>
            </a:r>
            <a:r>
              <a:rPr lang="tr-TR" sz="4400" smtClean="0">
                <a:latin typeface="Hand writing Mutlu" pitchFamily="2" charset="0"/>
              </a:rPr>
              <a:t>çe</a:t>
            </a:r>
            <a:r>
              <a:rPr lang="tr-TR" sz="4400" smtClean="0">
                <a:solidFill>
                  <a:srgbClr val="92D050"/>
                </a:solidFill>
                <a:latin typeface="Hand writing Mutlu" pitchFamily="2" charset="0"/>
              </a:rPr>
              <a:t>kir</a:t>
            </a:r>
            <a:r>
              <a:rPr lang="tr-TR" sz="4400" smtClean="0">
                <a:latin typeface="Hand writing Mutlu" pitchFamily="2" charset="0"/>
              </a:rPr>
              <a:t>dek çit</a:t>
            </a:r>
            <a:r>
              <a:rPr lang="tr-TR" sz="4400" smtClean="0">
                <a:solidFill>
                  <a:srgbClr val="92D050"/>
                </a:solidFill>
                <a:latin typeface="Hand writing Mutlu" pitchFamily="2" charset="0"/>
              </a:rPr>
              <a:t>le</a:t>
            </a:r>
            <a:r>
              <a:rPr lang="tr-TR" sz="4400" smtClean="0">
                <a:latin typeface="Hand writing Mutlu" pitchFamily="2" charset="0"/>
              </a:rPr>
              <a:t>di .Ke</a:t>
            </a:r>
            <a:r>
              <a:rPr lang="tr-TR" sz="4400" smtClean="0">
                <a:solidFill>
                  <a:srgbClr val="92D050"/>
                </a:solidFill>
                <a:latin typeface="Hand writing Mutlu" pitchFamily="2" charset="0"/>
              </a:rPr>
              <a:t>çi</a:t>
            </a:r>
            <a:r>
              <a:rPr lang="tr-TR" sz="4400" smtClean="0">
                <a:latin typeface="Hand writing Mutlu" pitchFamily="2" charset="0"/>
              </a:rPr>
              <a:t> </a:t>
            </a:r>
            <a:r>
              <a:rPr lang="tr-TR" sz="4400" dirty="0" smtClean="0">
                <a:latin typeface="Hand writing Mutlu" pitchFamily="2" charset="0"/>
              </a:rPr>
              <a:t>ça</a:t>
            </a:r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yı</a:t>
            </a:r>
            <a:r>
              <a:rPr lang="tr-TR" sz="4400" dirty="0" smtClean="0">
                <a:latin typeface="Hand writing Mutlu" pitchFamily="2" charset="0"/>
              </a:rPr>
              <a:t>ra kaç</a:t>
            </a:r>
            <a:r>
              <a:rPr lang="tr-TR" sz="4400" dirty="0" smtClean="0">
                <a:solidFill>
                  <a:srgbClr val="FF0000"/>
                </a:solidFill>
                <a:latin typeface="Hand writing Mutlu" pitchFamily="2" charset="0"/>
              </a:rPr>
              <a:t>tı</a:t>
            </a:r>
            <a:r>
              <a:rPr lang="tr-TR" sz="4400" dirty="0" smtClean="0">
                <a:latin typeface="Hand writing Mutlu" pitchFamily="2" charset="0"/>
              </a:rPr>
              <a:t>.</a:t>
            </a:r>
            <a:r>
              <a:rPr lang="tr-TR" sz="1200" dirty="0" smtClean="0">
                <a:solidFill>
                  <a:srgbClr val="00B0F0"/>
                </a:solidFill>
                <a:latin typeface="Hand writing Mutlu" pitchFamily="2" charset="0"/>
              </a:rPr>
              <a:t>17.12.2013</a:t>
            </a:r>
          </a:p>
          <a:p>
            <a:endParaRPr lang="tr-TR" sz="4400" dirty="0">
              <a:latin typeface="Hand writing Mutlu" pitchFamily="2" charset="0"/>
            </a:endParaRP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 dirty="0" smtClean="0"/>
              <a:t>17.12.2013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25975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600" y="692696"/>
            <a:ext cx="8064896" cy="6431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1466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495" y="697006"/>
            <a:ext cx="9036959" cy="5612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5005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251</TotalTime>
  <Words>31</Words>
  <Application>Microsoft Office PowerPoint</Application>
  <PresentationFormat>Ekran Gösterisi (4:3)</PresentationFormat>
  <Paragraphs>9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5" baseType="lpstr">
      <vt:lpstr>Akış</vt:lpstr>
      <vt:lpstr>PowerPoint Sunusu</vt:lpstr>
      <vt:lpstr>ÇİMENLER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</dc:title>
  <dc:creator>Acer</dc:creator>
  <cp:lastModifiedBy>Acer</cp:lastModifiedBy>
  <cp:revision>48</cp:revision>
  <dcterms:created xsi:type="dcterms:W3CDTF">2013-10-24T06:28:46Z</dcterms:created>
  <dcterms:modified xsi:type="dcterms:W3CDTF">2013-12-17T09:01:09Z</dcterms:modified>
</cp:coreProperties>
</file>