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02.12.2013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tr/url?sa=i&amp;source=images&amp;cd=&amp;cad=rja&amp;docid=CjAO-1XlJiV2CM&amp;tbnid=ed3fwCLS5-xiIM:&amp;ved=0CAgQjRwwAA&amp;url=http://www.rimpasekmek.com/ekmek_urunlerimiz.html&amp;ei=Q7OUUsHSFc-FyAP43YGYDg&amp;psig=AFQjCNEb7vbK98CMolgB521ISyUBInmiCQ&amp;ust=1385563331433749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142844" y="714356"/>
            <a:ext cx="8715436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900" dirty="0" smtClean="0">
                <a:latin typeface="Hand writing Mutlu" pitchFamily="2" charset="0"/>
              </a:rPr>
              <a:t>                 </a:t>
            </a:r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Etli</a:t>
            </a:r>
            <a:endParaRPr lang="tr-TR" sz="39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Ali  </a:t>
            </a:r>
            <a:r>
              <a:rPr lang="tr-TR" sz="4400" dirty="0" smtClean="0">
                <a:latin typeface="Hand writing Mutlu" pitchFamily="2" charset="0"/>
              </a:rPr>
              <a:t>6 et </a:t>
            </a:r>
            <a:r>
              <a:rPr lang="tr-TR" sz="4400" dirty="0" smtClean="0">
                <a:latin typeface="Hand writing Mutlu" pitchFamily="2" charset="0"/>
              </a:rPr>
              <a:t>al.                 </a:t>
            </a: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Ali </a:t>
            </a:r>
            <a:r>
              <a:rPr lang="tr-TR" sz="4400" dirty="0" smtClean="0">
                <a:latin typeface="Hand writing Mutlu" pitchFamily="2" charset="0"/>
              </a:rPr>
              <a:t>eti </a:t>
            </a:r>
            <a:r>
              <a:rPr lang="tr-TR" sz="4400" dirty="0" smtClean="0">
                <a:latin typeface="Hand writing Mutlu" pitchFamily="2" charset="0"/>
              </a:rPr>
              <a:t>tat. </a:t>
            </a:r>
            <a:endParaRPr lang="tr-TR" sz="4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Ali </a:t>
            </a:r>
            <a:r>
              <a:rPr lang="tr-TR" sz="4400" dirty="0" smtClean="0">
                <a:latin typeface="Hand writing Mutlu" pitchFamily="2" charset="0"/>
              </a:rPr>
              <a:t>etli  </a:t>
            </a:r>
            <a:r>
              <a:rPr lang="tr-TR" sz="4400" dirty="0" smtClean="0">
                <a:latin typeface="Hand writing Mutlu" pitchFamily="2" charset="0"/>
              </a:rPr>
              <a:t>   al.        </a:t>
            </a: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Ali,Lale etli      tat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Ali </a:t>
            </a:r>
            <a:r>
              <a:rPr lang="tr-TR" sz="4400" dirty="0" smtClean="0">
                <a:latin typeface="Hand writing Mutlu" pitchFamily="2" charset="0"/>
              </a:rPr>
              <a:t>ile Ata </a:t>
            </a:r>
            <a:r>
              <a:rPr lang="tr-TR" sz="4400" dirty="0" smtClean="0">
                <a:latin typeface="Hand writing Mutlu" pitchFamily="2" charset="0"/>
              </a:rPr>
              <a:t>etli tat.  </a:t>
            </a:r>
            <a:endParaRPr lang="tr-TR" sz="4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4400" dirty="0" smtClean="0">
                <a:latin typeface="Hand writing Mutlu" pitchFamily="2" charset="0"/>
              </a:rPr>
              <a:t>Talat </a:t>
            </a:r>
            <a:r>
              <a:rPr lang="tr-TR" sz="4400" dirty="0" smtClean="0">
                <a:latin typeface="Hand writing Mutlu" pitchFamily="2" charset="0"/>
              </a:rPr>
              <a:t>ile Ali alet at.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7" name="6 Resim" descr="http://t3.gstatic.com/images?q=tbn:ANd9GcR4s89wJ8XWA7rIF5XxOBF9wkS4Wz72aOopQBDt08X5aje8Ynv1Bw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143380"/>
            <a:ext cx="92869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http://t3.gstatic.com/images?q=tbn:ANd9GcR4s89wJ8XWA7rIF5XxOBF9wkS4Wz72aOopQBDt08X5aje8Ynv1Bw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57562"/>
            <a:ext cx="78581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85720" y="857232"/>
            <a:ext cx="8572560" cy="5497693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tr-TR" sz="5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Talat,Ali atlet al.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Ali </a:t>
            </a:r>
            <a:r>
              <a:rPr lang="tr-TR" sz="5400" dirty="0" smtClean="0">
                <a:latin typeface="Hand writing Mutlu" pitchFamily="2" charset="0"/>
              </a:rPr>
              <a:t>ile Talat atlet elle.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Ali ile Talat ata atla.  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Ata ile Ali ata atla.</a:t>
            </a:r>
            <a:endParaRPr lang="tr-TR" sz="4800" dirty="0"/>
          </a:p>
        </p:txBody>
      </p:sp>
      <p:sp>
        <p:nvSpPr>
          <p:cNvPr id="5" name="4 Dikdörtgen"/>
          <p:cNvSpPr/>
          <p:nvPr/>
        </p:nvSpPr>
        <p:spPr>
          <a:xfrm>
            <a:off x="3714744" y="642918"/>
            <a:ext cx="2066591" cy="11079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Ali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1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39" dur="1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8401080" cy="614364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Ali </a:t>
            </a:r>
            <a:r>
              <a:rPr lang="tr-TR" sz="5700" dirty="0" smtClean="0">
                <a:latin typeface="Hand writing Mutlu" pitchFamily="2" charset="0"/>
              </a:rPr>
              <a:t>elli at </a:t>
            </a:r>
            <a:r>
              <a:rPr lang="tr-TR" sz="5700" dirty="0" smtClean="0">
                <a:latin typeface="Hand writing Mutlu" pitchFamily="2" charset="0"/>
              </a:rPr>
              <a:t>al.</a:t>
            </a: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Talat </a:t>
            </a:r>
            <a:r>
              <a:rPr lang="tr-TR" sz="5700" dirty="0" smtClean="0">
                <a:latin typeface="Hand writing Mutlu" pitchFamily="2" charset="0"/>
              </a:rPr>
              <a:t>elli at elle.</a:t>
            </a: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Ata elli alet at.       </a:t>
            </a: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Ela </a:t>
            </a:r>
            <a:r>
              <a:rPr lang="tr-TR" sz="5700" dirty="0" smtClean="0">
                <a:latin typeface="Hand writing Mutlu" pitchFamily="2" charset="0"/>
              </a:rPr>
              <a:t>ile Ali elli at al.</a:t>
            </a: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Lale elli atlet </a:t>
            </a:r>
            <a:r>
              <a:rPr lang="tr-TR" sz="5700" dirty="0" smtClean="0">
                <a:latin typeface="Hand writing Mutlu" pitchFamily="2" charset="0"/>
              </a:rPr>
              <a:t>al.         </a:t>
            </a: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Ata </a:t>
            </a:r>
            <a:r>
              <a:rPr lang="tr-TR" sz="5700" dirty="0" smtClean="0">
                <a:latin typeface="Hand writing Mutlu" pitchFamily="2" charset="0"/>
              </a:rPr>
              <a:t>elli alet elle.</a:t>
            </a: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Ela elli lale al           </a:t>
            </a:r>
            <a:endParaRPr lang="tr-TR" sz="57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700" dirty="0" smtClean="0">
                <a:latin typeface="Hand writing Mutlu" pitchFamily="2" charset="0"/>
              </a:rPr>
              <a:t>Talat </a:t>
            </a:r>
            <a:r>
              <a:rPr lang="tr-TR" sz="5700" dirty="0" smtClean="0">
                <a:latin typeface="Hand writing Mutlu" pitchFamily="2" charset="0"/>
              </a:rPr>
              <a:t>elli et tat.</a:t>
            </a:r>
            <a:endParaRPr lang="tr-TR" sz="5700" dirty="0" smtClean="0">
              <a:latin typeface="Hand writing Mutlu" pitchFamily="2" charset="0"/>
            </a:endParaRPr>
          </a:p>
          <a:p>
            <a:pPr>
              <a:buNone/>
            </a:pP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643306" y="357166"/>
            <a:ext cx="12971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Elli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8543956" cy="5712007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endParaRPr lang="tr-TR" sz="4400" dirty="0" smtClean="0">
              <a:latin typeface="Hand writing Mutlu" pitchFamily="2" charset="0"/>
            </a:endParaRPr>
          </a:p>
          <a:p>
            <a:r>
              <a:rPr lang="tr-TR" sz="4400" dirty="0" smtClean="0">
                <a:latin typeface="Hand writing Mutlu" pitchFamily="2" charset="0"/>
              </a:rPr>
              <a:t>Ali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r>
              <a:rPr lang="tr-TR" sz="4400" dirty="0" smtClean="0">
                <a:latin typeface="Hand writing Mutlu" pitchFamily="2" charset="0"/>
              </a:rPr>
              <a:t> atlet al.        </a:t>
            </a:r>
            <a:endParaRPr lang="tr-TR" sz="4400" dirty="0" smtClean="0">
              <a:latin typeface="Hand writing Mutlu" pitchFamily="2" charset="0"/>
            </a:endParaRPr>
          </a:p>
          <a:p>
            <a:r>
              <a:rPr lang="tr-TR" sz="4400" dirty="0" smtClean="0">
                <a:latin typeface="Hand writing Mutlu" pitchFamily="2" charset="0"/>
              </a:rPr>
              <a:t>Ela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r>
              <a:rPr lang="tr-TR" sz="4400" dirty="0" smtClean="0">
                <a:latin typeface="Hand writing Mutlu" pitchFamily="2" charset="0"/>
              </a:rPr>
              <a:t> atlet at.</a:t>
            </a:r>
          </a:p>
          <a:p>
            <a:r>
              <a:rPr lang="tr-TR" sz="4400" dirty="0" smtClean="0">
                <a:latin typeface="Hand writing Mutlu" pitchFamily="2" charset="0"/>
              </a:rPr>
              <a:t>Talat 9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r>
              <a:rPr lang="tr-TR" sz="4400" dirty="0" smtClean="0">
                <a:latin typeface="Hand writing Mutlu" pitchFamily="2" charset="0"/>
              </a:rPr>
              <a:t> atlet al.   </a:t>
            </a:r>
            <a:endParaRPr lang="tr-TR" sz="4400" dirty="0" smtClean="0">
              <a:latin typeface="Hand writing Mutlu" pitchFamily="2" charset="0"/>
            </a:endParaRPr>
          </a:p>
          <a:p>
            <a:r>
              <a:rPr lang="tr-TR" sz="4400" dirty="0" smtClean="0">
                <a:latin typeface="Hand writing Mutlu" pitchFamily="2" charset="0"/>
              </a:rPr>
              <a:t>Ata  </a:t>
            </a:r>
            <a:r>
              <a:rPr lang="tr-TR" sz="4400" dirty="0" smtClean="0">
                <a:latin typeface="Hand writing Mutlu" pitchFamily="2" charset="0"/>
              </a:rPr>
              <a:t>7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r>
              <a:rPr lang="tr-TR" sz="4400" dirty="0" smtClean="0">
                <a:latin typeface="Hand writing Mutlu" pitchFamily="2" charset="0"/>
              </a:rPr>
              <a:t> atlet </a:t>
            </a:r>
            <a:r>
              <a:rPr lang="tr-TR" sz="4400" dirty="0" smtClean="0">
                <a:latin typeface="Hand writing Mutlu" pitchFamily="2" charset="0"/>
              </a:rPr>
              <a:t>al.</a:t>
            </a:r>
            <a:endParaRPr lang="tr-TR" sz="4400" dirty="0" smtClean="0">
              <a:latin typeface="Hand writing Mutlu" pitchFamily="2" charset="0"/>
            </a:endParaRPr>
          </a:p>
          <a:p>
            <a:r>
              <a:rPr lang="tr-TR" sz="4400" dirty="0" smtClean="0">
                <a:latin typeface="Hand writing Mutlu" pitchFamily="2" charset="0"/>
              </a:rPr>
              <a:t>Lale 5lila atlet elle.   </a:t>
            </a:r>
            <a:endParaRPr lang="tr-TR" sz="4400" dirty="0" smtClean="0">
              <a:latin typeface="Hand writing Mutlu" pitchFamily="2" charset="0"/>
            </a:endParaRPr>
          </a:p>
          <a:p>
            <a:r>
              <a:rPr lang="tr-TR" sz="4400" dirty="0" smtClean="0">
                <a:latin typeface="Hand writing Mutlu" pitchFamily="2" charset="0"/>
              </a:rPr>
              <a:t>Ali </a:t>
            </a:r>
            <a:r>
              <a:rPr lang="tr-TR" sz="4400" dirty="0" smtClean="0">
                <a:latin typeface="Hand writing Mutlu" pitchFamily="2" charset="0"/>
              </a:rPr>
              <a:t>ile Talat </a:t>
            </a:r>
            <a:r>
              <a:rPr lang="tr-TR" sz="4400" dirty="0" err="1" smtClean="0">
                <a:latin typeface="Hand writing Mutlu" pitchFamily="2" charset="0"/>
              </a:rPr>
              <a:t>lila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smtClean="0">
                <a:latin typeface="Hand writing Mutlu" pitchFamily="2" charset="0"/>
              </a:rPr>
              <a:t>elle.</a:t>
            </a:r>
            <a:endParaRPr lang="tr-TR" sz="4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7829576" cy="52833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Aile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Ali ile Talat </a:t>
            </a:r>
            <a:r>
              <a:rPr lang="tr-TR" sz="5400" dirty="0" smtClean="0">
                <a:latin typeface="Hand writing Mutlu" pitchFamily="2" charset="0"/>
              </a:rPr>
              <a:t>aile.   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Ela </a:t>
            </a:r>
            <a:r>
              <a:rPr lang="tr-TR" sz="5400" dirty="0" smtClean="0">
                <a:latin typeface="Hand writing Mutlu" pitchFamily="2" charset="0"/>
              </a:rPr>
              <a:t>ile Lale  aile.</a:t>
            </a: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Talat ile Ali aile.   </a:t>
            </a:r>
            <a:endParaRPr lang="tr-TR" sz="5400" dirty="0" smtClean="0">
              <a:latin typeface="Hand writing Mutlu" pitchFamily="2" charset="0"/>
            </a:endParaRPr>
          </a:p>
          <a:p>
            <a:pPr algn="ctr">
              <a:buNone/>
            </a:pPr>
            <a:r>
              <a:rPr lang="tr-TR" sz="5400" dirty="0" smtClean="0">
                <a:latin typeface="Hand writing Mutlu" pitchFamily="2" charset="0"/>
              </a:rPr>
              <a:t>Ata </a:t>
            </a:r>
            <a:r>
              <a:rPr lang="tr-TR" sz="5400" dirty="0" smtClean="0">
                <a:latin typeface="Hand writing Mutlu" pitchFamily="2" charset="0"/>
              </a:rPr>
              <a:t>ile Ali aile.</a:t>
            </a:r>
          </a:p>
          <a:p>
            <a:pPr algn="ctr">
              <a:buNone/>
            </a:pP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7" dur="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" dur="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3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43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>
                                      <p:cBhvr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57158" y="785794"/>
            <a:ext cx="850112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Ait</a:t>
            </a: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Ata lale Talat’a ait. </a:t>
            </a:r>
            <a:endParaRPr lang="tr-TR" sz="5400" dirty="0" smtClean="0">
              <a:latin typeface="Hand writing Mutlu" pitchFamily="2" charset="0"/>
            </a:endParaRP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Ela </a:t>
            </a:r>
            <a:r>
              <a:rPr lang="tr-TR" sz="5400" dirty="0" smtClean="0">
                <a:latin typeface="Hand writing Mutlu" pitchFamily="2" charset="0"/>
              </a:rPr>
              <a:t>alet Talat’a ait. </a:t>
            </a: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Lale alet Talat’a ait. </a:t>
            </a:r>
            <a:endParaRPr lang="tr-TR" sz="5400" dirty="0" smtClean="0">
              <a:latin typeface="Hand writing Mutlu" pitchFamily="2" charset="0"/>
            </a:endParaRP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Ali </a:t>
            </a:r>
            <a:r>
              <a:rPr lang="tr-TR" sz="5400" dirty="0" smtClean="0">
                <a:latin typeface="Hand writing Mutlu" pitchFamily="2" charset="0"/>
              </a:rPr>
              <a:t>at Talat’a ait.</a:t>
            </a: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Ela lale Talat’a ait. </a:t>
            </a:r>
            <a:endParaRPr lang="tr-TR" sz="5400" dirty="0" smtClean="0">
              <a:latin typeface="Hand writing Mutlu" pitchFamily="2" charset="0"/>
            </a:endParaRPr>
          </a:p>
          <a:p>
            <a:pPr algn="ctr"/>
            <a:r>
              <a:rPr lang="tr-TR" sz="5400" dirty="0" smtClean="0">
                <a:latin typeface="Hand writing Mutlu" pitchFamily="2" charset="0"/>
              </a:rPr>
              <a:t>Ali </a:t>
            </a:r>
            <a:r>
              <a:rPr lang="tr-TR" sz="5400" dirty="0" smtClean="0">
                <a:latin typeface="Hand writing Mutlu" pitchFamily="2" charset="0"/>
              </a:rPr>
              <a:t>tel Talat’a ait.</a:t>
            </a:r>
          </a:p>
          <a:p>
            <a:pPr algn="ctr"/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184</Words>
  <PresentationFormat>Ekran Gösterisi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Slayt 1</vt:lpstr>
      <vt:lpstr>Slayt 2</vt:lpstr>
      <vt:lpstr>Slayt 3</vt:lpstr>
      <vt:lpstr>Slayt 4</vt:lpstr>
      <vt:lpstr>Slayt 5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..EDA..</dc:creator>
  <cp:lastModifiedBy>win7</cp:lastModifiedBy>
  <cp:revision>1</cp:revision>
  <dcterms:created xsi:type="dcterms:W3CDTF">2013-12-02T21:09:32Z</dcterms:created>
  <dcterms:modified xsi:type="dcterms:W3CDTF">2013-12-02T22:21:20Z</dcterms:modified>
</cp:coreProperties>
</file>