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32" y="10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EDEA7-DE25-476F-BAB4-28E14444160A}" type="datetimeFigureOut">
              <a:rPr lang="tr-TR" smtClean="0"/>
              <a:t>04.12.2013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021A3-7559-4042-8D3D-3700FB371C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3391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sz="72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021A3-7559-4042-8D3D-3700FB371CF2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5358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08912" cy="592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023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55576" y="0"/>
            <a:ext cx="7848872" cy="1018866"/>
          </a:xfrm>
        </p:spPr>
        <p:txBody>
          <a:bodyPr>
            <a:normAutofit/>
          </a:bodyPr>
          <a:lstStyle/>
          <a:p>
            <a:r>
              <a:rPr lang="tr-TR" sz="6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BE</a:t>
            </a:r>
            <a:r>
              <a:rPr lang="tr-TR" sz="6000" b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BEK</a:t>
            </a:r>
            <a:r>
              <a:rPr lang="tr-TR" sz="6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6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İ</a:t>
            </a:r>
            <a:r>
              <a:rPr lang="tr-TR" sz="6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LE BİBER</a:t>
            </a:r>
            <a:endParaRPr lang="tr-TR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0" y="908720"/>
            <a:ext cx="9324528" cy="607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Be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bek</a:t>
            </a:r>
            <a:r>
              <a:rPr lang="tr-TR" sz="5400" dirty="0" smtClean="0">
                <a:latin typeface="Hand writing Mutlu" pitchFamily="2" charset="0"/>
              </a:rPr>
              <a:t> , bi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ber</a:t>
            </a:r>
            <a:r>
              <a:rPr lang="tr-TR" sz="5400" dirty="0" smtClean="0">
                <a:latin typeface="Hand writing Mutlu" pitchFamily="2" charset="0"/>
              </a:rPr>
              <a:t> ye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r>
              <a:rPr lang="tr-TR" sz="5400" dirty="0" smtClean="0">
                <a:latin typeface="Hand writing Mutlu" pitchFamily="2" charset="0"/>
              </a:rPr>
              <a:t>di.</a:t>
            </a:r>
          </a:p>
          <a:p>
            <a:r>
              <a:rPr lang="tr-TR" sz="5400" dirty="0" smtClean="0">
                <a:latin typeface="Hand writing Mutlu" pitchFamily="2" charset="0"/>
              </a:rPr>
              <a:t>Be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bek</a:t>
            </a:r>
            <a:r>
              <a:rPr lang="tr-TR" sz="5400" dirty="0" smtClean="0">
                <a:latin typeface="Hand writing Mutlu" pitchFamily="2" charset="0"/>
              </a:rPr>
              <a:t> tat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lı</a:t>
            </a:r>
            <a:r>
              <a:rPr lang="tr-TR" sz="5400" dirty="0" smtClean="0">
                <a:latin typeface="Hand writing Mutlu" pitchFamily="2" charset="0"/>
              </a:rPr>
              <a:t> yi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yor</a:t>
            </a:r>
            <a:r>
              <a:rPr lang="tr-TR" sz="5400" dirty="0" smtClean="0">
                <a:latin typeface="Hand writing Mutlu" pitchFamily="2" charset="0"/>
              </a:rPr>
              <a:t>.</a:t>
            </a:r>
          </a:p>
          <a:p>
            <a:r>
              <a:rPr lang="tr-TR" sz="5400" dirty="0" smtClean="0">
                <a:latin typeface="Hand writing Mutlu" pitchFamily="2" charset="0"/>
              </a:rPr>
              <a:t>Bo</a:t>
            </a:r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ra</a:t>
            </a:r>
            <a:r>
              <a:rPr lang="tr-TR" sz="5400" dirty="0" smtClean="0">
                <a:latin typeface="Hand writing Mutlu" pitchFamily="2" charset="0"/>
              </a:rPr>
              <a:t> a</a:t>
            </a:r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ra</a:t>
            </a:r>
            <a:r>
              <a:rPr lang="tr-TR" sz="5400" dirty="0" smtClean="0">
                <a:latin typeface="Hand writing Mutlu" pitchFamily="2" charset="0"/>
              </a:rPr>
              <a:t>ba</a:t>
            </a:r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ya</a:t>
            </a:r>
            <a:r>
              <a:rPr lang="tr-TR" sz="5400" dirty="0" smtClean="0">
                <a:latin typeface="Hand writing Mutlu" pitchFamily="2" charset="0"/>
              </a:rPr>
              <a:t> bin.</a:t>
            </a:r>
          </a:p>
          <a:p>
            <a:r>
              <a:rPr lang="tr-TR" sz="5400" dirty="0" smtClean="0">
                <a:latin typeface="Hand writing Mutlu" pitchFamily="2" charset="0"/>
              </a:rPr>
              <a:t>Bak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kal</a:t>
            </a:r>
            <a:r>
              <a:rPr lang="tr-TR" sz="5400" dirty="0" smtClean="0">
                <a:latin typeface="Hand writing Mutlu" pitchFamily="2" charset="0"/>
              </a:rPr>
              <a:t>dan 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r>
              <a:rPr lang="tr-TR" sz="5400" dirty="0" smtClean="0">
                <a:latin typeface="Hand writing Mutlu" pitchFamily="2" charset="0"/>
              </a:rPr>
              <a:t>bak 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5400" dirty="0" smtClean="0">
                <a:latin typeface="Hand writing Mutlu" pitchFamily="2" charset="0"/>
              </a:rPr>
              <a:t>.</a:t>
            </a:r>
          </a:p>
          <a:p>
            <a:r>
              <a:rPr lang="tr-TR" sz="5400" dirty="0" smtClean="0">
                <a:latin typeface="Hand writing Mutlu" pitchFamily="2" charset="0"/>
              </a:rPr>
              <a:t>Ke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rem</a:t>
            </a:r>
            <a:r>
              <a:rPr lang="tr-TR" sz="5400" dirty="0" smtClean="0">
                <a:latin typeface="Hand writing Mutlu" pitchFamily="2" charset="0"/>
              </a:rPr>
              <a:t> bö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rek</a:t>
            </a:r>
            <a:r>
              <a:rPr lang="tr-TR" sz="5400" dirty="0" smtClean="0">
                <a:latin typeface="Hand writing Mutlu" pitchFamily="2" charset="0"/>
              </a:rPr>
              <a:t> , bam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5400" dirty="0" smtClean="0">
                <a:latin typeface="Hand writing Mutlu" pitchFamily="2" charset="0"/>
              </a:rPr>
              <a:t> tut.</a:t>
            </a:r>
          </a:p>
          <a:p>
            <a:r>
              <a:rPr lang="tr-TR" sz="5400" dirty="0" smtClean="0">
                <a:latin typeface="Hand writing Mutlu" pitchFamily="2" charset="0"/>
              </a:rPr>
              <a:t>Bi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lal </a:t>
            </a:r>
            <a:r>
              <a:rPr lang="tr-TR" sz="5400" dirty="0" smtClean="0">
                <a:latin typeface="Hand writing Mutlu" pitchFamily="2" charset="0"/>
              </a:rPr>
              <a:t>a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bi</a:t>
            </a:r>
            <a:r>
              <a:rPr lang="tr-TR" sz="5400" dirty="0" smtClean="0">
                <a:latin typeface="Hand writing Mutlu" pitchFamily="2" charset="0"/>
              </a:rPr>
              <a:t> su 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is</a:t>
            </a:r>
            <a:r>
              <a:rPr lang="tr-TR" sz="5400" dirty="0" smtClean="0">
                <a:latin typeface="Hand writing Mutlu" pitchFamily="2" charset="0"/>
              </a:rPr>
              <a:t>te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latin typeface="Hand writing Mutlu" pitchFamily="2" charset="0"/>
              </a:rPr>
              <a:t>.</a:t>
            </a:r>
          </a:p>
          <a:p>
            <a:r>
              <a:rPr lang="tr-TR" sz="5400" dirty="0" smtClean="0">
                <a:latin typeface="Hand writing Mutlu" pitchFamily="2" charset="0"/>
              </a:rPr>
              <a:t>Bir 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bar</a:t>
            </a:r>
            <a:r>
              <a:rPr lang="tr-TR" sz="5400" dirty="0" smtClean="0">
                <a:latin typeface="Hand writing Mutlu" pitchFamily="2" charset="0"/>
              </a:rPr>
              <a:t>dak 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tat</a:t>
            </a:r>
            <a:r>
              <a:rPr lang="tr-TR" sz="5400" dirty="0" smtClean="0">
                <a:latin typeface="Hand writing Mutlu" pitchFamily="2" charset="0"/>
              </a:rPr>
              <a:t>lı su 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5400" dirty="0" smtClean="0">
                <a:latin typeface="Hand writing Mutlu" pitchFamily="2" charset="0"/>
              </a:rPr>
              <a:t>dı.</a:t>
            </a:r>
          </a:p>
          <a:p>
            <a:r>
              <a:rPr lang="tr-TR" sz="1100" dirty="0" smtClean="0">
                <a:latin typeface="Hand writing Mutlu" pitchFamily="2" charset="0"/>
              </a:rPr>
              <a:t>04-12-2013</a:t>
            </a:r>
            <a:endParaRPr lang="tr-TR" sz="1100" dirty="0" smtClean="0"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3528" y="3461069"/>
            <a:ext cx="21072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tr-TR" sz="72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lvl="0"/>
            <a:endParaRPr lang="tr-TR" sz="7200" dirty="0">
              <a:solidFill>
                <a:prstClr val="white"/>
              </a:solidFill>
              <a:latin typeface="Hand writing Mutlu" pitchFamily="2" charset="0"/>
            </a:endParaRPr>
          </a:p>
        </p:txBody>
      </p:sp>
      <p:sp>
        <p:nvSpPr>
          <p:cNvPr id="1041" name="Veri Yer Tutucusu 1040"/>
          <p:cNvSpPr>
            <a:spLocks noGrp="1"/>
          </p:cNvSpPr>
          <p:nvPr>
            <p:ph type="dt" sz="half" idx="10"/>
          </p:nvPr>
        </p:nvSpPr>
        <p:spPr>
          <a:xfrm>
            <a:off x="467544" y="6237312"/>
            <a:ext cx="2133600" cy="365125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5012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00" y="692696"/>
            <a:ext cx="8064896" cy="64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466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495" y="697006"/>
            <a:ext cx="9036959" cy="561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005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177</TotalTime>
  <Words>39</Words>
  <Application>Microsoft Office PowerPoint</Application>
  <PresentationFormat>Ekran Gösterisi (4:3)</PresentationFormat>
  <Paragraphs>10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Akış</vt:lpstr>
      <vt:lpstr>PowerPoint Sunusu</vt:lpstr>
      <vt:lpstr>BEBEK İLE BİBER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</dc:title>
  <dc:creator>Acer</dc:creator>
  <cp:lastModifiedBy>Acer</cp:lastModifiedBy>
  <cp:revision>35</cp:revision>
  <dcterms:created xsi:type="dcterms:W3CDTF">2013-10-24T06:28:46Z</dcterms:created>
  <dcterms:modified xsi:type="dcterms:W3CDTF">2013-12-04T07:09:38Z</dcterms:modified>
</cp:coreProperties>
</file>