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7" r:id="rId2"/>
    <p:sldId id="256" r:id="rId3"/>
    <p:sldId id="261" r:id="rId4"/>
    <p:sldId id="258" r:id="rId5"/>
    <p:sldId id="259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2" y="9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EDEA7-DE25-476F-BAB4-28E14444160A}" type="datetimeFigureOut">
              <a:rPr lang="tr-TR" smtClean="0"/>
              <a:t>30.11.2013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021A3-7559-4042-8D3D-3700FB371C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3391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sz="720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021A3-7559-4042-8D3D-3700FB371CF2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5358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208912" cy="592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023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755576" y="82762"/>
            <a:ext cx="4362049" cy="936104"/>
          </a:xfrm>
        </p:spPr>
        <p:txBody>
          <a:bodyPr>
            <a:normAutofit/>
          </a:bodyPr>
          <a:lstStyle/>
          <a:p>
            <a:r>
              <a:rPr lang="tr-TR" sz="6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nd writing Mutlu" pitchFamily="2" charset="0"/>
              </a:rPr>
              <a:t>	</a:t>
            </a:r>
            <a:r>
              <a:rPr lang="tr-TR" sz="6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nd writing Mutlu" pitchFamily="2" charset="0"/>
              </a:rPr>
              <a:t>UMUT</a:t>
            </a:r>
            <a:endParaRPr lang="tr-TR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0" y="908720"/>
            <a:ext cx="93245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latin typeface="Hand writing Mutlu" pitchFamily="2" charset="0"/>
              </a:rPr>
              <a:t>Umut onu tut.</a:t>
            </a:r>
          </a:p>
          <a:p>
            <a:r>
              <a:rPr lang="tr-TR" sz="5400" dirty="0" smtClean="0">
                <a:latin typeface="Hand writing Mutlu" pitchFamily="2" charset="0"/>
              </a:rPr>
              <a:t>Tuna </a:t>
            </a:r>
            <a:r>
              <a:rPr lang="tr-TR" sz="5400" dirty="0" err="1" smtClean="0">
                <a:latin typeface="Hand writing Mutlu" pitchFamily="2" charset="0"/>
              </a:rPr>
              <a:t>armutu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err="1" smtClean="0">
                <a:latin typeface="Hand writing Mutlu" pitchFamily="2" charset="0"/>
              </a:rPr>
              <a:t>al,olur</a:t>
            </a:r>
            <a:r>
              <a:rPr lang="tr-TR" sz="5400" dirty="0" smtClean="0">
                <a:latin typeface="Hand writing Mutlu" pitchFamily="2" charset="0"/>
              </a:rPr>
              <a:t> mu?</a:t>
            </a:r>
          </a:p>
          <a:p>
            <a:r>
              <a:rPr lang="tr-TR" sz="5400" dirty="0" smtClean="0">
                <a:latin typeface="Hand writing Mutlu" pitchFamily="2" charset="0"/>
              </a:rPr>
              <a:t>Nuri o memur Ali mi ?</a:t>
            </a:r>
          </a:p>
          <a:p>
            <a:r>
              <a:rPr lang="tr-TR" sz="5400" dirty="0" smtClean="0">
                <a:latin typeface="Hand writing Mutlu" pitchFamily="2" charset="0"/>
              </a:rPr>
              <a:t>Nurten unu ele.</a:t>
            </a:r>
          </a:p>
          <a:p>
            <a:r>
              <a:rPr lang="tr-TR" sz="5400" dirty="0" smtClean="0">
                <a:latin typeface="Hand writing Mutlu" pitchFamily="2" charset="0"/>
              </a:rPr>
              <a:t>Numan mumu unuttu.</a:t>
            </a:r>
            <a:endParaRPr lang="tr-TR" sz="54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3528" y="3461069"/>
            <a:ext cx="21072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tr-TR" sz="7200" dirty="0" smtClean="0">
              <a:solidFill>
                <a:srgbClr val="FF0000"/>
              </a:solidFill>
              <a:latin typeface="Hand writing Mutlu" pitchFamily="2" charset="0"/>
            </a:endParaRPr>
          </a:p>
          <a:p>
            <a:pPr lvl="0"/>
            <a:endParaRPr lang="tr-TR" sz="7200" dirty="0">
              <a:solidFill>
                <a:prstClr val="white"/>
              </a:solidFill>
              <a:latin typeface="Hand writing Mutlu" pitchFamily="2" charset="0"/>
            </a:endParaRPr>
          </a:p>
        </p:txBody>
      </p:sp>
      <p:sp>
        <p:nvSpPr>
          <p:cNvPr id="1041" name="Veri Yer Tutucusu 1040"/>
          <p:cNvSpPr>
            <a:spLocks noGrp="1"/>
          </p:cNvSpPr>
          <p:nvPr>
            <p:ph type="dt" sz="half" idx="10"/>
          </p:nvPr>
        </p:nvSpPr>
        <p:spPr>
          <a:xfrm>
            <a:off x="467544" y="6237312"/>
            <a:ext cx="2133600" cy="365125"/>
          </a:xfrm>
        </p:spPr>
        <p:txBody>
          <a:bodyPr/>
          <a:lstStyle/>
          <a:p>
            <a:r>
              <a:rPr lang="tr-TR" dirty="0" smtClean="0"/>
              <a:t>14.11.2013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5012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Başlık 104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44" name="Alt Başlık 104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6662" y="29384"/>
            <a:ext cx="9640662" cy="698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061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00" y="692696"/>
            <a:ext cx="8064896" cy="64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466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495" y="697006"/>
            <a:ext cx="9036959" cy="5612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005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157</TotalTime>
  <Words>26</Words>
  <Application>Microsoft Office PowerPoint</Application>
  <PresentationFormat>Ekran Gösterisi (4:3)</PresentationFormat>
  <Paragraphs>8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Akış</vt:lpstr>
      <vt:lpstr>PowerPoint Sunusu</vt:lpstr>
      <vt:lpstr> UMUT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</dc:title>
  <dc:creator>Acer</dc:creator>
  <cp:lastModifiedBy>Acer</cp:lastModifiedBy>
  <cp:revision>32</cp:revision>
  <dcterms:created xsi:type="dcterms:W3CDTF">2013-10-24T06:28:46Z</dcterms:created>
  <dcterms:modified xsi:type="dcterms:W3CDTF">2013-11-30T14:06:53Z</dcterms:modified>
</cp:coreProperties>
</file>