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8" autoAdjust="0"/>
    <p:restoredTop sz="94576" autoAdjust="0"/>
  </p:normalViewPr>
  <p:slideViewPr>
    <p:cSldViewPr>
      <p:cViewPr varScale="1">
        <p:scale>
          <a:sx n="44" d="100"/>
          <a:sy n="44" d="100"/>
        </p:scale>
        <p:origin x="-10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F6E47-9D8E-4900-B05C-E239A2FB7C5D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7BF1F-DC5D-4989-B340-BE3D7F135F1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3C4BA-A699-4A4E-82A2-3663AC2279EA}" type="datetimeFigureOut">
              <a:rPr lang="tr-TR" smtClean="0"/>
              <a:pPr/>
              <a:t>12.02.2013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B3236-BF89-444E-A15D-8B8252ABE56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hyperlink" Target="http://imageshack.us/" TargetMode="Externa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hyperlink" Target="http://img399.imageshack.us/img399/462/r13waterfall063140dj2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kutusu"/>
          <p:cNvSpPr txBox="1"/>
          <p:nvPr/>
        </p:nvSpPr>
        <p:spPr>
          <a:xfrm>
            <a:off x="3203848" y="0"/>
            <a:ext cx="2040943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7200" dirty="0" smtClean="0">
                <a:latin typeface="Comic Sans MS" pitchFamily="66" charset="0"/>
              </a:rPr>
              <a:t>SES</a:t>
            </a:r>
            <a:endParaRPr lang="tr-TR" sz="7200" dirty="0"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79512" y="980728"/>
            <a:ext cx="436529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SES  NEDİR?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79512" y="1916832"/>
            <a:ext cx="691888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SES NASIL OLUŞUR?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179512" y="2708920"/>
            <a:ext cx="915827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SESİN HIZI NE KADARDIR?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95103" y="3573016"/>
            <a:ext cx="8848897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KİRLİLİĞİNİN OLUMSUZ</a:t>
            </a:r>
          </a:p>
          <a:p>
            <a:r>
              <a:rPr lang="tr-TR" sz="4400" b="1" dirty="0" smtClean="0">
                <a:latin typeface="Comic Sans MS" pitchFamily="66" charset="0"/>
              </a:rPr>
              <a:t>ETKİLERİ NELERDİR?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343193" y="5085184"/>
            <a:ext cx="8800807" cy="14465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İŞİTEMEDİĞİMİZ SESLER DE</a:t>
            </a:r>
          </a:p>
          <a:p>
            <a:r>
              <a:rPr lang="tr-TR" sz="4400" b="1" dirty="0" smtClean="0">
                <a:latin typeface="Comic Sans MS" pitchFamily="66" charset="0"/>
              </a:rPr>
              <a:t>VAR MIDIR?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fantasygif.it/Arti%20e%20Mestieri/Faccende%20Domestiche/fd_1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2016224" cy="2016224"/>
          </a:xfrm>
          <a:prstGeom prst="rect">
            <a:avLst/>
          </a:prstGeom>
          <a:noFill/>
        </p:spPr>
      </p:pic>
      <p:pic>
        <p:nvPicPr>
          <p:cNvPr id="34820" name="Picture 4" descr="http://www.fantasygif.it/Arti%20e%20Mestieri/Faccende%20Domestiche/fd_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3384376" cy="2798620"/>
          </a:xfrm>
          <a:prstGeom prst="rect">
            <a:avLst/>
          </a:prstGeom>
          <a:noFill/>
        </p:spPr>
      </p:pic>
      <p:pic>
        <p:nvPicPr>
          <p:cNvPr id="34822" name="Picture 6" descr="http://t1.gstatic.com/images?q=tbn:ANd9GcS7roG8-7AxlnirO2NCpWCDzUICHXizvIJ69kfQmUyHDGim5lo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140968"/>
            <a:ext cx="2409825" cy="18954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57691 0.134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88640"/>
            <a:ext cx="9392315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RADYO ,ELEKTRİK SÜPÜRGESİ</a:t>
            </a:r>
          </a:p>
          <a:p>
            <a:r>
              <a:rPr lang="tr-TR" sz="4400" b="1" dirty="0" smtClean="0">
                <a:latin typeface="Comic Sans MS" pitchFamily="66" charset="0"/>
              </a:rPr>
              <a:t>KAPI ZİLİ,KUŞ , KÖPEK,GİTAR</a:t>
            </a:r>
          </a:p>
          <a:p>
            <a:r>
              <a:rPr lang="tr-TR" sz="4400" b="1" dirty="0" smtClean="0">
                <a:latin typeface="Comic Sans MS" pitchFamily="66" charset="0"/>
              </a:rPr>
              <a:t>SES KAYNAKLARINA ÖRNEK</a:t>
            </a:r>
          </a:p>
          <a:p>
            <a:r>
              <a:rPr lang="tr-TR" sz="4400" b="1" dirty="0" smtClean="0">
                <a:latin typeface="Comic Sans MS" pitchFamily="66" charset="0"/>
              </a:rPr>
              <a:t>VERİLEBİLECEK VARLIKLARDIR.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3356992"/>
            <a:ext cx="9565439" cy="3477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KAYNAKLARI BİRBİRİNDEN</a:t>
            </a:r>
          </a:p>
          <a:p>
            <a:r>
              <a:rPr lang="tr-TR" sz="4400" b="1" dirty="0" smtClean="0">
                <a:latin typeface="Comic Sans MS" pitchFamily="66" charset="0"/>
              </a:rPr>
              <a:t>FARKLI SESLER ÇIKARIR.BİR </a:t>
            </a:r>
          </a:p>
          <a:p>
            <a:r>
              <a:rPr lang="tr-TR" sz="4400" b="1" dirty="0" smtClean="0">
                <a:latin typeface="Comic Sans MS" pitchFamily="66" charset="0"/>
              </a:rPr>
              <a:t>MÜZİK ALETİ İLE BİR İŞ </a:t>
            </a:r>
          </a:p>
          <a:p>
            <a:r>
              <a:rPr lang="tr-TR" sz="4400" b="1" dirty="0" smtClean="0">
                <a:latin typeface="Comic Sans MS" pitchFamily="66" charset="0"/>
              </a:rPr>
              <a:t>MAKİNESİDEN ÇIKAN SESLER </a:t>
            </a:r>
          </a:p>
          <a:p>
            <a:r>
              <a:rPr lang="tr-TR" sz="4400" b="1" dirty="0" smtClean="0">
                <a:latin typeface="Comic Sans MS" pitchFamily="66" charset="0"/>
              </a:rPr>
              <a:t>BİRBİRİNDEN ÇOK FARKLIDIR.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http://t3.gstatic.com/images?q=tbn:ANd9GcQNl19bm9lLkdqNQNpTvQPP1ZU_2ov1IIYmyq9Md0lR9WeaopG2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3386971" cy="3312368"/>
          </a:xfrm>
          <a:prstGeom prst="rect">
            <a:avLst/>
          </a:prstGeom>
          <a:noFill/>
        </p:spPr>
      </p:pic>
      <p:pic>
        <p:nvPicPr>
          <p:cNvPr id="35842" name="Picture 2" descr="http://t0.gstatic.com/images?q=tbn:ANd9GcQP0NeCEZGcFwQ_ahb3KzyXFR4Am1lRv0J5w-nw0isy8pKHd9y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3845374" cy="2880320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539552" y="4797152"/>
            <a:ext cx="78566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FARKLI SES KAYNAKLARI </a:t>
            </a:r>
          </a:p>
          <a:p>
            <a:r>
              <a:rPr lang="tr-TR" sz="4400" b="1" dirty="0" smtClean="0">
                <a:latin typeface="Comic Sans MS" pitchFamily="66" charset="0"/>
              </a:rPr>
              <a:t>FARKLI SESLER ÇIKARIR.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ikka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1524000" cy="3095625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475656" y="2060848"/>
            <a:ext cx="7253909" cy="34778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DE IŞIK GİBİ BİR</a:t>
            </a:r>
          </a:p>
          <a:p>
            <a:r>
              <a:rPr lang="tr-TR" sz="4400" b="1" dirty="0" smtClean="0">
                <a:latin typeface="Comic Sans MS" pitchFamily="66" charset="0"/>
              </a:rPr>
              <a:t>ENERJİ TÜRÜDÜR.</a:t>
            </a:r>
          </a:p>
          <a:p>
            <a:r>
              <a:rPr lang="tr-TR" sz="4400" b="1" dirty="0" smtClean="0">
                <a:latin typeface="Comic Sans MS" pitchFamily="66" charset="0"/>
              </a:rPr>
              <a:t>KÜTLESİ VE HACMİ </a:t>
            </a:r>
          </a:p>
          <a:p>
            <a:r>
              <a:rPr lang="tr-TR" sz="4400" b="1" dirty="0" smtClean="0">
                <a:latin typeface="Comic Sans MS" pitchFamily="66" charset="0"/>
              </a:rPr>
              <a:t>OLMADIĞI İÇİN MADDE</a:t>
            </a:r>
          </a:p>
          <a:p>
            <a:r>
              <a:rPr lang="tr-TR" sz="4400" b="1" dirty="0" smtClean="0">
                <a:latin typeface="Comic Sans MS" pitchFamily="66" charset="0"/>
              </a:rPr>
              <a:t>DEĞİLDİR.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267744" y="548680"/>
            <a:ext cx="4015843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SES  NEDİR?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95536" y="6206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251520" y="188640"/>
            <a:ext cx="8356775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HER SESİN BİR KAYNAĞI</a:t>
            </a:r>
          </a:p>
          <a:p>
            <a:r>
              <a:rPr lang="tr-TR" sz="4800" b="1" dirty="0" smtClean="0">
                <a:latin typeface="Comic Sans MS" pitchFamily="66" charset="0"/>
              </a:rPr>
              <a:t>VARDIR</a:t>
            </a:r>
            <a:endParaRPr lang="tr-TR" sz="4800" b="1" dirty="0">
              <a:latin typeface="Comic Sans MS" pitchFamily="66" charset="0"/>
            </a:endParaRPr>
          </a:p>
        </p:txBody>
      </p:sp>
      <p:pic>
        <p:nvPicPr>
          <p:cNvPr id="13314" name="Picture 2" descr="http://img511.imageshack.us/img511/4748/bebe28le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1584176" cy="1327399"/>
          </a:xfrm>
          <a:prstGeom prst="rect">
            <a:avLst/>
          </a:prstGeom>
          <a:noFill/>
        </p:spPr>
      </p:pic>
      <p:pic>
        <p:nvPicPr>
          <p:cNvPr id="13316" name="Picture 4" descr="http://img511.imageshack.us/img511/7567/bebe73pa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628800"/>
            <a:ext cx="1512168" cy="1584176"/>
          </a:xfrm>
          <a:prstGeom prst="rect">
            <a:avLst/>
          </a:prstGeom>
          <a:noFill/>
        </p:spPr>
      </p:pic>
      <p:pic>
        <p:nvPicPr>
          <p:cNvPr id="13318" name="Picture 6" descr="http://unutamamseni.net/modules/Gif_Arsivi/resimler/ucak/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4286250" cy="428626"/>
          </a:xfrm>
          <a:prstGeom prst="rect">
            <a:avLst/>
          </a:prstGeom>
          <a:noFill/>
        </p:spPr>
      </p:pic>
      <p:pic>
        <p:nvPicPr>
          <p:cNvPr id="13320" name="Picture 8" descr="http://img355.imageshack.us/img355/6796/292929lo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620688"/>
            <a:ext cx="2857500" cy="2857501"/>
          </a:xfrm>
          <a:prstGeom prst="rect">
            <a:avLst/>
          </a:prstGeom>
          <a:noFill/>
        </p:spPr>
      </p:pic>
      <p:pic>
        <p:nvPicPr>
          <p:cNvPr id="13322" name="Picture 10" descr="http://t2.gstatic.com/images?q=tbn:ANd9GcTv1KLsf76oL-sndRWSOzUh8MWAn4umJ8cneI21CVa0VcKHXfL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996952"/>
            <a:ext cx="2286000" cy="1533526"/>
          </a:xfrm>
          <a:prstGeom prst="rect">
            <a:avLst/>
          </a:prstGeom>
          <a:noFill/>
        </p:spPr>
      </p:pic>
      <p:pic>
        <p:nvPicPr>
          <p:cNvPr id="13324" name="Picture 12" descr="http://t3.gstatic.com/images?q=tbn:ANd9GcQNl19bm9lLkdqNQNpTvQPP1ZU_2ov1IIYmyq9Md0lR9WeaopG2S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293096"/>
            <a:ext cx="2162175" cy="2114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88640"/>
            <a:ext cx="9240030" cy="33547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İNSANLAR DOĞDUKLARI </a:t>
            </a:r>
          </a:p>
          <a:p>
            <a:r>
              <a:rPr lang="tr-TR" sz="4400" b="1" dirty="0" smtClean="0">
                <a:latin typeface="Comic Sans MS" pitchFamily="66" charset="0"/>
              </a:rPr>
              <a:t>ANDAN İTİBAREN ÇOK FARKLI</a:t>
            </a:r>
          </a:p>
          <a:p>
            <a:r>
              <a:rPr lang="tr-TR" sz="4400" b="1" dirty="0" smtClean="0">
                <a:latin typeface="Comic Sans MS" pitchFamily="66" charset="0"/>
              </a:rPr>
              <a:t>SESLER DUYARAK BÜYÜR.</a:t>
            </a:r>
          </a:p>
          <a:p>
            <a:r>
              <a:rPr lang="tr-TR" sz="4000" b="1" dirty="0" smtClean="0">
                <a:latin typeface="Comic Sans MS" pitchFamily="66" charset="0"/>
              </a:rPr>
              <a:t>SESLER İNSANLARIN </a:t>
            </a:r>
            <a:r>
              <a:rPr lang="tr-TR" sz="3600" b="1" dirty="0" smtClean="0">
                <a:latin typeface="Comic Sans MS" pitchFamily="66" charset="0"/>
              </a:rPr>
              <a:t>HAYATININ </a:t>
            </a:r>
          </a:p>
          <a:p>
            <a:r>
              <a:rPr lang="tr-TR" sz="4000" b="1" dirty="0" smtClean="0">
                <a:latin typeface="Comic Sans MS" pitchFamily="66" charset="0"/>
              </a:rPr>
              <a:t>BİR PARÇASIDIR. </a:t>
            </a:r>
            <a:endParaRPr lang="tr-TR" sz="4000" b="1" dirty="0"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58848" y="3501008"/>
            <a:ext cx="8985152" cy="30469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İNSANLAR DUYGULARINI,</a:t>
            </a:r>
          </a:p>
          <a:p>
            <a:r>
              <a:rPr lang="tr-TR" sz="4800" b="1" dirty="0" smtClean="0">
                <a:latin typeface="Comic Sans MS" pitchFamily="66" charset="0"/>
              </a:rPr>
              <a:t>DÜŞÜNCELERİNİ  VE</a:t>
            </a:r>
          </a:p>
          <a:p>
            <a:r>
              <a:rPr lang="tr-TR" sz="4800" b="1" dirty="0" smtClean="0">
                <a:latin typeface="Comic Sans MS" pitchFamily="66" charset="0"/>
              </a:rPr>
              <a:t>İHTİYAÇLARINI SESLERİ</a:t>
            </a:r>
          </a:p>
          <a:p>
            <a:r>
              <a:rPr lang="tr-TR" sz="4800" b="1" dirty="0" smtClean="0">
                <a:latin typeface="Comic Sans MS" pitchFamily="66" charset="0"/>
              </a:rPr>
              <a:t>KULLANARAK İFADE EDER. </a:t>
            </a:r>
            <a:endParaRPr lang="tr-TR" sz="4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188640"/>
            <a:ext cx="9297738" cy="40626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200" b="1" dirty="0" smtClean="0">
                <a:latin typeface="Comic Sans MS" pitchFamily="66" charset="0"/>
              </a:rPr>
              <a:t>ÇEVREMİZDE ÇEŞİTLİ SESLER</a:t>
            </a:r>
          </a:p>
          <a:p>
            <a:r>
              <a:rPr lang="tr-TR" sz="4200" b="1" dirty="0" smtClean="0">
                <a:latin typeface="Comic Sans MS" pitchFamily="66" charset="0"/>
              </a:rPr>
              <a:t>DUYARIZ.BU SESLERİ BAZILARI</a:t>
            </a:r>
          </a:p>
          <a:p>
            <a:r>
              <a:rPr lang="tr-TR" sz="4200" b="1" dirty="0" smtClean="0">
                <a:latin typeface="Comic Sans MS" pitchFamily="66" charset="0"/>
              </a:rPr>
              <a:t>BİZİ RAHATSIZ EDECEK KADAR </a:t>
            </a:r>
          </a:p>
          <a:p>
            <a:r>
              <a:rPr lang="tr-TR" sz="4400" b="1" dirty="0" smtClean="0">
                <a:latin typeface="Comic Sans MS" pitchFamily="66" charset="0"/>
              </a:rPr>
              <a:t>YÜKSEK,BAZILARI DA </a:t>
            </a:r>
          </a:p>
          <a:p>
            <a:r>
              <a:rPr lang="tr-TR" sz="4400" b="1" dirty="0" smtClean="0">
                <a:latin typeface="Comic Sans MS" pitchFamily="66" charset="0"/>
              </a:rPr>
              <a:t>DUYULAMAYACAK KADAR </a:t>
            </a:r>
          </a:p>
          <a:p>
            <a:r>
              <a:rPr lang="tr-TR" sz="4400" b="1" dirty="0" smtClean="0">
                <a:latin typeface="Comic Sans MS" pitchFamily="66" charset="0"/>
              </a:rPr>
              <a:t>ALÇAKTIR.</a:t>
            </a:r>
            <a:endParaRPr lang="tr-TR" sz="4400" b="1" dirty="0">
              <a:latin typeface="Comic Sans MS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23528" y="4293096"/>
            <a:ext cx="8640960" cy="212365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Comic Sans MS" pitchFamily="66" charset="0"/>
              </a:rPr>
              <a:t>BAZI SESLER  HOŞUMUZA</a:t>
            </a:r>
          </a:p>
          <a:p>
            <a:r>
              <a:rPr lang="tr-TR" sz="4400" b="1" dirty="0" smtClean="0">
                <a:latin typeface="Comic Sans MS" pitchFamily="66" charset="0"/>
              </a:rPr>
              <a:t>GİDERKEN,BAZI SESLER </a:t>
            </a:r>
          </a:p>
          <a:p>
            <a:r>
              <a:rPr lang="tr-TR" sz="4400" b="1" dirty="0" smtClean="0">
                <a:latin typeface="Comic Sans MS" pitchFamily="66" charset="0"/>
              </a:rPr>
              <a:t>RAHATSIZ EDER. </a:t>
            </a:r>
            <a:endParaRPr lang="tr-TR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95536" y="404664"/>
            <a:ext cx="8624477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HER SESİN BİR KAYNAĞI </a:t>
            </a:r>
          </a:p>
          <a:p>
            <a:r>
              <a:rPr lang="tr-TR" sz="4800" b="1" dirty="0" smtClean="0">
                <a:latin typeface="Comic Sans MS" pitchFamily="66" charset="0"/>
              </a:rPr>
              <a:t>VARDIR.</a:t>
            </a:r>
            <a:endParaRPr lang="tr-TR" sz="4800" b="1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97320" y="2276872"/>
            <a:ext cx="8946680" cy="30469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4800" b="1" dirty="0" smtClean="0">
                <a:latin typeface="Comic Sans MS" pitchFamily="66" charset="0"/>
              </a:rPr>
              <a:t>ÇEVREMİZDE SES ÜRETEN</a:t>
            </a:r>
          </a:p>
          <a:p>
            <a:r>
              <a:rPr lang="tr-TR" sz="4800" b="1" dirty="0" smtClean="0">
                <a:latin typeface="Comic Sans MS" pitchFamily="66" charset="0"/>
              </a:rPr>
              <a:t>CANLI YA DA CANSIZ TÜM</a:t>
            </a:r>
          </a:p>
          <a:p>
            <a:r>
              <a:rPr lang="tr-TR" sz="4800" b="1" dirty="0" smtClean="0">
                <a:latin typeface="Comic Sans MS" pitchFamily="66" charset="0"/>
              </a:rPr>
              <a:t>VARLIKLARA SES KAYNAĞI</a:t>
            </a:r>
          </a:p>
          <a:p>
            <a:r>
              <a:rPr lang="tr-TR" sz="4800" b="1" dirty="0" smtClean="0">
                <a:latin typeface="Comic Sans MS" pitchFamily="66" charset="0"/>
              </a:rPr>
              <a:t>DENİR.</a:t>
            </a:r>
            <a:endParaRPr lang="tr-TR" sz="4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5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data:image/jpeg;base64,/9j/4AAQSkZJRgABAQAAAQABAAD/2wBDAAkGBwgHBgkIBwgKCgkLDRYPDQwMDRsUFRAWIB0iIiAdHx8kKDQsJCYxJx8fLT0tMTU3Ojo6Iys/RD84QzQ5Ojf/2wBDAQoKCg0MDRoPDxo3JR8lNzc3Nzc3Nzc3Nzc3Nzc3Nzc3Nzc3Nzc3Nzc3Nzc3Nzc3Nzc3Nzc3Nzc3Nzc3Nzc3Nzf/wAARCACPALUDASIAAhEBAxEB/8QAHAAAAQUBAQEAAAAAAAAAAAAAAAEEBQYHAwII/8QARhAAAgEDAwIDBgMDCAYLAAAAAQIDAAQRBRIhBjEiQVEHExRhcYEykaEVQrEjJDNSYnLR8BdDU4KSwQgWJSZzorKzwuHy/8QAGAEBAQEBAQAAAAAAAAAAAAAAAAECAwT/xAAfEQEBAQEBAQEAAgMAAAAAAAAAARECIRIxIkEDMlH/2gAMAwEAAhEDEQA/ANxooooCmt7d/CoDtLM2cAU6rhd2y3MW08MOVOOxoIWXWLzOY4oh8iCf+dNrzqaaxt3ubqOFIYxukMh2BR657Vx1KLVLPP8AJGSMf6yMZH3HlVW1a7kaBt8wB/CM4xnPYCpa38zFx0zrO0vQhaF9rjiSIiRT96sNtdwXKboJVcfI1m9rPBpkKKiA2pBLIi+EN5njzJ/X604t9TMtxHJp8JjYHkhufpn8I49TQvPjRgaWmthO08AZ8bhwcdj86dVWBRRRQFFFFAUUUUBRRRQFFFFAUUUUBRRRQFFeJJUjXc5wKRJkkYhDkgZoOlISMUjMFBLHA9TUQY9SutTnEk8UemBRsWP+kY8ZBPkO/b1qW4uG2s6tdw3iw6cBOSdmFIAD+jMfzwMn6V0PTdneqZdWiW4uZFAdvwhPkoHYfqa63iQK1gsSoEFwAi7eAQpqUEyjuR2zU0xFDprTViESRMsYBAXdkDNJadM6daDbGsmzyUtx+lSF3qdlZKrXdzFEG/DvYAn6Ckj1OzkiMyXCNGBksD2rSfRxDEkKBI1CqOwFdKbRX1rI21J4y3pu5pxkYoaWijNJmgWikzRkUC0UUUBRRQeKDnDJ71A48810plplzFPEyxNkoxB4+Zp7QFFFFAUUUUDS9BMaov7xxTRN8eThhnjg1K0YqWLLiMZ5CcAue3/3REzqWCckjkemaezDkHy+VcgBu37fF61jcaiKvhIsmnhVIxOTz/danhV2JOGbIwM/rTPXGm+J04W8mxzcHBIyM7T3+2albcOyr7wYfHi2nIz8qmjEPaXdXy62Yvi7mLcRkK5XYBnt+YqNtbt00qabUrq8m93G20GdydxGF7n1qL9oeoftXr7VDuzFDc/DoPkmA36gikvm9z05GP8AaOP4V6eOfHn779d+nNZ1+W7igS/v3tHlETuVE2wk9yzc/bParvP7RtUtdWXSIYI57kHaHhTYTjB8SMcdjkkEfQ1R+kNfhtrSXSp8Rh5ffpLjO5iAu1v0x68+lPJJLXUvalHP7xlEdujTLjLTMFxtzgdwVzx2q2w51rydYpddHnWIljDvbu6kPsjyATyzDw9ucjI+dZdpXWGuS3DXa38XvJL33SxYaQhChff4ieCSAPvVx1+Madp02rXtnb/sqRliljDtE+CQoIHKsO4z4eOOc1mulSW13rt7fWcXubaWQyRxkYKLgcfnmpzIdW4lL72ja7balKrizmRWIGYmVjz5kN/yq0aH7S9QaykuprBWjiIacLOWKoWCZGeByf0NY/eSGa9dj5sTU3C5h0MKp2rKPGB2IBLDP0JJrV5jM6sbh0t7QdP6h1N7CAHeF3LJgrntkFTyDz9KugNYF7EtKa91i9v2hZ1hkVN5xtXBDY+vb8q30DiuVdedz0jPt5wT9Bmms13Iqn3VtKzeWVwKcNEG75+zEVE9Q281vo97c2HvnuoYHeKMTEB2AyBk9s+tRpx0e4v7WMxS2slxDuYiVcBuSTyvAxUvHdFzgwTr/eSqZ7OpL/XNLlu9U+IhUStHGiXB2ttOGPkRhsj0q6x2scfbef70jH+JoOwORS0DgYooCiiigKKQ58qqvUvWMHT98sF0sSoyFg8ku3JG3OBg8DdzSTTcWpgCOa4NEwORzVJ0n2m6Xe3Dpcz2dugUlGNwSXwSOAVHHB5zTfXPavo+nwu9lPY3jrwI1utpP5Kal/x6k6i06mri/wBJDDbm5Pn/AGGqQv7uPTbKS4fGEHYsBk+XJ4FZuvtHt9Xa3u0trc/AhJ3WO5L+J1ZdpOwYwT88/KmGo+0qLqW1bTIoYLSaRyPDdCTeACMAFR3pOMPplKRz3WrTSyqzSNNLJIwBILFjxn71MdShItMskEo3ksWixyBgc5+9aX0ZLcSTTLti9yBlgVJOe3fP+cVL6r07peqzCa5tVLqQVIJGMenNd5fHO8W+sE0RW/bNjHuIieVDIoP4sEYz9yKsGgiVfaLfzQA5jQbTjjIMeB/Cr1qPQdimqxalaRRII5UkeJQI1AUg8BQB5ZOe+PnUT0/aTRa7MDvNnLOJ5A0WG3DYMKQTuGB8ucjFZrU8Tvtz1CK16QstJjdDLLcxKyHPCqpOT9wPzrN9LWOzspTFMZSbJZ2O3Gwvu8P1GB+daX7QdLuW6phvrtmNhszAPdDYHKhTubnDccdvQedeLaCGe2ayg023YS4Vgsj+QGARkDHFTm4dS1iZyZSe+Bmp2eN00W2mwfdPuRWHmUxuH6j860i06Ot57O7t5tKtIlmG0TOd7RYPIUEZH2Irjq/RuiJA1n8ZdRyohkVEHADHOe2CSc8cVv61i81Jf9Hi3Zek9QuX/wBffsB9FRR/EmtVrJfZvrem9I9Ox2OrXqwqZHZQVJLMeScYyOMcGrva9Z6Rd7vh3uZNjhTi3cc5x6dvn6c1zs9dJZix1zmiSWNo5FDI4wysMgimd5qsNpGZJA7ADOEGaZaR1Rp2rXL21u0qTIASsiYzk+R7HtUyrsdullVNGhCgAbm4Ax5mpeorpkY0mMejN/GpWooooooCiiigDzWL+3hVj1HTWBO57Wcn7NHWzntWG+3q5dtdsoWC7I7J9p9dzLn/ANIrXP6z1+Mz0+8M95GhQL8Pb+6yD+Mbicn581Faqf5w/wAzTnSGxezf3KZ6ic3DfWt/vLGfyWnoiSC10nU7u4dhGZYlfb3AVXkyB65UD71BzTQya0WtmLQNdK6MRzgsD28j8qf6GP8AuhrJ8/ex/wDtyVAWcmyZJD+44b8jmsa6PpPpvQ9DsdD/AGrql1Ist0TIJWnKFOMbExg44z596ouo+0s2yQNoEl1eh8mVb+NQE+QYAE1Rbm71HX7iFbozXUqLi3s40LiNPkg/jTeeCW3laG4jaKVeGRxhl/wrc5c71i9D2raowUT6PZOmfEolYbh6dqlrL2haTfWsSPpS2WoNKIkSJiwwfwneQABuI79qy10ZAu9WUOu5dykblOQCM9xwea8MBjHlWvmJ9Pp3SOprK+sTFBDPde5ASbLIxDcjB557GuF9qXTEiiC6lk05i3q0DKRz3HYfPtXzdYajd6ZMstjPJEVOcI5UH64NXvSOrtKu2Z+ooY7l2hxDO8WZcjuhI+3PHbmsZjU68a83S8iKz2uuagQRlUlKSA/Qlc8/OqJd3L3MSzT3skMhkliuPeMhELxKpK5Ax3Y/lTTRuthoOoQrY6hDdaXIQPhZLxZXXOfCvOQRxg4wex77h51C1j1TSLu901ZkS71Se6wEVioce78XI27goPPIJwakW3x0i0W0j95q9wqXYj2AW08I2glF8ySCcN6eVUwSLaKdjSLcpqUsbNuwHjPIHpnw9qt+laZrtxpc9suwrMzHDnex4AByrEDsB2+1cz0isl9dNcLvV7hpkX4lhtkKgZ2heOQR58flWqx/TTOtrhrPpe8vI03tDaySKvqQpNUPpG8s9J6gnuJMyLNDCIkjGSHJ3c+Qzu7ipDq/VLnWdU0DT9Jef4iC4M1xGqOu6IABgR+8OfTzHI80k6X1CAXWqmKVdsWFj2AYAOeF5Oe30pL4t3V76WvIpNKU7gviJ8RA7+L+BqW+Kt/9tH/xCvlvq+bU/wBszNbSXywGOHAhMgUfySZ7cd81AxXl6wJa5vHHbPvH7/nU+J/1ft9hC6gPaaM/7wrqrBhkcj1r47jt+oJnIt4dWk9Niymvpn2XQ3Vv0JpUV/HNHciM71mBDjxHuDzWLG5VsoooqKQ9qxP262Lz33x6Omy1hVHTcNxJIOcfLI/OtsrC/bjqDDVGs4RiOWJTKSOSyn/8/wDDWuf1jv8AGTaUf51MT/Uppe8yyf3qf2dtLbsskm3E8PvEAOTtzgZ/I0umaNe6/rC6fp0e+aU5JY4VFHdmPkP88nit5/FJ/sfaKQOjtZB85ogPrskpvd2UNtdx2iRSpJAubhpePeFuVIX93jFW6fp2z0fRrvTUuGu5WdDK6nYhlCSblXIzwA/f+rVKs5GmSSeVmd3blnJJ/OpzPV6vizaLq0OmafJHLcDE0pdrePe5PG07lysflwWLHt4R3qd0vRLSS3n1PUNLnu5bmAzWiSIpEO0HDOAVU78/hwwAUEnnFZ7KcgjyNSKdU9QRLti1m7RdqrhXxwvYfatWMc1o0tlBfXE0Mmgl7SOG0s7Wd7ZXkjUDMrEZHKhcKAMZbOCM16stK0aC4kW76VY2qPCsMioCwQOTI8rMxLDIA7AkZAFZhLr+sSzCaXU7p5QrKHL84bG4ffav5V7k6o16XiXWLtu2cuOcdvKplXYnuqtP07RNCjjhtFlvb2U+9vJI87WU5ZI8nwAHI4U5Hn5VDaDFBdWd5EsuL/O+KJl8DqBzz6+WP8Kjb/VL/UI4Y767lnSDd7pXOQm7G4j5nAyaTTNSn0yaSS3bAkQpKMA7lznHP070E3qljb2dwYyEjdsOTlTx6ccDPpWmey6f4W5S31ezEUd4pa3mkxuDgAcHORkcEccpnzrG5547e+nhKLtjmdCUPP4iMj0qxdNar8HrUVxbTiJYtsrvxltrhiSfPK7wSf6xqX1Z5+t31a01zTb2KXStW22co2Mt9EJkifPBJBVtpGRndwceVR7dT6zerJaRrZW74lQ3ETO53I2whVZRySQBnPfzq53ywtaSpcxGaF1KvEE37geMFfMVk+m69bwa9Z6ILO9NvPdyqszRsW2SSLgNxwRtwT3A5OO9ZnrV1pHS2kw6fpsEgVWupY1aec8tIxGTk+mSamT2NJGoRQqjCgAADyqO1XVfhJ7e1hiea4nfYoRSQnBOWI/COO54rK/hr0bzoaf32qP1+wgk6s0XfwJ3dnHqY13L+tNOmeoI9PhFjfRe73I0sT7gfesCAygfIlef7Qptrfxw1PTNQWzgS6bfLFbsniBUEkOwPiO3OMdjVkS2NBHalpnpt/DqEHvID+Fijqe6sO4P6fYinlRoUUUUCHtWf9YdBw9UaxLLI6+GNeGd1Izntj6CtBNNIT/2hc/+Gn/ypuJZrK9O9kEQZl1FVKxxhIXiunPGScYIHAz86d9L9Hpp0OoroMBS4kkMbXEshJAUkDbnI75OPoT5Cr1qGopc3cujWxkNw0Y946ggRK2ec+uPTnketd9LT4BVsJFVdn9E6jAkHmfr61v6uJnrH7voe8i02SxhYE3gLxF5ixJCSMxY48y/3zWS2LZteP63P6V9G9RS38Gp6GtgiSFA0JQn8TmJ17egYoT8gawzq7R7jQeo7yzu0to3djII7dsqoJOOMcZxnFXm+s2eIaQ1yJr1J3IrmeK2wQmkzSGkNSrIDSorNkL3II7UlTnS2mR3rzzzCb+R2NFhfA53eIEn5fxqa0lr3o0ylrpLgpuZ5pHC7sqZMDH0yCfrURpdmzXU9lGwkYrJAsueHZgEAA+rDj1OKtkEGpT3b2kkgVZbSaAKjZAJjZlYf7wX8+1PfZz018T1BabhBLBCVkPw7bguxgTuBxg7wnH9moS6+geMVl991hH01dRwLpE9/dXF9MUaNThF3EHGActz2q8P1LpDSy29rqNncXURKvDHOpKEd93PAHnmmHSE1pJ8Xtmgkma5d8oQcgseR8qxGr6nrq7W2sZLp1YBELbezHjgc+flTbSYy0bXk/EswyQf3RXOcftHUPdbgba3OXHk7eh+VV32hxoNEu7HTy0EzxAyzRuV90hYAY57n/GhTWz02XWrC5jjZS9nJmOPtv3AblJ+a+frg+VOTdS3V10+1wD8RFJcQS57sVjYZPzI5+9VT2c6TaadrN1Be61c3ETQ7mLzNEu9ZGTG3d6fOrBciw0zqW1aznU2JO4bJGk925R0JOc98rzmtM/0sNvGdN15LiPPwWooA48klA4b7jj7CrIKh7dYdV0WNUkB3J4GB5BHanekXTXNr/K8TRn3co/tD/Hv96zWpT6iiio05zypDC8spwiDLH5VGXl2dOsnuZV/nU5CpGOSW/dUf575rh1fZa3fadBD09c21vP8VG0zXAJDRA5YDAPJOPtntUKdF6mufaUNVurmJNBt4SkECTE7iR3KY/Fknn0FEWLQdNNlAZbjxXk53zOeefT7VIXMKzRbG9cgjuD6iuo7CofWNbs7e+tdGW7RNTvsiCP97aBlm+wBPzIofili51y515LrSrP9ox2F1LGI5GWHLsjZYsew8aHgHzqE9qfQOo32k/8AWJZTdaxEN13FEPCYv6sY/sc/M8/KtL6f1CyvLi8tdPmjkXTZDbSKhyUfPIP0xj65qcYZGKtpj4vEgkUMK8NW4+072VW8yXWtdOQul22Ge0j/AKORs8kDGQSM9sDOPnWP69oOqaDce41W0lhyRtmKkRycZ4YgA10nWsXlGHvXk0b1/rD86kINHupF3y+7hQwmZGkcYceQBGcE9hnFNDAZJ4BJ8gPOrz0zb3Eemi0mkdhncISPDHnkj6k9/wAqg7DQtUe+Nvp2mzX9yuOYULohIB/EBgH5k1onTHRXU87RRLbx6cp4uZblNzJxn+TGcE9hnkc1nT0xsWjs9Ys1P9I8qk+iKTjcf8/86nhNH0t0ZrkGkXJOtAMWuIhu9zEvIbcBwD4u/O5mPpVt/wBHFlFoV1ZWd/d2+oXBDPqSke9zkEj5KcYI8x50w620q0032X6uLRTCrl7iUjkl3fxfq3H0qW7FnOKBd9JXGk9LPqsE8jySCN7iW2k3LZHcDIzLu3MMbjkZyQOB3q5Wmq6ZpsF1PPJBbBiUimDCMKxJ5J8uP4/KuHW+jWVvZXGpWrx2HvYi2oWMcg2ledzqB+IEk7h2PcDOQWcd8dc1TRr27Fu9rZSqsrIfC6Ag7jzjIKjPHIB7GrEqyp1cln05eSaIq6jLBExS5XwpJJgkfiAyAB9PnUbeLr2odHrealpmkCWYRtNdtOZZCxkUcIF2jyGN57YrQrjRtJvYJEl0+0kjmQq38kviUjHfHpVY0z2XaJp+kTaXHd6q9tNcLOR8YyYK5wAFwMck9sk4JPAxnW8MNGsV0H2j22mtLFc/F2E8zkQhNje93YABPHJ/SrtrWlQ6jaFDHGZlGY2I7HHb6HkH6000fpTTtJ1OXUoWu5rySP3TTXNy8p2+gyflU6RTTFS6H0y1t9ImtXw0yXMhdS3iiy34Rg5AzyPrUf1Nr8XQ/UWmM8M0tjqzmK4kLljEwI2lRglj4jkegpz0f0RN011HrWpLqQmttSkMnw3utuxi5bJbPONxHb0q5MitjcoOO2R2paSPQ7c0UooqKKKKKApjNpGny6nBqclpE19AhSOfb4lU9xmn1FBXOlek4Om7vV7mC5mmbVLo3MvvAPCxJOBjy8VWOiigQjNBUEYOCPQ0tFA0OmWBbcbG1LHnPuVz/ChdMsFYMtlbBh2IhXI/SndFB5CgDAAA9BS4+dLRQFZ/Y9K61r+jajpnWV08cL3chgW0ZPFEWDLu8Pkex71oFGKCgx+yrRzZSWl1qGqTwyfiUzKg/wDKorv/AKNNJgt1SyuLuKVP9c7LIzgZwHLDxDnt5eWKu9FXbExRtKtet9KdLcxaPc2YbAK3LqQufQpxx5ZNXhe1LRU0kFFFFFFFFFAUUUUH/9k="/>
          <p:cNvSpPr>
            <a:spLocks noChangeAspect="1" noChangeArrowheads="1"/>
          </p:cNvSpPr>
          <p:nvPr/>
        </p:nvSpPr>
        <p:spPr bwMode="auto">
          <a:xfrm>
            <a:off x="155575" y="-411163"/>
            <a:ext cx="108585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2" name="AutoShape 4" descr="data:image/jpeg;base64,/9j/4AAQSkZJRgABAQAAAQABAAD/2wBDAAkGBwgHBgkIBwgKCgkLDRYPDQwMDRsUFRAWIB0iIiAdHx8kKDQsJCYxJx8fLT0tMTU3Ojo6Iys/RD84QzQ5Ojf/2wBDAQoKCg0MDRoPDxo3JR8lNzc3Nzc3Nzc3Nzc3Nzc3Nzc3Nzc3Nzc3Nzc3Nzc3Nzc3Nzc3Nzc3Nzc3Nzc3Nzc3Nzf/wAARCACPALUDASIAAhEBAxEB/8QAHAAAAQUBAQEAAAAAAAAAAAAAAAEEBQYHAwII/8QARhAAAgEDAwIDBgMDCAYLAAAAAQIDAAQRBRIhBjEiQVEHExRhcYEykaEVQrEjJDNSYnLR8BdDU4KSwQgWJSZzorKzwuHy/8QAGAEBAQEBAQAAAAAAAAAAAAAAAAECAwT/xAAfEQEBAQEBAQEAAgMAAAAAAAAAARECIRIxIkEDMlH/2gAMAwEAAhEDEQA/ANxooooCmt7d/CoDtLM2cAU6rhd2y3MW08MOVOOxoIWXWLzOY4oh8iCf+dNrzqaaxt3ubqOFIYxukMh2BR657Vx1KLVLPP8AJGSMf6yMZH3HlVW1a7kaBt8wB/CM4xnPYCpa38zFx0zrO0vQhaF9rjiSIiRT96sNtdwXKboJVcfI1m9rPBpkKKiA2pBLIi+EN5njzJ/X604t9TMtxHJp8JjYHkhufpn8I49TQvPjRgaWmthO08AZ8bhwcdj86dVWBRRRQFFFFAUUUUBRRRQFFFFAUUUUBRRRQFFeJJUjXc5wKRJkkYhDkgZoOlISMUjMFBLHA9TUQY9SutTnEk8UemBRsWP+kY8ZBPkO/b1qW4uG2s6tdw3iw6cBOSdmFIAD+jMfzwMn6V0PTdneqZdWiW4uZFAdvwhPkoHYfqa63iQK1gsSoEFwAi7eAQpqUEyjuR2zU0xFDprTViESRMsYBAXdkDNJadM6daDbGsmzyUtx+lSF3qdlZKrXdzFEG/DvYAn6Ckj1OzkiMyXCNGBksD2rSfRxDEkKBI1CqOwFdKbRX1rI21J4y3pu5pxkYoaWijNJmgWikzRkUC0UUUBRRQeKDnDJ71A48810plplzFPEyxNkoxB4+Zp7QFFFFAUUUUDS9BMaov7xxTRN8eThhnjg1K0YqWLLiMZ5CcAue3/3REzqWCckjkemaezDkHy+VcgBu37fF61jcaiKvhIsmnhVIxOTz/danhV2JOGbIwM/rTPXGm+J04W8mxzcHBIyM7T3+2albcOyr7wYfHi2nIz8qmjEPaXdXy62Yvi7mLcRkK5XYBnt+YqNtbt00qabUrq8m93G20GdydxGF7n1qL9oeoftXr7VDuzFDc/DoPkmA36gikvm9z05GP8AaOP4V6eOfHn779d+nNZ1+W7igS/v3tHlETuVE2wk9yzc/bParvP7RtUtdWXSIYI57kHaHhTYTjB8SMcdjkkEfQ1R+kNfhtrSXSp8Rh5ffpLjO5iAu1v0x68+lPJJLXUvalHP7xlEdujTLjLTMFxtzgdwVzx2q2w51rydYpddHnWIljDvbu6kPsjyATyzDw9ucjI+dZdpXWGuS3DXa38XvJL33SxYaQhChff4ieCSAPvVx1+Madp02rXtnb/sqRliljDtE+CQoIHKsO4z4eOOc1mulSW13rt7fWcXubaWQyRxkYKLgcfnmpzIdW4lL72ja7balKrizmRWIGYmVjz5kN/yq0aH7S9QaykuprBWjiIacLOWKoWCZGeByf0NY/eSGa9dj5sTU3C5h0MKp2rKPGB2IBLDP0JJrV5jM6sbh0t7QdP6h1N7CAHeF3LJgrntkFTyDz9KugNYF7EtKa91i9v2hZ1hkVN5xtXBDY+vb8q30DiuVdedz0jPt5wT9Bmms13Iqn3VtKzeWVwKcNEG75+zEVE9Q281vo97c2HvnuoYHeKMTEB2AyBk9s+tRpx0e4v7WMxS2slxDuYiVcBuSTyvAxUvHdFzgwTr/eSqZ7OpL/XNLlu9U+IhUStHGiXB2ttOGPkRhsj0q6x2scfbef70jH+JoOwORS0DgYooCiiigKKQ58qqvUvWMHT98sF0sSoyFg8ku3JG3OBg8DdzSTTcWpgCOa4NEwORzVJ0n2m6Xe3Dpcz2dugUlGNwSXwSOAVHHB5zTfXPavo+nwu9lPY3jrwI1utpP5Kal/x6k6i06mri/wBJDDbm5Pn/AGGqQv7uPTbKS4fGEHYsBk+XJ4FZuvtHt9Xa3u0trc/AhJ3WO5L+J1ZdpOwYwT88/KmGo+0qLqW1bTIoYLSaRyPDdCTeACMAFR3pOMPplKRz3WrTSyqzSNNLJIwBILFjxn71MdShItMskEo3ksWixyBgc5+9aX0ZLcSTTLti9yBlgVJOe3fP+cVL6r07peqzCa5tVLqQVIJGMenNd5fHO8W+sE0RW/bNjHuIieVDIoP4sEYz9yKsGgiVfaLfzQA5jQbTjjIMeB/Cr1qPQdimqxalaRRII5UkeJQI1AUg8BQB5ZOe+PnUT0/aTRa7MDvNnLOJ5A0WG3DYMKQTuGB8ucjFZrU8Tvtz1CK16QstJjdDLLcxKyHPCqpOT9wPzrN9LWOzspTFMZSbJZ2O3Gwvu8P1GB+daX7QdLuW6phvrtmNhszAPdDYHKhTubnDccdvQedeLaCGe2ayg023YS4Vgsj+QGARkDHFTm4dS1iZyZSe+Bmp2eN00W2mwfdPuRWHmUxuH6j860i06Ot57O7t5tKtIlmG0TOd7RYPIUEZH2Irjq/RuiJA1n8ZdRyohkVEHADHOe2CSc8cVv61i81Jf9Hi3Zek9QuX/wBffsB9FRR/EmtVrJfZvrem9I9Ox2OrXqwqZHZQVJLMeScYyOMcGrva9Z6Rd7vh3uZNjhTi3cc5x6dvn6c1zs9dJZix1zmiSWNo5FDI4wysMgimd5qsNpGZJA7ADOEGaZaR1Rp2rXL21u0qTIASsiYzk+R7HtUyrsdullVNGhCgAbm4Ax5mpeorpkY0mMejN/GpWooooooCiiigDzWL+3hVj1HTWBO57Wcn7NHWzntWG+3q5dtdsoWC7I7J9p9dzLn/ANIrXP6z1+Mz0+8M95GhQL8Pb+6yD+Mbicn581Faqf5w/wAzTnSGxezf3KZ6ic3DfWt/vLGfyWnoiSC10nU7u4dhGZYlfb3AVXkyB65UD71BzTQya0WtmLQNdK6MRzgsD28j8qf6GP8AuhrJ8/ex/wDtyVAWcmyZJD+44b8jmsa6PpPpvQ9DsdD/AGrql1Ist0TIJWnKFOMbExg44z596ouo+0s2yQNoEl1eh8mVb+NQE+QYAE1Rbm71HX7iFbozXUqLi3s40LiNPkg/jTeeCW3laG4jaKVeGRxhl/wrc5c71i9D2raowUT6PZOmfEolYbh6dqlrL2haTfWsSPpS2WoNKIkSJiwwfwneQABuI79qy10ZAu9WUOu5dykblOQCM9xwea8MBjHlWvmJ9Pp3SOprK+sTFBDPde5ASbLIxDcjB557GuF9qXTEiiC6lk05i3q0DKRz3HYfPtXzdYajd6ZMstjPJEVOcI5UH64NXvSOrtKu2Z+ooY7l2hxDO8WZcjuhI+3PHbmsZjU68a83S8iKz2uuagQRlUlKSA/Qlc8/OqJd3L3MSzT3skMhkliuPeMhELxKpK5Ax3Y/lTTRuthoOoQrY6hDdaXIQPhZLxZXXOfCvOQRxg4wex77h51C1j1TSLu901ZkS71Se6wEVioce78XI27goPPIJwakW3x0i0W0j95q9wqXYj2AW08I2glF8ySCcN6eVUwSLaKdjSLcpqUsbNuwHjPIHpnw9qt+laZrtxpc9suwrMzHDnex4AByrEDsB2+1cz0isl9dNcLvV7hpkX4lhtkKgZ2heOQR58flWqx/TTOtrhrPpe8vI03tDaySKvqQpNUPpG8s9J6gnuJMyLNDCIkjGSHJ3c+Qzu7ipDq/VLnWdU0DT9Jef4iC4M1xGqOu6IABgR+8OfTzHI80k6X1CAXWqmKVdsWFj2AYAOeF5Oe30pL4t3V76WvIpNKU7gviJ8RA7+L+BqW+Kt/9tH/xCvlvq+bU/wBszNbSXywGOHAhMgUfySZ7cd81AxXl6wJa5vHHbPvH7/nU+J/1ft9hC6gPaaM/7wrqrBhkcj1r47jt+oJnIt4dWk9Niymvpn2XQ3Vv0JpUV/HNHciM71mBDjxHuDzWLG5VsoooqKQ9qxP262Lz33x6Omy1hVHTcNxJIOcfLI/OtsrC/bjqDDVGs4RiOWJTKSOSyn/8/wDDWuf1jv8AGTaUf51MT/Uppe8yyf3qf2dtLbsskm3E8PvEAOTtzgZ/I0umaNe6/rC6fp0e+aU5JY4VFHdmPkP88nit5/FJ/sfaKQOjtZB85ogPrskpvd2UNtdx2iRSpJAubhpePeFuVIX93jFW6fp2z0fRrvTUuGu5WdDK6nYhlCSblXIzwA/f+rVKs5GmSSeVmd3blnJJ/OpzPV6vizaLq0OmafJHLcDE0pdrePe5PG07lysflwWLHt4R3qd0vRLSS3n1PUNLnu5bmAzWiSIpEO0HDOAVU78/hwwAUEnnFZ7KcgjyNSKdU9QRLti1m7RdqrhXxwvYfatWMc1o0tlBfXE0Mmgl7SOG0s7Wd7ZXkjUDMrEZHKhcKAMZbOCM16stK0aC4kW76VY2qPCsMioCwQOTI8rMxLDIA7AkZAFZhLr+sSzCaXU7p5QrKHL84bG4ffav5V7k6o16XiXWLtu2cuOcdvKplXYnuqtP07RNCjjhtFlvb2U+9vJI87WU5ZI8nwAHI4U5Hn5VDaDFBdWd5EsuL/O+KJl8DqBzz6+WP8Kjb/VL/UI4Y767lnSDd7pXOQm7G4j5nAyaTTNSn0yaSS3bAkQpKMA7lznHP070E3qljb2dwYyEjdsOTlTx6ccDPpWmey6f4W5S31ezEUd4pa3mkxuDgAcHORkcEccpnzrG5547e+nhKLtjmdCUPP4iMj0qxdNar8HrUVxbTiJYtsrvxltrhiSfPK7wSf6xqX1Z5+t31a01zTb2KXStW22co2Mt9EJkifPBJBVtpGRndwceVR7dT6zerJaRrZW74lQ3ETO53I2whVZRySQBnPfzq53ywtaSpcxGaF1KvEE37geMFfMVk+m69bwa9Z6ILO9NvPdyqszRsW2SSLgNxwRtwT3A5OO9ZnrV1pHS2kw6fpsEgVWupY1aec8tIxGTk+mSamT2NJGoRQqjCgAADyqO1XVfhJ7e1hiea4nfYoRSQnBOWI/COO54rK/hr0bzoaf32qP1+wgk6s0XfwJ3dnHqY13L+tNOmeoI9PhFjfRe73I0sT7gfesCAygfIlef7Qptrfxw1PTNQWzgS6bfLFbsniBUEkOwPiO3OMdjVkS2NBHalpnpt/DqEHvID+Fijqe6sO4P6fYinlRoUUUUCHtWf9YdBw9UaxLLI6+GNeGd1Izntj6CtBNNIT/2hc/+Gn/ypuJZrK9O9kEQZl1FVKxxhIXiunPGScYIHAz86d9L9Hpp0OoroMBS4kkMbXEshJAUkDbnI75OPoT5Cr1qGopc3cujWxkNw0Y946ggRK2ec+uPTnketd9LT4BVsJFVdn9E6jAkHmfr61v6uJnrH7voe8i02SxhYE3gLxF5ixJCSMxY48y/3zWS2LZteP63P6V9G9RS38Gp6GtgiSFA0JQn8TmJ17egYoT8gawzq7R7jQeo7yzu0to3djII7dsqoJOOMcZxnFXm+s2eIaQ1yJr1J3IrmeK2wQmkzSGkNSrIDSorNkL3II7UlTnS2mR3rzzzCb+R2NFhfA53eIEn5fxqa0lr3o0ylrpLgpuZ5pHC7sqZMDH0yCfrURpdmzXU9lGwkYrJAsueHZgEAA+rDj1OKtkEGpT3b2kkgVZbSaAKjZAJjZlYf7wX8+1PfZz018T1BabhBLBCVkPw7bguxgTuBxg7wnH9moS6+geMVl991hH01dRwLpE9/dXF9MUaNThF3EHGActz2q8P1LpDSy29rqNncXURKvDHOpKEd93PAHnmmHSE1pJ8Xtmgkma5d8oQcgseR8qxGr6nrq7W2sZLp1YBELbezHjgc+flTbSYy0bXk/EswyQf3RXOcftHUPdbgba3OXHk7eh+VV32hxoNEu7HTy0EzxAyzRuV90hYAY57n/GhTWz02XWrC5jjZS9nJmOPtv3AblJ+a+frg+VOTdS3V10+1wD8RFJcQS57sVjYZPzI5+9VT2c6TaadrN1Be61c3ETQ7mLzNEu9ZGTG3d6fOrBciw0zqW1aznU2JO4bJGk925R0JOc98rzmtM/0sNvGdN15LiPPwWooA48klA4b7jj7CrIKh7dYdV0WNUkB3J4GB5BHanekXTXNr/K8TRn3co/tD/Hv96zWpT6iiio05zypDC8spwiDLH5VGXl2dOsnuZV/nU5CpGOSW/dUf575rh1fZa3fadBD09c21vP8VG0zXAJDRA5YDAPJOPtntUKdF6mufaUNVurmJNBt4SkECTE7iR3KY/Fknn0FEWLQdNNlAZbjxXk53zOeefT7VIXMKzRbG9cgjuD6iuo7CofWNbs7e+tdGW7RNTvsiCP97aBlm+wBPzIofili51y515LrSrP9ox2F1LGI5GWHLsjZYsew8aHgHzqE9qfQOo32k/8AWJZTdaxEN13FEPCYv6sY/sc/M8/KtL6f1CyvLi8tdPmjkXTZDbSKhyUfPIP0xj65qcYZGKtpj4vEgkUMK8NW4+072VW8yXWtdOQul22Ge0j/AKORs8kDGQSM9sDOPnWP69oOqaDce41W0lhyRtmKkRycZ4YgA10nWsXlGHvXk0b1/rD86kINHupF3y+7hQwmZGkcYceQBGcE9hnFNDAZJ4BJ8gPOrz0zb3Eemi0mkdhncISPDHnkj6k9/wAqg7DQtUe+Nvp2mzX9yuOYULohIB/EBgH5k1onTHRXU87RRLbx6cp4uZblNzJxn+TGcE9hnkc1nT0xsWjs9Ys1P9I8qk+iKTjcf8/86nhNH0t0ZrkGkXJOtAMWuIhu9zEvIbcBwD4u/O5mPpVt/wBHFlFoV1ZWd/d2+oXBDPqSke9zkEj5KcYI8x50w620q0032X6uLRTCrl7iUjkl3fxfq3H0qW7FnOKBd9JXGk9LPqsE8jySCN7iW2k3LZHcDIzLu3MMbjkZyQOB3q5Wmq6ZpsF1PPJBbBiUimDCMKxJ5J8uP4/KuHW+jWVvZXGpWrx2HvYi2oWMcg2ledzqB+IEk7h2PcDOQWcd8dc1TRr27Fu9rZSqsrIfC6Ag7jzjIKjPHIB7GrEqyp1cln05eSaIq6jLBExS5XwpJJgkfiAyAB9PnUbeLr2odHrealpmkCWYRtNdtOZZCxkUcIF2jyGN57YrQrjRtJvYJEl0+0kjmQq38kviUjHfHpVY0z2XaJp+kTaXHd6q9tNcLOR8YyYK5wAFwMck9sk4JPAxnW8MNGsV0H2j22mtLFc/F2E8zkQhNje93YABPHJ/SrtrWlQ6jaFDHGZlGY2I7HHb6HkH6000fpTTtJ1OXUoWu5rySP3TTXNy8p2+gyflU6RTTFS6H0y1t9ImtXw0yXMhdS3iiy34Rg5AzyPrUf1Nr8XQ/UWmM8M0tjqzmK4kLljEwI2lRglj4jkegpz0f0RN011HrWpLqQmttSkMnw3utuxi5bJbPONxHb0q5MitjcoOO2R2paSPQ7c0UooqKKKKKApjNpGny6nBqclpE19AhSOfb4lU9xmn1FBXOlek4Om7vV7mC5mmbVLo3MvvAPCxJOBjy8VWOiigQjNBUEYOCPQ0tFA0OmWBbcbG1LHnPuVz/ChdMsFYMtlbBh2IhXI/SndFB5CgDAAA9BS4+dLRQFZ/Y9K61r+jajpnWV08cL3chgW0ZPFEWDLu8Pkex71oFGKCgx+yrRzZSWl1qGqTwyfiUzKg/wDKorv/AKNNJgt1SyuLuKVP9c7LIzgZwHLDxDnt5eWKu9FXbExRtKtet9KdLcxaPc2YbAK3LqQufQpxx5ZNXhe1LRU0kFFFFFFFFFAUUUUH/9k="/>
          <p:cNvSpPr>
            <a:spLocks noChangeAspect="1" noChangeArrowheads="1"/>
          </p:cNvSpPr>
          <p:nvPr/>
        </p:nvSpPr>
        <p:spPr bwMode="auto">
          <a:xfrm>
            <a:off x="155575" y="-411163"/>
            <a:ext cx="108585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4" name="AutoShape 6" descr="data:image/jpeg;base64,/9j/4AAQSkZJRgABAQAAAQABAAD/2wBDAAkGBwgHBgkIBwgKCgkLDRYPDQwMDRsUFRAWIB0iIiAdHx8kKDQsJCYxJx8fLT0tMTU3Ojo6Iys/RD84QzQ5Ojf/2wBDAQoKCg0MDRoPDxo3JR8lNzc3Nzc3Nzc3Nzc3Nzc3Nzc3Nzc3Nzc3Nzc3Nzc3Nzc3Nzc3Nzc3Nzc3Nzc3Nzc3Nzf/wAARCACPALUDASIAAhEBAxEB/8QAHAAAAQUBAQEAAAAAAAAAAAAAAAEEBQYHAwII/8QARhAAAgEDAwIDBgMDCAYLAAAAAQIDAAQRBRIhBjEiQVEHExRhcYEykaEVQrEjJDNSYnLR8BdDU4KSwQgWJSZzorKzwuHy/8QAGAEBAQEBAQAAAAAAAAAAAAAAAAECAwT/xAAfEQEBAQEBAQEAAgMAAAAAAAAAARECIRIxIkEDMlH/2gAMAwEAAhEDEQA/ANxooooCmt7d/CoDtLM2cAU6rhd2y3MW08MOVOOxoIWXWLzOY4oh8iCf+dNrzqaaxt3ubqOFIYxukMh2BR657Vx1KLVLPP8AJGSMf6yMZH3HlVW1a7kaBt8wB/CM4xnPYCpa38zFx0zrO0vQhaF9rjiSIiRT96sNtdwXKboJVcfI1m9rPBpkKKiA2pBLIi+EN5njzJ/X604t9TMtxHJp8JjYHkhufpn8I49TQvPjRgaWmthO08AZ8bhwcdj86dVWBRRRQFFFFAUUUUBRRRQFFFFAUUUUBRRRQFFeJJUjXc5wKRJkkYhDkgZoOlISMUjMFBLHA9TUQY9SutTnEk8UemBRsWP+kY8ZBPkO/b1qW4uG2s6tdw3iw6cBOSdmFIAD+jMfzwMn6V0PTdneqZdWiW4uZFAdvwhPkoHYfqa63iQK1gsSoEFwAi7eAQpqUEyjuR2zU0xFDprTViESRMsYBAXdkDNJadM6daDbGsmzyUtx+lSF3qdlZKrXdzFEG/DvYAn6Ckj1OzkiMyXCNGBksD2rSfRxDEkKBI1CqOwFdKbRX1rI21J4y3pu5pxkYoaWijNJmgWikzRkUC0UUUBRRQeKDnDJ71A48810plplzFPEyxNkoxB4+Zp7QFFFFAUUUUDS9BMaov7xxTRN8eThhnjg1K0YqWLLiMZ5CcAue3/3REzqWCckjkemaezDkHy+VcgBu37fF61jcaiKvhIsmnhVIxOTz/danhV2JOGbIwM/rTPXGm+J04W8mxzcHBIyM7T3+2albcOyr7wYfHi2nIz8qmjEPaXdXy62Yvi7mLcRkK5XYBnt+YqNtbt00qabUrq8m93G20GdydxGF7n1qL9oeoftXr7VDuzFDc/DoPkmA36gikvm9z05GP8AaOP4V6eOfHn779d+nNZ1+W7igS/v3tHlETuVE2wk9yzc/bParvP7RtUtdWXSIYI57kHaHhTYTjB8SMcdjkkEfQ1R+kNfhtrSXSp8Rh5ffpLjO5iAu1v0x68+lPJJLXUvalHP7xlEdujTLjLTMFxtzgdwVzx2q2w51rydYpddHnWIljDvbu6kPsjyATyzDw9ucjI+dZdpXWGuS3DXa38XvJL33SxYaQhChff4ieCSAPvVx1+Madp02rXtnb/sqRliljDtE+CQoIHKsO4z4eOOc1mulSW13rt7fWcXubaWQyRxkYKLgcfnmpzIdW4lL72ja7balKrizmRWIGYmVjz5kN/yq0aH7S9QaykuprBWjiIacLOWKoWCZGeByf0NY/eSGa9dj5sTU3C5h0MKp2rKPGB2IBLDP0JJrV5jM6sbh0t7QdP6h1N7CAHeF3LJgrntkFTyDz9KugNYF7EtKa91i9v2hZ1hkVN5xtXBDY+vb8q30DiuVdedz0jPt5wT9Bmms13Iqn3VtKzeWVwKcNEG75+zEVE9Q281vo97c2HvnuoYHeKMTEB2AyBk9s+tRpx0e4v7WMxS2slxDuYiVcBuSTyvAxUvHdFzgwTr/eSqZ7OpL/XNLlu9U+IhUStHGiXB2ttOGPkRhsj0q6x2scfbef70jH+JoOwORS0DgYooCiiigKKQ58qqvUvWMHT98sF0sSoyFg8ku3JG3OBg8DdzSTTcWpgCOa4NEwORzVJ0n2m6Xe3Dpcz2dugUlGNwSXwSOAVHHB5zTfXPavo+nwu9lPY3jrwI1utpP5Kal/x6k6i06mri/wBJDDbm5Pn/AGGqQv7uPTbKS4fGEHYsBk+XJ4FZuvtHt9Xa3u0trc/AhJ3WO5L+J1ZdpOwYwT88/KmGo+0qLqW1bTIoYLSaRyPDdCTeACMAFR3pOMPplKRz3WrTSyqzSNNLJIwBILFjxn71MdShItMskEo3ksWixyBgc5+9aX0ZLcSTTLti9yBlgVJOe3fP+cVL6r07peqzCa5tVLqQVIJGMenNd5fHO8W+sE0RW/bNjHuIieVDIoP4sEYz9yKsGgiVfaLfzQA5jQbTjjIMeB/Cr1qPQdimqxalaRRII5UkeJQI1AUg8BQB5ZOe+PnUT0/aTRa7MDvNnLOJ5A0WG3DYMKQTuGB8ucjFZrU8Tvtz1CK16QstJjdDLLcxKyHPCqpOT9wPzrN9LWOzspTFMZSbJZ2O3Gwvu8P1GB+daX7QdLuW6phvrtmNhszAPdDYHKhTubnDccdvQedeLaCGe2ayg023YS4Vgsj+QGARkDHFTm4dS1iZyZSe+Bmp2eN00W2mwfdPuRWHmUxuH6j860i06Ot57O7t5tKtIlmG0TOd7RYPIUEZH2Irjq/RuiJA1n8ZdRyohkVEHADHOe2CSc8cVv61i81Jf9Hi3Zek9QuX/wBffsB9FRR/EmtVrJfZvrem9I9Ox2OrXqwqZHZQVJLMeScYyOMcGrva9Z6Rd7vh3uZNjhTi3cc5x6dvn6c1zs9dJZix1zmiSWNo5FDI4wysMgimd5qsNpGZJA7ADOEGaZaR1Rp2rXL21u0qTIASsiYzk+R7HtUyrsdullVNGhCgAbm4Ax5mpeorpkY0mMejN/GpWooooooCiiigDzWL+3hVj1HTWBO57Wcn7NHWzntWG+3q5dtdsoWC7I7J9p9dzLn/ANIrXP6z1+Mz0+8M95GhQL8Pb+6yD+Mbicn581Faqf5w/wAzTnSGxezf3KZ6ic3DfWt/vLGfyWnoiSC10nU7u4dhGZYlfb3AVXkyB65UD71BzTQya0WtmLQNdK6MRzgsD28j8qf6GP8AuhrJ8/ex/wDtyVAWcmyZJD+44b8jmsa6PpPpvQ9DsdD/AGrql1Ist0TIJWnKFOMbExg44z596ouo+0s2yQNoEl1eh8mVb+NQE+QYAE1Rbm71HX7iFbozXUqLi3s40LiNPkg/jTeeCW3laG4jaKVeGRxhl/wrc5c71i9D2raowUT6PZOmfEolYbh6dqlrL2haTfWsSPpS2WoNKIkSJiwwfwneQABuI79qy10ZAu9WUOu5dykblOQCM9xwea8MBjHlWvmJ9Pp3SOprK+sTFBDPde5ASbLIxDcjB557GuF9qXTEiiC6lk05i3q0DKRz3HYfPtXzdYajd6ZMstjPJEVOcI5UH64NXvSOrtKu2Z+ooY7l2hxDO8WZcjuhI+3PHbmsZjU68a83S8iKz2uuagQRlUlKSA/Qlc8/OqJd3L3MSzT3skMhkliuPeMhELxKpK5Ax3Y/lTTRuthoOoQrY6hDdaXIQPhZLxZXXOfCvOQRxg4wex77h51C1j1TSLu901ZkS71Se6wEVioce78XI27goPPIJwakW3x0i0W0j95q9wqXYj2AW08I2glF8ySCcN6eVUwSLaKdjSLcpqUsbNuwHjPIHpnw9qt+laZrtxpc9suwrMzHDnex4AByrEDsB2+1cz0isl9dNcLvV7hpkX4lhtkKgZ2heOQR58flWqx/TTOtrhrPpe8vI03tDaySKvqQpNUPpG8s9J6gnuJMyLNDCIkjGSHJ3c+Qzu7ipDq/VLnWdU0DT9Jef4iC4M1xGqOu6IABgR+8OfTzHI80k6X1CAXWqmKVdsWFj2AYAOeF5Oe30pL4t3V76WvIpNKU7gviJ8RA7+L+BqW+Kt/9tH/xCvlvq+bU/wBszNbSXywGOHAhMgUfySZ7cd81AxXl6wJa5vHHbPvH7/nU+J/1ft9hC6gPaaM/7wrqrBhkcj1r47jt+oJnIt4dWk9Niymvpn2XQ3Vv0JpUV/HNHciM71mBDjxHuDzWLG5VsoooqKQ9qxP262Lz33x6Omy1hVHTcNxJIOcfLI/OtsrC/bjqDDVGs4RiOWJTKSOSyn/8/wDDWuf1jv8AGTaUf51MT/Uppe8yyf3qf2dtLbsskm3E8PvEAOTtzgZ/I0umaNe6/rC6fp0e+aU5JY4VFHdmPkP88nit5/FJ/sfaKQOjtZB85ogPrskpvd2UNtdx2iRSpJAubhpePeFuVIX93jFW6fp2z0fRrvTUuGu5WdDK6nYhlCSblXIzwA/f+rVKs5GmSSeVmd3blnJJ/OpzPV6vizaLq0OmafJHLcDE0pdrePe5PG07lysflwWLHt4R3qd0vRLSS3n1PUNLnu5bmAzWiSIpEO0HDOAVU78/hwwAUEnnFZ7KcgjyNSKdU9QRLti1m7RdqrhXxwvYfatWMc1o0tlBfXE0Mmgl7SOG0s7Wd7ZXkjUDMrEZHKhcKAMZbOCM16stK0aC4kW76VY2qPCsMioCwQOTI8rMxLDIA7AkZAFZhLr+sSzCaXU7p5QrKHL84bG4ffav5V7k6o16XiXWLtu2cuOcdvKplXYnuqtP07RNCjjhtFlvb2U+9vJI87WU5ZI8nwAHI4U5Hn5VDaDFBdWd5EsuL/O+KJl8DqBzz6+WP8Kjb/VL/UI4Y767lnSDd7pXOQm7G4j5nAyaTTNSn0yaSS3bAkQpKMA7lznHP070E3qljb2dwYyEjdsOTlTx6ccDPpWmey6f4W5S31ezEUd4pa3mkxuDgAcHORkcEccpnzrG5547e+nhKLtjmdCUPP4iMj0qxdNar8HrUVxbTiJYtsrvxltrhiSfPK7wSf6xqX1Z5+t31a01zTb2KXStW22co2Mt9EJkifPBJBVtpGRndwceVR7dT6zerJaRrZW74lQ3ETO53I2whVZRySQBnPfzq53ywtaSpcxGaF1KvEE37geMFfMVk+m69bwa9Z6ILO9NvPdyqszRsW2SSLgNxwRtwT3A5OO9ZnrV1pHS2kw6fpsEgVWupY1aec8tIxGTk+mSamT2NJGoRQqjCgAADyqO1XVfhJ7e1hiea4nfYoRSQnBOWI/COO54rK/hr0bzoaf32qP1+wgk6s0XfwJ3dnHqY13L+tNOmeoI9PhFjfRe73I0sT7gfesCAygfIlef7Qptrfxw1PTNQWzgS6bfLFbsniBUEkOwPiO3OMdjVkS2NBHalpnpt/DqEHvID+Fijqe6sO4P6fYinlRoUUUUCHtWf9YdBw9UaxLLI6+GNeGd1Izntj6CtBNNIT/2hc/+Gn/ypuJZrK9O9kEQZl1FVKxxhIXiunPGScYIHAz86d9L9Hpp0OoroMBS4kkMbXEshJAUkDbnI75OPoT5Cr1qGopc3cujWxkNw0Y946ggRK2ec+uPTnketd9LT4BVsJFVdn9E6jAkHmfr61v6uJnrH7voe8i02SxhYE3gLxF5ixJCSMxY48y/3zWS2LZteP63P6V9G9RS38Gp6GtgiSFA0JQn8TmJ17egYoT8gawzq7R7jQeo7yzu0to3djII7dsqoJOOMcZxnFXm+s2eIaQ1yJr1J3IrmeK2wQmkzSGkNSrIDSorNkL3II7UlTnS2mR3rzzzCb+R2NFhfA53eIEn5fxqa0lr3o0ylrpLgpuZ5pHC7sqZMDH0yCfrURpdmzXU9lGwkYrJAsueHZgEAA+rDj1OKtkEGpT3b2kkgVZbSaAKjZAJjZlYf7wX8+1PfZz018T1BabhBLBCVkPw7bguxgTuBxg7wnH9moS6+geMVl991hH01dRwLpE9/dXF9MUaNThF3EHGActz2q8P1LpDSy29rqNncXURKvDHOpKEd93PAHnmmHSE1pJ8Xtmgkma5d8oQcgseR8qxGr6nrq7W2sZLp1YBELbezHjgc+flTbSYy0bXk/EswyQf3RXOcftHUPdbgba3OXHk7eh+VV32hxoNEu7HTy0EzxAyzRuV90hYAY57n/GhTWz02XWrC5jjZS9nJmOPtv3AblJ+a+frg+VOTdS3V10+1wD8RFJcQS57sVjYZPzI5+9VT2c6TaadrN1Be61c3ETQ7mLzNEu9ZGTG3d6fOrBciw0zqW1aznU2JO4bJGk925R0JOc98rzmtM/0sNvGdN15LiPPwWooA48klA4b7jj7CrIKh7dYdV0WNUkB3J4GB5BHanekXTXNr/K8TRn3co/tD/Hv96zWpT6iiio05zypDC8spwiDLH5VGXl2dOsnuZV/nU5CpGOSW/dUf575rh1fZa3fadBD09c21vP8VG0zXAJDRA5YDAPJOPtntUKdF6mufaUNVurmJNBt4SkECTE7iR3KY/Fknn0FEWLQdNNlAZbjxXk53zOeefT7VIXMKzRbG9cgjuD6iuo7CofWNbs7e+tdGW7RNTvsiCP97aBlm+wBPzIofili51y515LrSrP9ox2F1LGI5GWHLsjZYsew8aHgHzqE9qfQOo32k/8AWJZTdaxEN13FEPCYv6sY/sc/M8/KtL6f1CyvLi8tdPmjkXTZDbSKhyUfPIP0xj65qcYZGKtpj4vEgkUMK8NW4+072VW8yXWtdOQul22Ge0j/AKORs8kDGQSM9sDOPnWP69oOqaDce41W0lhyRtmKkRycZ4YgA10nWsXlGHvXk0b1/rD86kINHupF3y+7hQwmZGkcYceQBGcE9hnFNDAZJ4BJ8gPOrz0zb3Eemi0mkdhncISPDHnkj6k9/wAqg7DQtUe+Nvp2mzX9yuOYULohIB/EBgH5k1onTHRXU87RRLbx6cp4uZblNzJxn+TGcE9hnkc1nT0xsWjs9Ys1P9I8qk+iKTjcf8/86nhNH0t0ZrkGkXJOtAMWuIhu9zEvIbcBwD4u/O5mPpVt/wBHFlFoV1ZWd/d2+oXBDPqSke9zkEj5KcYI8x50w620q0032X6uLRTCrl7iUjkl3fxfq3H0qW7FnOKBd9JXGk9LPqsE8jySCN7iW2k3LZHcDIzLu3MMbjkZyQOB3q5Wmq6ZpsF1PPJBbBiUimDCMKxJ5J8uP4/KuHW+jWVvZXGpWrx2HvYi2oWMcg2ledzqB+IEk7h2PcDOQWcd8dc1TRr27Fu9rZSqsrIfC6Ag7jzjIKjPHIB7GrEqyp1cln05eSaIq6jLBExS5XwpJJgkfiAyAB9PnUbeLr2odHrealpmkCWYRtNdtOZZCxkUcIF2jyGN57YrQrjRtJvYJEl0+0kjmQq38kviUjHfHpVY0z2XaJp+kTaXHd6q9tNcLOR8YyYK5wAFwMck9sk4JPAxnW8MNGsV0H2j22mtLFc/F2E8zkQhNje93YABPHJ/SrtrWlQ6jaFDHGZlGY2I7HHb6HkH6000fpTTtJ1OXUoWu5rySP3TTXNy8p2+gyflU6RTTFS6H0y1t9ImtXw0yXMhdS3iiy34Rg5AzyPrUf1Nr8XQ/UWmM8M0tjqzmK4kLljEwI2lRglj4jkegpz0f0RN011HrWpLqQmttSkMnw3utuxi5bJbPONxHb0q5MitjcoOO2R2paSPQ7c0UooqKKKKKApjNpGny6nBqclpE19AhSOfb4lU9xmn1FBXOlek4Om7vV7mC5mmbVLo3MvvAPCxJOBjy8VWOiigQjNBUEYOCPQ0tFA0OmWBbcbG1LHnPuVz/ChdMsFYMtlbBh2IhXI/SndFB5CgDAAA9BS4+dLRQFZ/Y9K61r+jajpnWV08cL3chgW0ZPFEWDLu8Pkex71oFGKCgx+yrRzZSWl1qGqTwyfiUzKg/wDKorv/AKNNJgt1SyuLuKVP9c7LIzgZwHLDxDnt5eWKu9FXbExRtKtet9KdLcxaPc2YbAK3LqQufQpxx5ZNXhe1LRU0kFFFFFFFFFAUUUUH/9k="/>
          <p:cNvSpPr>
            <a:spLocks noChangeAspect="1" noChangeArrowheads="1"/>
          </p:cNvSpPr>
          <p:nvPr/>
        </p:nvSpPr>
        <p:spPr bwMode="auto">
          <a:xfrm>
            <a:off x="155575" y="-411163"/>
            <a:ext cx="1085850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6" name="Picture 8" descr="http://t1.gstatic.com/images?q=tbn:ANd9GcSDSHYXecIEmQ9X14yPbyd3bpCtHP17m8CSAlYaS0KZ_KV0UR8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240360" cy="2571714"/>
          </a:xfrm>
          <a:prstGeom prst="rect">
            <a:avLst/>
          </a:prstGeom>
          <a:noFill/>
        </p:spPr>
      </p:pic>
      <p:pic>
        <p:nvPicPr>
          <p:cNvPr id="27658" name="Picture 10" descr="http://t2.gstatic.com/images?q=tbn:ANd9GcRLaTR5BtqgLJwzFbw5RUvjpNIyTdt4jmjIxxOO3g_GOXf259C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3888432" cy="2266951"/>
          </a:xfrm>
          <a:prstGeom prst="rect">
            <a:avLst/>
          </a:prstGeom>
          <a:noFill/>
        </p:spPr>
      </p:pic>
      <p:pic>
        <p:nvPicPr>
          <p:cNvPr id="27662" name="Picture 14" descr="http://t0.gstatic.com/images?q=tbn:ANd9GcTGskyziJox15D1P4Px5MaeGYdv4alqSolbY_h951c0H2YJUxdPO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429000"/>
            <a:ext cx="2448272" cy="2664296"/>
          </a:xfrm>
          <a:prstGeom prst="rect">
            <a:avLst/>
          </a:prstGeom>
          <a:noFill/>
        </p:spPr>
      </p:pic>
      <p:pic>
        <p:nvPicPr>
          <p:cNvPr id="27664" name="Picture 16" descr="http://t2.gstatic.com/images?q=tbn:ANd9GcRa4rTkKmh_5eSTYtXqPjeMAm5eFERD-JS4_V2-dVb4rWr1jaoUC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284984"/>
            <a:ext cx="3312368" cy="2481080"/>
          </a:xfrm>
          <a:prstGeom prst="rect">
            <a:avLst/>
          </a:prstGeom>
          <a:noFill/>
        </p:spPr>
      </p:pic>
      <p:sp>
        <p:nvSpPr>
          <p:cNvPr id="10" name="9 Metin kutusu"/>
          <p:cNvSpPr txBox="1"/>
          <p:nvPr/>
        </p:nvSpPr>
        <p:spPr>
          <a:xfrm>
            <a:off x="6156176" y="5949280"/>
            <a:ext cx="1116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KSİLOFON</a:t>
            </a:r>
            <a:endParaRPr lang="tr-TR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1619672" y="6165304"/>
            <a:ext cx="1107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DARBUKA</a:t>
            </a:r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6156176" y="2492896"/>
            <a:ext cx="890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PİYANO</a:t>
            </a:r>
            <a:endParaRPr lang="tr-TR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1547664" y="2708920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TRAMPET SET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0.gstatic.com/images?q=tbn:ANd9GcSNoRSmj8vE3Eoz8rCNWroNVhxkq1USNigA6i_olYbrJOJuZLRb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192271" cy="2232248"/>
          </a:xfrm>
          <a:prstGeom prst="rect">
            <a:avLst/>
          </a:prstGeom>
          <a:noFill/>
        </p:spPr>
      </p:pic>
      <p:pic>
        <p:nvPicPr>
          <p:cNvPr id="31748" name="Picture 4" descr="http://t0.gstatic.com/images?q=tbn:ANd9GcRp_-GPPG1zgO0ygSmvuYPF9qvSNLdIj8TO5MeitTNmhfFyLVCtG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8924"/>
            <a:ext cx="3312368" cy="2224364"/>
          </a:xfrm>
          <a:prstGeom prst="rect">
            <a:avLst/>
          </a:prstGeom>
          <a:noFill/>
        </p:spPr>
      </p:pic>
      <p:pic>
        <p:nvPicPr>
          <p:cNvPr id="31750" name="Picture 6" descr="http://t3.gstatic.com/images?q=tbn:ANd9GcTfeLPMim92s_GeZuOn9mX7bYUqvLeUn6P7iSVPilyWcOr5Ic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4003720" cy="2664296"/>
          </a:xfrm>
          <a:prstGeom prst="rect">
            <a:avLst/>
          </a:prstGeom>
          <a:noFill/>
        </p:spPr>
      </p:pic>
      <p:pic>
        <p:nvPicPr>
          <p:cNvPr id="31752" name="Picture 8" descr="http://t1.gstatic.com/images?q=tbn:ANd9GcQcl6ZruNvtRWgWH4cYd1JS8aSj9gtiQU392JYXJnmJKmkAWRv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068960"/>
            <a:ext cx="2592288" cy="33699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90.imageshack.us/img190/1184/6040806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4032448" cy="2880321"/>
          </a:xfrm>
          <a:prstGeom prst="rect">
            <a:avLst/>
          </a:prstGeom>
          <a:noFill/>
        </p:spPr>
      </p:pic>
      <p:pic>
        <p:nvPicPr>
          <p:cNvPr id="32772" name="Picture 4" descr="http://img404.imageshack.us/img404/2450/17jv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76672"/>
            <a:ext cx="2592288" cy="2194806"/>
          </a:xfrm>
          <a:prstGeom prst="rect">
            <a:avLst/>
          </a:prstGeom>
          <a:noFill/>
        </p:spPr>
      </p:pic>
      <p:pic>
        <p:nvPicPr>
          <p:cNvPr id="32774" name="Picture 6" descr="http://img128.imageshack.us/img128/4181/cagnolinosimpaticozn2dp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708920"/>
            <a:ext cx="2857500" cy="3133725"/>
          </a:xfrm>
          <a:prstGeom prst="rect">
            <a:avLst/>
          </a:prstGeom>
          <a:noFill/>
        </p:spPr>
      </p:pic>
      <p:pic>
        <p:nvPicPr>
          <p:cNvPr id="32776" name="Picture 8" descr="http://img477.imageshack.us/img477/933/hayvan8pk0.gif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501008"/>
            <a:ext cx="3261641" cy="1944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t1.gstatic.com/images?q=tbn:ANd9GcQvJgC5FBuUazsdw_N36hFvOk2HNH6nbVidv6HQBcHHXw7KFzr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077072"/>
            <a:ext cx="2590800" cy="1762126"/>
          </a:xfrm>
          <a:prstGeom prst="rect">
            <a:avLst/>
          </a:prstGeom>
          <a:noFill/>
        </p:spPr>
      </p:pic>
      <p:pic>
        <p:nvPicPr>
          <p:cNvPr id="33802" name="Picture 10" descr="http://www.resimle.net/data/media/173/Yildirim%20Sims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88640"/>
            <a:ext cx="4752528" cy="3310927"/>
          </a:xfrm>
          <a:prstGeom prst="rect">
            <a:avLst/>
          </a:prstGeom>
          <a:noFill/>
        </p:spPr>
      </p:pic>
      <p:pic>
        <p:nvPicPr>
          <p:cNvPr id="33804" name="Picture 12" descr="http://img399.imageshack.us/img399/462/r13waterfall063140dj2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514" y="1700808"/>
            <a:ext cx="3312114" cy="44161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</TotalTime>
  <Words>163</Words>
  <Application>Microsoft Office PowerPoint</Application>
  <PresentationFormat>Ekran Gösterisi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km</dc:creator>
  <cp:lastModifiedBy>km</cp:lastModifiedBy>
  <cp:revision>464</cp:revision>
  <dcterms:created xsi:type="dcterms:W3CDTF">2012-03-10T11:00:33Z</dcterms:created>
  <dcterms:modified xsi:type="dcterms:W3CDTF">2013-02-12T21:30:42Z</dcterms:modified>
</cp:coreProperties>
</file>