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8" r:id="rId2"/>
    <p:sldId id="259" r:id="rId3"/>
    <p:sldId id="260" r:id="rId4"/>
    <p:sldId id="261" r:id="rId5"/>
    <p:sldId id="262" r:id="rId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7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96CB5D-250B-448C-AFAF-3840E0FAC017}" type="datetimeFigureOut">
              <a:rPr lang="tr-TR" smtClean="0"/>
              <a:pPr/>
              <a:t>17.11.2012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26567B-D00B-4071-A0B2-EAEBAC53E0C0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34013-01AE-479E-BD7D-8FFD057D5DBE}" type="datetimeFigureOut">
              <a:rPr lang="tr-TR" smtClean="0"/>
              <a:pPr/>
              <a:t>17.11.2012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E0E6C-063F-4935-AF9A-E11ABDEA7F4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34013-01AE-479E-BD7D-8FFD057D5DBE}" type="datetimeFigureOut">
              <a:rPr lang="tr-TR" smtClean="0"/>
              <a:pPr/>
              <a:t>17.11.2012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E0E6C-063F-4935-AF9A-E11ABDEA7F4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34013-01AE-479E-BD7D-8FFD057D5DBE}" type="datetimeFigureOut">
              <a:rPr lang="tr-TR" smtClean="0"/>
              <a:pPr/>
              <a:t>17.11.2012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E0E6C-063F-4935-AF9A-E11ABDEA7F4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34013-01AE-479E-BD7D-8FFD057D5DBE}" type="datetimeFigureOut">
              <a:rPr lang="tr-TR" smtClean="0"/>
              <a:pPr/>
              <a:t>17.11.2012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E0E6C-063F-4935-AF9A-E11ABDEA7F4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34013-01AE-479E-BD7D-8FFD057D5DBE}" type="datetimeFigureOut">
              <a:rPr lang="tr-TR" smtClean="0"/>
              <a:pPr/>
              <a:t>17.11.2012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E0E6C-063F-4935-AF9A-E11ABDEA7F4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34013-01AE-479E-BD7D-8FFD057D5DBE}" type="datetimeFigureOut">
              <a:rPr lang="tr-TR" smtClean="0"/>
              <a:pPr/>
              <a:t>17.11.2012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E0E6C-063F-4935-AF9A-E11ABDEA7F4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34013-01AE-479E-BD7D-8FFD057D5DBE}" type="datetimeFigureOut">
              <a:rPr lang="tr-TR" smtClean="0"/>
              <a:pPr/>
              <a:t>17.11.2012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E0E6C-063F-4935-AF9A-E11ABDEA7F4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34013-01AE-479E-BD7D-8FFD057D5DBE}" type="datetimeFigureOut">
              <a:rPr lang="tr-TR" smtClean="0"/>
              <a:pPr/>
              <a:t>17.11.2012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E0E6C-063F-4935-AF9A-E11ABDEA7F4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34013-01AE-479E-BD7D-8FFD057D5DBE}" type="datetimeFigureOut">
              <a:rPr lang="tr-TR" smtClean="0"/>
              <a:pPr/>
              <a:t>17.11.2012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E0E6C-063F-4935-AF9A-E11ABDEA7F4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34013-01AE-479E-BD7D-8FFD057D5DBE}" type="datetimeFigureOut">
              <a:rPr lang="tr-TR" smtClean="0"/>
              <a:pPr/>
              <a:t>17.11.2012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E0E6C-063F-4935-AF9A-E11ABDEA7F4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34013-01AE-479E-BD7D-8FFD057D5DBE}" type="datetimeFigureOut">
              <a:rPr lang="tr-TR" smtClean="0"/>
              <a:pPr/>
              <a:t>17.11.2012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E0E6C-063F-4935-AF9A-E11ABDEA7F4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034013-01AE-479E-BD7D-8FFD057D5DBE}" type="datetimeFigureOut">
              <a:rPr lang="tr-TR" smtClean="0"/>
              <a:pPr/>
              <a:t>17.11.2012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BE0E6C-063F-4935-AF9A-E11ABDEA7F47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2483768" y="1556792"/>
            <a:ext cx="217399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8000" dirty="0" smtClean="0">
                <a:latin typeface="Aharoni" pitchFamily="2" charset="-79"/>
                <a:cs typeface="Aharoni" pitchFamily="2" charset="-79"/>
              </a:rPr>
              <a:t>17:00</a:t>
            </a:r>
          </a:p>
          <a:p>
            <a:r>
              <a:rPr lang="tr-TR" sz="8000" dirty="0" smtClean="0">
                <a:latin typeface="Aharoni" pitchFamily="2" charset="-79"/>
                <a:cs typeface="Aharoni" pitchFamily="2" charset="-79"/>
              </a:rPr>
              <a:t>06:40</a:t>
            </a:r>
            <a:endParaRPr lang="tr-TR" sz="8000" dirty="0">
              <a:latin typeface="Aharoni" pitchFamily="2" charset="-79"/>
              <a:cs typeface="Aharoni" pitchFamily="2" charset="-79"/>
            </a:endParaRPr>
          </a:p>
        </p:txBody>
      </p:sp>
      <p:grpSp>
        <p:nvGrpSpPr>
          <p:cNvPr id="15" name="14 Grup"/>
          <p:cNvGrpSpPr/>
          <p:nvPr/>
        </p:nvGrpSpPr>
        <p:grpSpPr>
          <a:xfrm>
            <a:off x="1547664" y="3068960"/>
            <a:ext cx="3816424" cy="936104"/>
            <a:chOff x="1547664" y="3068960"/>
            <a:chExt cx="3816424" cy="936104"/>
          </a:xfrm>
        </p:grpSpPr>
        <p:cxnSp>
          <p:nvCxnSpPr>
            <p:cNvPr id="6" name="5 Düz Bağlayıcı"/>
            <p:cNvCxnSpPr/>
            <p:nvPr/>
          </p:nvCxnSpPr>
          <p:spPr>
            <a:xfrm>
              <a:off x="1619672" y="4005064"/>
              <a:ext cx="3744416" cy="0"/>
            </a:xfrm>
            <a:prstGeom prst="line">
              <a:avLst/>
            </a:pr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6 Metin kutusu"/>
            <p:cNvSpPr txBox="1"/>
            <p:nvPr/>
          </p:nvSpPr>
          <p:spPr>
            <a:xfrm>
              <a:off x="1547664" y="3068960"/>
              <a:ext cx="50405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4000" b="1" dirty="0"/>
                <a:t>_</a:t>
              </a:r>
            </a:p>
          </p:txBody>
        </p:sp>
      </p:grpSp>
      <p:cxnSp>
        <p:nvCxnSpPr>
          <p:cNvPr id="9" name="8 Düz Bağlayıcı"/>
          <p:cNvCxnSpPr/>
          <p:nvPr/>
        </p:nvCxnSpPr>
        <p:spPr>
          <a:xfrm flipH="1">
            <a:off x="2555776" y="2060848"/>
            <a:ext cx="864096" cy="504056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 Metin kutusu"/>
          <p:cNvSpPr txBox="1"/>
          <p:nvPr/>
        </p:nvSpPr>
        <p:spPr>
          <a:xfrm>
            <a:off x="2627784" y="1052736"/>
            <a:ext cx="8226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16</a:t>
            </a:r>
          </a:p>
        </p:txBody>
      </p:sp>
      <p:sp>
        <p:nvSpPr>
          <p:cNvPr id="11" name="10 Metin kutusu"/>
          <p:cNvSpPr txBox="1"/>
          <p:nvPr/>
        </p:nvSpPr>
        <p:spPr>
          <a:xfrm>
            <a:off x="3779912" y="1052736"/>
            <a:ext cx="8226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60</a:t>
            </a:r>
          </a:p>
        </p:txBody>
      </p:sp>
      <p:cxnSp>
        <p:nvCxnSpPr>
          <p:cNvPr id="12" name="11 Düz Bağlayıcı"/>
          <p:cNvCxnSpPr/>
          <p:nvPr/>
        </p:nvCxnSpPr>
        <p:spPr>
          <a:xfrm flipH="1">
            <a:off x="3635896" y="2060848"/>
            <a:ext cx="864096" cy="504056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12 Metin kutusu"/>
          <p:cNvSpPr txBox="1"/>
          <p:nvPr/>
        </p:nvSpPr>
        <p:spPr>
          <a:xfrm>
            <a:off x="3635896" y="4005064"/>
            <a:ext cx="10374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8000" dirty="0" smtClean="0">
                <a:latin typeface="Aharoni" pitchFamily="2" charset="-79"/>
                <a:cs typeface="Aharoni" pitchFamily="2" charset="-79"/>
              </a:rPr>
              <a:t>20</a:t>
            </a:r>
          </a:p>
        </p:txBody>
      </p:sp>
      <p:sp>
        <p:nvSpPr>
          <p:cNvPr id="14" name="13 Metin kutusu"/>
          <p:cNvSpPr txBox="1"/>
          <p:nvPr/>
        </p:nvSpPr>
        <p:spPr>
          <a:xfrm>
            <a:off x="2483768" y="4005064"/>
            <a:ext cx="132119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8000" dirty="0" smtClean="0">
                <a:latin typeface="Aharoni" pitchFamily="2" charset="-79"/>
                <a:cs typeface="Aharoni" pitchFamily="2" charset="-79"/>
              </a:rPr>
              <a:t>10: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2483768" y="1556792"/>
            <a:ext cx="217399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8000" dirty="0" smtClean="0">
                <a:latin typeface="Aharoni" pitchFamily="2" charset="-79"/>
                <a:cs typeface="Aharoni" pitchFamily="2" charset="-79"/>
              </a:rPr>
              <a:t>21:10</a:t>
            </a:r>
          </a:p>
          <a:p>
            <a:r>
              <a:rPr lang="tr-TR" sz="8000" dirty="0" smtClean="0">
                <a:latin typeface="Aharoni" pitchFamily="2" charset="-79"/>
                <a:cs typeface="Aharoni" pitchFamily="2" charset="-79"/>
              </a:rPr>
              <a:t>05:30</a:t>
            </a:r>
            <a:endParaRPr lang="tr-TR" sz="8000" dirty="0">
              <a:latin typeface="Aharoni" pitchFamily="2" charset="-79"/>
              <a:cs typeface="Aharoni" pitchFamily="2" charset="-79"/>
            </a:endParaRPr>
          </a:p>
        </p:txBody>
      </p:sp>
      <p:grpSp>
        <p:nvGrpSpPr>
          <p:cNvPr id="2" name="14 Grup"/>
          <p:cNvGrpSpPr/>
          <p:nvPr/>
        </p:nvGrpSpPr>
        <p:grpSpPr>
          <a:xfrm>
            <a:off x="1547664" y="3068960"/>
            <a:ext cx="3816424" cy="936104"/>
            <a:chOff x="1547664" y="3068960"/>
            <a:chExt cx="3816424" cy="936104"/>
          </a:xfrm>
        </p:grpSpPr>
        <p:cxnSp>
          <p:nvCxnSpPr>
            <p:cNvPr id="6" name="5 Düz Bağlayıcı"/>
            <p:cNvCxnSpPr/>
            <p:nvPr/>
          </p:nvCxnSpPr>
          <p:spPr>
            <a:xfrm>
              <a:off x="1619672" y="4005064"/>
              <a:ext cx="3744416" cy="0"/>
            </a:xfrm>
            <a:prstGeom prst="line">
              <a:avLst/>
            </a:pr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6 Metin kutusu"/>
            <p:cNvSpPr txBox="1"/>
            <p:nvPr/>
          </p:nvSpPr>
          <p:spPr>
            <a:xfrm>
              <a:off x="1547664" y="3068960"/>
              <a:ext cx="50405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4000" b="1" dirty="0"/>
                <a:t>_</a:t>
              </a:r>
            </a:p>
          </p:txBody>
        </p:sp>
      </p:grpSp>
      <p:cxnSp>
        <p:nvCxnSpPr>
          <p:cNvPr id="9" name="8 Düz Bağlayıcı"/>
          <p:cNvCxnSpPr/>
          <p:nvPr/>
        </p:nvCxnSpPr>
        <p:spPr>
          <a:xfrm flipH="1">
            <a:off x="2555776" y="2060848"/>
            <a:ext cx="864096" cy="504056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 Metin kutusu"/>
          <p:cNvSpPr txBox="1"/>
          <p:nvPr/>
        </p:nvSpPr>
        <p:spPr>
          <a:xfrm>
            <a:off x="2627784" y="1052736"/>
            <a:ext cx="8226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20</a:t>
            </a:r>
          </a:p>
        </p:txBody>
      </p:sp>
      <p:sp>
        <p:nvSpPr>
          <p:cNvPr id="11" name="10 Metin kutusu"/>
          <p:cNvSpPr txBox="1"/>
          <p:nvPr/>
        </p:nvSpPr>
        <p:spPr>
          <a:xfrm>
            <a:off x="3779912" y="1052736"/>
            <a:ext cx="8226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60</a:t>
            </a:r>
          </a:p>
        </p:txBody>
      </p:sp>
      <p:cxnSp>
        <p:nvCxnSpPr>
          <p:cNvPr id="12" name="11 Düz Bağlayıcı"/>
          <p:cNvCxnSpPr/>
          <p:nvPr/>
        </p:nvCxnSpPr>
        <p:spPr>
          <a:xfrm flipH="1">
            <a:off x="3635896" y="2060848"/>
            <a:ext cx="864096" cy="504056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12 Metin kutusu"/>
          <p:cNvSpPr txBox="1"/>
          <p:nvPr/>
        </p:nvSpPr>
        <p:spPr>
          <a:xfrm>
            <a:off x="3635896" y="4005064"/>
            <a:ext cx="10374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8000" dirty="0" smtClean="0">
                <a:latin typeface="Aharoni" pitchFamily="2" charset="-79"/>
                <a:cs typeface="Aharoni" pitchFamily="2" charset="-79"/>
              </a:rPr>
              <a:t>40</a:t>
            </a:r>
          </a:p>
        </p:txBody>
      </p:sp>
      <p:sp>
        <p:nvSpPr>
          <p:cNvPr id="14" name="13 Metin kutusu"/>
          <p:cNvSpPr txBox="1"/>
          <p:nvPr/>
        </p:nvSpPr>
        <p:spPr>
          <a:xfrm>
            <a:off x="2483768" y="4005064"/>
            <a:ext cx="132119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8000" dirty="0" smtClean="0">
                <a:latin typeface="Aharoni" pitchFamily="2" charset="-79"/>
                <a:cs typeface="Aharoni" pitchFamily="2" charset="-79"/>
              </a:rPr>
              <a:t>15:</a:t>
            </a:r>
          </a:p>
        </p:txBody>
      </p:sp>
      <p:sp>
        <p:nvSpPr>
          <p:cNvPr id="15" name="14 Metin kutusu"/>
          <p:cNvSpPr txBox="1"/>
          <p:nvPr/>
        </p:nvSpPr>
        <p:spPr>
          <a:xfrm>
            <a:off x="3707904" y="1052736"/>
            <a:ext cx="8226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70</a:t>
            </a:r>
          </a:p>
        </p:txBody>
      </p:sp>
      <p:pic>
        <p:nvPicPr>
          <p:cNvPr id="16" name="Picture 2" descr="C:\Users\casper\Pictures\hareketli\animals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52103" y="3861049"/>
            <a:ext cx="4391897" cy="2996952"/>
          </a:xfrm>
          <a:prstGeom prst="rect">
            <a:avLst/>
          </a:prstGeom>
          <a:noFill/>
        </p:spPr>
      </p:pic>
      <p:grpSp>
        <p:nvGrpSpPr>
          <p:cNvPr id="17" name="16 Grup"/>
          <p:cNvGrpSpPr/>
          <p:nvPr/>
        </p:nvGrpSpPr>
        <p:grpSpPr>
          <a:xfrm>
            <a:off x="6876256" y="1484784"/>
            <a:ext cx="1656184" cy="1643990"/>
            <a:chOff x="6876256" y="1484784"/>
            <a:chExt cx="1656184" cy="1643990"/>
          </a:xfrm>
        </p:grpSpPr>
        <p:sp>
          <p:nvSpPr>
            <p:cNvPr id="18" name="17 Metin kutusu"/>
            <p:cNvSpPr txBox="1"/>
            <p:nvPr/>
          </p:nvSpPr>
          <p:spPr>
            <a:xfrm>
              <a:off x="7452320" y="1484784"/>
              <a:ext cx="694421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4800" dirty="0" smtClean="0">
                  <a:latin typeface="Aharoni" pitchFamily="2" charset="-79"/>
                  <a:cs typeface="Aharoni" pitchFamily="2" charset="-79"/>
                </a:rPr>
                <a:t>60</a:t>
              </a:r>
            </a:p>
            <a:p>
              <a:r>
                <a:rPr lang="tr-TR" sz="4800" dirty="0" smtClean="0">
                  <a:latin typeface="Aharoni" pitchFamily="2" charset="-79"/>
                  <a:cs typeface="Aharoni" pitchFamily="2" charset="-79"/>
                </a:rPr>
                <a:t>10</a:t>
              </a:r>
              <a:endParaRPr lang="tr-TR" sz="4800" dirty="0">
                <a:latin typeface="Aharoni" pitchFamily="2" charset="-79"/>
                <a:cs typeface="Aharoni" pitchFamily="2" charset="-79"/>
              </a:endParaRPr>
            </a:p>
          </p:txBody>
        </p:sp>
        <p:cxnSp>
          <p:nvCxnSpPr>
            <p:cNvPr id="19" name="18 Düz Bağlayıcı"/>
            <p:cNvCxnSpPr/>
            <p:nvPr/>
          </p:nvCxnSpPr>
          <p:spPr>
            <a:xfrm>
              <a:off x="7092280" y="2996952"/>
              <a:ext cx="1440160" cy="0"/>
            </a:xfrm>
            <a:prstGeom prst="line">
              <a:avLst/>
            </a:prstGeom>
            <a:ln w="508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19 Metin kutusu"/>
            <p:cNvSpPr txBox="1"/>
            <p:nvPr/>
          </p:nvSpPr>
          <p:spPr>
            <a:xfrm>
              <a:off x="6876256" y="2420888"/>
              <a:ext cx="50405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4000" dirty="0" smtClean="0"/>
                <a:t>+</a:t>
              </a:r>
              <a:endParaRPr lang="tr-TR" sz="4000" dirty="0"/>
            </a:p>
          </p:txBody>
        </p:sp>
      </p:grpSp>
      <p:sp>
        <p:nvSpPr>
          <p:cNvPr id="21" name="20 Metin kutusu"/>
          <p:cNvSpPr txBox="1"/>
          <p:nvPr/>
        </p:nvSpPr>
        <p:spPr>
          <a:xfrm>
            <a:off x="7452320" y="2996952"/>
            <a:ext cx="6944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800" dirty="0" smtClean="0">
                <a:latin typeface="Aharoni" pitchFamily="2" charset="-79"/>
                <a:cs typeface="Aharoni" pitchFamily="2" charset="-79"/>
              </a:rPr>
              <a:t>70</a:t>
            </a:r>
            <a:endParaRPr lang="tr-TR" sz="4800" dirty="0"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8" presetClass="exit" presetSubtype="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20000">
                                          <p:val>
                                            <p:fltVal val="90"/>
                                          </p:val>
                                        </p:tav>
                                        <p:tav tm="2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fltVal val="-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1" grpId="1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2483768" y="1556792"/>
            <a:ext cx="217399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8000" dirty="0" smtClean="0">
                <a:latin typeface="Aharoni" pitchFamily="2" charset="-79"/>
                <a:cs typeface="Aharoni" pitchFamily="2" charset="-79"/>
              </a:rPr>
              <a:t>09:15</a:t>
            </a:r>
          </a:p>
          <a:p>
            <a:r>
              <a:rPr lang="tr-TR" sz="8000" dirty="0" smtClean="0">
                <a:latin typeface="Aharoni" pitchFamily="2" charset="-79"/>
                <a:cs typeface="Aharoni" pitchFamily="2" charset="-79"/>
              </a:rPr>
              <a:t>05:40</a:t>
            </a:r>
            <a:endParaRPr lang="tr-TR" sz="8000" dirty="0">
              <a:latin typeface="Aharoni" pitchFamily="2" charset="-79"/>
              <a:cs typeface="Aharoni" pitchFamily="2" charset="-79"/>
            </a:endParaRPr>
          </a:p>
        </p:txBody>
      </p:sp>
      <p:grpSp>
        <p:nvGrpSpPr>
          <p:cNvPr id="2" name="14 Grup"/>
          <p:cNvGrpSpPr/>
          <p:nvPr/>
        </p:nvGrpSpPr>
        <p:grpSpPr>
          <a:xfrm>
            <a:off x="1547664" y="3068960"/>
            <a:ext cx="3816424" cy="936104"/>
            <a:chOff x="1547664" y="3068960"/>
            <a:chExt cx="3816424" cy="936104"/>
          </a:xfrm>
        </p:grpSpPr>
        <p:cxnSp>
          <p:nvCxnSpPr>
            <p:cNvPr id="6" name="5 Düz Bağlayıcı"/>
            <p:cNvCxnSpPr/>
            <p:nvPr/>
          </p:nvCxnSpPr>
          <p:spPr>
            <a:xfrm>
              <a:off x="1619672" y="4005064"/>
              <a:ext cx="3744416" cy="0"/>
            </a:xfrm>
            <a:prstGeom prst="line">
              <a:avLst/>
            </a:pr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6 Metin kutusu"/>
            <p:cNvSpPr txBox="1"/>
            <p:nvPr/>
          </p:nvSpPr>
          <p:spPr>
            <a:xfrm>
              <a:off x="1547664" y="3068960"/>
              <a:ext cx="50405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4000" b="1" dirty="0"/>
                <a:t>_</a:t>
              </a:r>
            </a:p>
          </p:txBody>
        </p:sp>
      </p:grpSp>
      <p:cxnSp>
        <p:nvCxnSpPr>
          <p:cNvPr id="9" name="8 Düz Bağlayıcı"/>
          <p:cNvCxnSpPr/>
          <p:nvPr/>
        </p:nvCxnSpPr>
        <p:spPr>
          <a:xfrm flipH="1">
            <a:off x="2555776" y="2060848"/>
            <a:ext cx="864096" cy="504056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 Metin kutusu"/>
          <p:cNvSpPr txBox="1"/>
          <p:nvPr/>
        </p:nvSpPr>
        <p:spPr>
          <a:xfrm>
            <a:off x="2627784" y="1052736"/>
            <a:ext cx="8226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08</a:t>
            </a:r>
          </a:p>
        </p:txBody>
      </p:sp>
      <p:sp>
        <p:nvSpPr>
          <p:cNvPr id="11" name="10 Metin kutusu"/>
          <p:cNvSpPr txBox="1"/>
          <p:nvPr/>
        </p:nvSpPr>
        <p:spPr>
          <a:xfrm>
            <a:off x="3779912" y="1052736"/>
            <a:ext cx="8226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60</a:t>
            </a:r>
          </a:p>
        </p:txBody>
      </p:sp>
      <p:cxnSp>
        <p:nvCxnSpPr>
          <p:cNvPr id="12" name="11 Düz Bağlayıcı"/>
          <p:cNvCxnSpPr/>
          <p:nvPr/>
        </p:nvCxnSpPr>
        <p:spPr>
          <a:xfrm flipH="1">
            <a:off x="3635896" y="2060848"/>
            <a:ext cx="864096" cy="504056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12 Metin kutusu"/>
          <p:cNvSpPr txBox="1"/>
          <p:nvPr/>
        </p:nvSpPr>
        <p:spPr>
          <a:xfrm>
            <a:off x="3635896" y="4005064"/>
            <a:ext cx="10374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8000" dirty="0" smtClean="0">
                <a:latin typeface="Aharoni" pitchFamily="2" charset="-79"/>
                <a:cs typeface="Aharoni" pitchFamily="2" charset="-79"/>
              </a:rPr>
              <a:t>35</a:t>
            </a:r>
          </a:p>
        </p:txBody>
      </p:sp>
      <p:sp>
        <p:nvSpPr>
          <p:cNvPr id="14" name="13 Metin kutusu"/>
          <p:cNvSpPr txBox="1"/>
          <p:nvPr/>
        </p:nvSpPr>
        <p:spPr>
          <a:xfrm>
            <a:off x="2483768" y="4005064"/>
            <a:ext cx="132119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8000" dirty="0" smtClean="0">
                <a:latin typeface="Aharoni" pitchFamily="2" charset="-79"/>
                <a:cs typeface="Aharoni" pitchFamily="2" charset="-79"/>
              </a:rPr>
              <a:t>03:</a:t>
            </a:r>
          </a:p>
        </p:txBody>
      </p:sp>
      <p:sp>
        <p:nvSpPr>
          <p:cNvPr id="15" name="14 Metin kutusu"/>
          <p:cNvSpPr txBox="1"/>
          <p:nvPr/>
        </p:nvSpPr>
        <p:spPr>
          <a:xfrm>
            <a:off x="3779912" y="1052736"/>
            <a:ext cx="8226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75</a:t>
            </a:r>
          </a:p>
        </p:txBody>
      </p:sp>
      <p:grpSp>
        <p:nvGrpSpPr>
          <p:cNvPr id="21" name="20 Grup"/>
          <p:cNvGrpSpPr/>
          <p:nvPr/>
        </p:nvGrpSpPr>
        <p:grpSpPr>
          <a:xfrm>
            <a:off x="6876256" y="1484784"/>
            <a:ext cx="1656184" cy="1643990"/>
            <a:chOff x="6876256" y="1484784"/>
            <a:chExt cx="1656184" cy="1643990"/>
          </a:xfrm>
        </p:grpSpPr>
        <p:sp>
          <p:nvSpPr>
            <p:cNvPr id="16" name="15 Metin kutusu"/>
            <p:cNvSpPr txBox="1"/>
            <p:nvPr/>
          </p:nvSpPr>
          <p:spPr>
            <a:xfrm>
              <a:off x="7452320" y="1484784"/>
              <a:ext cx="694421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4800" dirty="0" smtClean="0">
                  <a:latin typeface="Aharoni" pitchFamily="2" charset="-79"/>
                  <a:cs typeface="Aharoni" pitchFamily="2" charset="-79"/>
                </a:rPr>
                <a:t>60</a:t>
              </a:r>
            </a:p>
            <a:p>
              <a:r>
                <a:rPr lang="tr-TR" sz="4800" dirty="0" smtClean="0">
                  <a:latin typeface="Aharoni" pitchFamily="2" charset="-79"/>
                  <a:cs typeface="Aharoni" pitchFamily="2" charset="-79"/>
                </a:rPr>
                <a:t>15</a:t>
              </a:r>
              <a:endParaRPr lang="tr-TR" sz="4800" dirty="0">
                <a:latin typeface="Aharoni" pitchFamily="2" charset="-79"/>
                <a:cs typeface="Aharoni" pitchFamily="2" charset="-79"/>
              </a:endParaRPr>
            </a:p>
          </p:txBody>
        </p:sp>
        <p:cxnSp>
          <p:nvCxnSpPr>
            <p:cNvPr id="18" name="17 Düz Bağlayıcı"/>
            <p:cNvCxnSpPr/>
            <p:nvPr/>
          </p:nvCxnSpPr>
          <p:spPr>
            <a:xfrm>
              <a:off x="7092280" y="2996952"/>
              <a:ext cx="1440160" cy="0"/>
            </a:xfrm>
            <a:prstGeom prst="line">
              <a:avLst/>
            </a:prstGeom>
            <a:ln w="508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18 Metin kutusu"/>
            <p:cNvSpPr txBox="1"/>
            <p:nvPr/>
          </p:nvSpPr>
          <p:spPr>
            <a:xfrm>
              <a:off x="6876256" y="2420888"/>
              <a:ext cx="50405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4000" dirty="0" smtClean="0"/>
                <a:t>+</a:t>
              </a:r>
              <a:endParaRPr lang="tr-TR" sz="4000" dirty="0"/>
            </a:p>
          </p:txBody>
        </p:sp>
      </p:grpSp>
      <p:sp>
        <p:nvSpPr>
          <p:cNvPr id="20" name="19 Metin kutusu"/>
          <p:cNvSpPr txBox="1"/>
          <p:nvPr/>
        </p:nvSpPr>
        <p:spPr>
          <a:xfrm>
            <a:off x="7452320" y="2996952"/>
            <a:ext cx="6944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800" dirty="0" smtClean="0">
                <a:latin typeface="Aharoni" pitchFamily="2" charset="-79"/>
                <a:cs typeface="Aharoni" pitchFamily="2" charset="-79"/>
              </a:rPr>
              <a:t>75</a:t>
            </a:r>
            <a:endParaRPr lang="tr-TR" sz="4800" dirty="0"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2483768" y="1556792"/>
            <a:ext cx="217399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8000" dirty="0" smtClean="0">
                <a:latin typeface="Aharoni" pitchFamily="2" charset="-79"/>
                <a:cs typeface="Aharoni" pitchFamily="2" charset="-79"/>
              </a:rPr>
              <a:t>17:05</a:t>
            </a:r>
          </a:p>
          <a:p>
            <a:r>
              <a:rPr lang="tr-TR" sz="8000" dirty="0" smtClean="0">
                <a:latin typeface="Aharoni" pitchFamily="2" charset="-79"/>
                <a:cs typeface="Aharoni" pitchFamily="2" charset="-79"/>
              </a:rPr>
              <a:t>05:10</a:t>
            </a:r>
            <a:endParaRPr lang="tr-TR" sz="8000" dirty="0">
              <a:latin typeface="Aharoni" pitchFamily="2" charset="-79"/>
              <a:cs typeface="Aharoni" pitchFamily="2" charset="-79"/>
            </a:endParaRPr>
          </a:p>
        </p:txBody>
      </p:sp>
      <p:grpSp>
        <p:nvGrpSpPr>
          <p:cNvPr id="2" name="14 Grup"/>
          <p:cNvGrpSpPr/>
          <p:nvPr/>
        </p:nvGrpSpPr>
        <p:grpSpPr>
          <a:xfrm>
            <a:off x="1547664" y="3068960"/>
            <a:ext cx="3816424" cy="936104"/>
            <a:chOff x="1547664" y="3068960"/>
            <a:chExt cx="3816424" cy="936104"/>
          </a:xfrm>
        </p:grpSpPr>
        <p:cxnSp>
          <p:nvCxnSpPr>
            <p:cNvPr id="6" name="5 Düz Bağlayıcı"/>
            <p:cNvCxnSpPr/>
            <p:nvPr/>
          </p:nvCxnSpPr>
          <p:spPr>
            <a:xfrm>
              <a:off x="1619672" y="4005064"/>
              <a:ext cx="3744416" cy="0"/>
            </a:xfrm>
            <a:prstGeom prst="line">
              <a:avLst/>
            </a:pr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6 Metin kutusu"/>
            <p:cNvSpPr txBox="1"/>
            <p:nvPr/>
          </p:nvSpPr>
          <p:spPr>
            <a:xfrm>
              <a:off x="1547664" y="3068960"/>
              <a:ext cx="50405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4000" b="1" dirty="0"/>
                <a:t>_</a:t>
              </a:r>
            </a:p>
          </p:txBody>
        </p:sp>
      </p:grpSp>
      <p:cxnSp>
        <p:nvCxnSpPr>
          <p:cNvPr id="9" name="8 Düz Bağlayıcı"/>
          <p:cNvCxnSpPr/>
          <p:nvPr/>
        </p:nvCxnSpPr>
        <p:spPr>
          <a:xfrm flipH="1">
            <a:off x="2555776" y="2060848"/>
            <a:ext cx="864096" cy="504056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 Metin kutusu"/>
          <p:cNvSpPr txBox="1"/>
          <p:nvPr/>
        </p:nvSpPr>
        <p:spPr>
          <a:xfrm>
            <a:off x="2627784" y="1052736"/>
            <a:ext cx="8226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16</a:t>
            </a:r>
          </a:p>
        </p:txBody>
      </p:sp>
      <p:sp>
        <p:nvSpPr>
          <p:cNvPr id="11" name="10 Metin kutusu"/>
          <p:cNvSpPr txBox="1"/>
          <p:nvPr/>
        </p:nvSpPr>
        <p:spPr>
          <a:xfrm>
            <a:off x="3779912" y="1052736"/>
            <a:ext cx="8226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60</a:t>
            </a:r>
          </a:p>
        </p:txBody>
      </p:sp>
      <p:cxnSp>
        <p:nvCxnSpPr>
          <p:cNvPr id="12" name="11 Düz Bağlayıcı"/>
          <p:cNvCxnSpPr/>
          <p:nvPr/>
        </p:nvCxnSpPr>
        <p:spPr>
          <a:xfrm flipH="1">
            <a:off x="3635896" y="2060848"/>
            <a:ext cx="864096" cy="504056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12 Metin kutusu"/>
          <p:cNvSpPr txBox="1"/>
          <p:nvPr/>
        </p:nvSpPr>
        <p:spPr>
          <a:xfrm>
            <a:off x="3635896" y="4005064"/>
            <a:ext cx="10374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8000" dirty="0" smtClean="0">
                <a:latin typeface="Aharoni" pitchFamily="2" charset="-79"/>
                <a:cs typeface="Aharoni" pitchFamily="2" charset="-79"/>
              </a:rPr>
              <a:t>55</a:t>
            </a:r>
          </a:p>
        </p:txBody>
      </p:sp>
      <p:sp>
        <p:nvSpPr>
          <p:cNvPr id="14" name="13 Metin kutusu"/>
          <p:cNvSpPr txBox="1"/>
          <p:nvPr/>
        </p:nvSpPr>
        <p:spPr>
          <a:xfrm>
            <a:off x="2483768" y="4005064"/>
            <a:ext cx="132119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8000" dirty="0" smtClean="0">
                <a:latin typeface="Aharoni" pitchFamily="2" charset="-79"/>
                <a:cs typeface="Aharoni" pitchFamily="2" charset="-79"/>
              </a:rPr>
              <a:t>11:</a:t>
            </a:r>
          </a:p>
        </p:txBody>
      </p:sp>
      <p:sp>
        <p:nvSpPr>
          <p:cNvPr id="15" name="14 Metin kutusu"/>
          <p:cNvSpPr txBox="1"/>
          <p:nvPr/>
        </p:nvSpPr>
        <p:spPr>
          <a:xfrm>
            <a:off x="3779912" y="1052736"/>
            <a:ext cx="8226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65</a:t>
            </a:r>
          </a:p>
        </p:txBody>
      </p:sp>
      <p:grpSp>
        <p:nvGrpSpPr>
          <p:cNvPr id="3" name="20 Grup"/>
          <p:cNvGrpSpPr/>
          <p:nvPr/>
        </p:nvGrpSpPr>
        <p:grpSpPr>
          <a:xfrm>
            <a:off x="6876256" y="1484784"/>
            <a:ext cx="1656184" cy="1643990"/>
            <a:chOff x="6876256" y="1484784"/>
            <a:chExt cx="1656184" cy="1643990"/>
          </a:xfrm>
        </p:grpSpPr>
        <p:sp>
          <p:nvSpPr>
            <p:cNvPr id="16" name="15 Metin kutusu"/>
            <p:cNvSpPr txBox="1"/>
            <p:nvPr/>
          </p:nvSpPr>
          <p:spPr>
            <a:xfrm>
              <a:off x="7452320" y="1484784"/>
              <a:ext cx="694421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4800" dirty="0" smtClean="0">
                  <a:latin typeface="Aharoni" pitchFamily="2" charset="-79"/>
                  <a:cs typeface="Aharoni" pitchFamily="2" charset="-79"/>
                </a:rPr>
                <a:t>60</a:t>
              </a:r>
            </a:p>
            <a:p>
              <a:r>
                <a:rPr lang="tr-TR" sz="4800" dirty="0" smtClean="0">
                  <a:latin typeface="Aharoni" pitchFamily="2" charset="-79"/>
                  <a:cs typeface="Aharoni" pitchFamily="2" charset="-79"/>
                </a:rPr>
                <a:t>05</a:t>
              </a:r>
              <a:endParaRPr lang="tr-TR" sz="4800" dirty="0">
                <a:latin typeface="Aharoni" pitchFamily="2" charset="-79"/>
                <a:cs typeface="Aharoni" pitchFamily="2" charset="-79"/>
              </a:endParaRPr>
            </a:p>
          </p:txBody>
        </p:sp>
        <p:cxnSp>
          <p:nvCxnSpPr>
            <p:cNvPr id="18" name="17 Düz Bağlayıcı"/>
            <p:cNvCxnSpPr/>
            <p:nvPr/>
          </p:nvCxnSpPr>
          <p:spPr>
            <a:xfrm>
              <a:off x="7092280" y="2996952"/>
              <a:ext cx="1440160" cy="0"/>
            </a:xfrm>
            <a:prstGeom prst="line">
              <a:avLst/>
            </a:prstGeom>
            <a:ln w="508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18 Metin kutusu"/>
            <p:cNvSpPr txBox="1"/>
            <p:nvPr/>
          </p:nvSpPr>
          <p:spPr>
            <a:xfrm>
              <a:off x="6876256" y="2420888"/>
              <a:ext cx="50405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4000" dirty="0" smtClean="0"/>
                <a:t>+</a:t>
              </a:r>
              <a:endParaRPr lang="tr-TR" sz="4000" dirty="0"/>
            </a:p>
          </p:txBody>
        </p:sp>
      </p:grpSp>
      <p:sp>
        <p:nvSpPr>
          <p:cNvPr id="20" name="19 Metin kutusu"/>
          <p:cNvSpPr txBox="1"/>
          <p:nvPr/>
        </p:nvSpPr>
        <p:spPr>
          <a:xfrm>
            <a:off x="7452320" y="2996952"/>
            <a:ext cx="6944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800" dirty="0" smtClean="0">
                <a:latin typeface="Aharoni" pitchFamily="2" charset="-79"/>
                <a:cs typeface="Aharoni" pitchFamily="2" charset="-79"/>
              </a:rPr>
              <a:t>65</a:t>
            </a:r>
            <a:endParaRPr lang="tr-TR" sz="4800" dirty="0"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1026" name="ncode_imageresizer_container_158" descr="62069883_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5805264"/>
            <a:ext cx="8097969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2483768" y="1556792"/>
            <a:ext cx="217399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8000" dirty="0" smtClean="0">
                <a:latin typeface="Aharoni" pitchFamily="2" charset="-79"/>
                <a:cs typeface="Aharoni" pitchFamily="2" charset="-79"/>
              </a:rPr>
              <a:t>15:35</a:t>
            </a:r>
          </a:p>
          <a:p>
            <a:r>
              <a:rPr lang="tr-TR" sz="8000" dirty="0" smtClean="0">
                <a:latin typeface="Aharoni" pitchFamily="2" charset="-79"/>
                <a:cs typeface="Aharoni" pitchFamily="2" charset="-79"/>
              </a:rPr>
              <a:t>12:45</a:t>
            </a:r>
            <a:endParaRPr lang="tr-TR" sz="8000" dirty="0">
              <a:latin typeface="Aharoni" pitchFamily="2" charset="-79"/>
              <a:cs typeface="Aharoni" pitchFamily="2" charset="-79"/>
            </a:endParaRPr>
          </a:p>
        </p:txBody>
      </p:sp>
      <p:grpSp>
        <p:nvGrpSpPr>
          <p:cNvPr id="2" name="14 Grup"/>
          <p:cNvGrpSpPr/>
          <p:nvPr/>
        </p:nvGrpSpPr>
        <p:grpSpPr>
          <a:xfrm>
            <a:off x="1547664" y="3068960"/>
            <a:ext cx="3816424" cy="936104"/>
            <a:chOff x="1547664" y="3068960"/>
            <a:chExt cx="3816424" cy="936104"/>
          </a:xfrm>
        </p:grpSpPr>
        <p:cxnSp>
          <p:nvCxnSpPr>
            <p:cNvPr id="6" name="5 Düz Bağlayıcı"/>
            <p:cNvCxnSpPr/>
            <p:nvPr/>
          </p:nvCxnSpPr>
          <p:spPr>
            <a:xfrm>
              <a:off x="1619672" y="4005064"/>
              <a:ext cx="3744416" cy="0"/>
            </a:xfrm>
            <a:prstGeom prst="line">
              <a:avLst/>
            </a:pr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6 Metin kutusu"/>
            <p:cNvSpPr txBox="1"/>
            <p:nvPr/>
          </p:nvSpPr>
          <p:spPr>
            <a:xfrm>
              <a:off x="1547664" y="3068960"/>
              <a:ext cx="50405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4000" b="1" dirty="0"/>
                <a:t>_</a:t>
              </a:r>
            </a:p>
          </p:txBody>
        </p:sp>
      </p:grpSp>
      <p:cxnSp>
        <p:nvCxnSpPr>
          <p:cNvPr id="9" name="8 Düz Bağlayıcı"/>
          <p:cNvCxnSpPr/>
          <p:nvPr/>
        </p:nvCxnSpPr>
        <p:spPr>
          <a:xfrm flipH="1">
            <a:off x="2555776" y="2060848"/>
            <a:ext cx="864096" cy="504056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 Metin kutusu"/>
          <p:cNvSpPr txBox="1"/>
          <p:nvPr/>
        </p:nvSpPr>
        <p:spPr>
          <a:xfrm>
            <a:off x="2627784" y="1052736"/>
            <a:ext cx="8226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14</a:t>
            </a:r>
          </a:p>
        </p:txBody>
      </p:sp>
      <p:sp>
        <p:nvSpPr>
          <p:cNvPr id="11" name="10 Metin kutusu"/>
          <p:cNvSpPr txBox="1"/>
          <p:nvPr/>
        </p:nvSpPr>
        <p:spPr>
          <a:xfrm>
            <a:off x="3779912" y="1052736"/>
            <a:ext cx="8226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60</a:t>
            </a:r>
          </a:p>
        </p:txBody>
      </p:sp>
      <p:cxnSp>
        <p:nvCxnSpPr>
          <p:cNvPr id="12" name="11 Düz Bağlayıcı"/>
          <p:cNvCxnSpPr/>
          <p:nvPr/>
        </p:nvCxnSpPr>
        <p:spPr>
          <a:xfrm flipH="1">
            <a:off x="3635896" y="2060848"/>
            <a:ext cx="864096" cy="504056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12 Metin kutusu"/>
          <p:cNvSpPr txBox="1"/>
          <p:nvPr/>
        </p:nvSpPr>
        <p:spPr>
          <a:xfrm>
            <a:off x="3635896" y="4005064"/>
            <a:ext cx="10374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8000" dirty="0" smtClean="0">
                <a:latin typeface="Aharoni" pitchFamily="2" charset="-79"/>
                <a:cs typeface="Aharoni" pitchFamily="2" charset="-79"/>
              </a:rPr>
              <a:t>50</a:t>
            </a:r>
          </a:p>
        </p:txBody>
      </p:sp>
      <p:sp>
        <p:nvSpPr>
          <p:cNvPr id="14" name="13 Metin kutusu"/>
          <p:cNvSpPr txBox="1"/>
          <p:nvPr/>
        </p:nvSpPr>
        <p:spPr>
          <a:xfrm>
            <a:off x="2483768" y="4005064"/>
            <a:ext cx="132119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8000" dirty="0" smtClean="0">
                <a:latin typeface="Aharoni" pitchFamily="2" charset="-79"/>
                <a:cs typeface="Aharoni" pitchFamily="2" charset="-79"/>
              </a:rPr>
              <a:t>02:</a:t>
            </a:r>
          </a:p>
        </p:txBody>
      </p:sp>
      <p:sp>
        <p:nvSpPr>
          <p:cNvPr id="15" name="14 Metin kutusu"/>
          <p:cNvSpPr txBox="1"/>
          <p:nvPr/>
        </p:nvSpPr>
        <p:spPr>
          <a:xfrm>
            <a:off x="3779912" y="1052736"/>
            <a:ext cx="8226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95</a:t>
            </a:r>
          </a:p>
        </p:txBody>
      </p:sp>
      <p:grpSp>
        <p:nvGrpSpPr>
          <p:cNvPr id="3" name="20 Grup"/>
          <p:cNvGrpSpPr/>
          <p:nvPr/>
        </p:nvGrpSpPr>
        <p:grpSpPr>
          <a:xfrm>
            <a:off x="6876256" y="1484784"/>
            <a:ext cx="1656184" cy="1643990"/>
            <a:chOff x="6876256" y="1484784"/>
            <a:chExt cx="1656184" cy="1643990"/>
          </a:xfrm>
        </p:grpSpPr>
        <p:sp>
          <p:nvSpPr>
            <p:cNvPr id="16" name="15 Metin kutusu"/>
            <p:cNvSpPr txBox="1"/>
            <p:nvPr/>
          </p:nvSpPr>
          <p:spPr>
            <a:xfrm>
              <a:off x="7452320" y="1484784"/>
              <a:ext cx="694421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4800" dirty="0" smtClean="0">
                  <a:latin typeface="Aharoni" pitchFamily="2" charset="-79"/>
                  <a:cs typeface="Aharoni" pitchFamily="2" charset="-79"/>
                </a:rPr>
                <a:t>60</a:t>
              </a:r>
            </a:p>
            <a:p>
              <a:r>
                <a:rPr lang="tr-TR" sz="4800" dirty="0" smtClean="0">
                  <a:latin typeface="Aharoni" pitchFamily="2" charset="-79"/>
                  <a:cs typeface="Aharoni" pitchFamily="2" charset="-79"/>
                </a:rPr>
                <a:t>35</a:t>
              </a:r>
              <a:endParaRPr lang="tr-TR" sz="4800" dirty="0">
                <a:latin typeface="Aharoni" pitchFamily="2" charset="-79"/>
                <a:cs typeface="Aharoni" pitchFamily="2" charset="-79"/>
              </a:endParaRPr>
            </a:p>
          </p:txBody>
        </p:sp>
        <p:cxnSp>
          <p:nvCxnSpPr>
            <p:cNvPr id="18" name="17 Düz Bağlayıcı"/>
            <p:cNvCxnSpPr/>
            <p:nvPr/>
          </p:nvCxnSpPr>
          <p:spPr>
            <a:xfrm>
              <a:off x="7092280" y="2996952"/>
              <a:ext cx="1440160" cy="0"/>
            </a:xfrm>
            <a:prstGeom prst="line">
              <a:avLst/>
            </a:prstGeom>
            <a:ln w="508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18 Metin kutusu"/>
            <p:cNvSpPr txBox="1"/>
            <p:nvPr/>
          </p:nvSpPr>
          <p:spPr>
            <a:xfrm>
              <a:off x="6876256" y="2420888"/>
              <a:ext cx="50405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4000" dirty="0" smtClean="0"/>
                <a:t>+</a:t>
              </a:r>
              <a:endParaRPr lang="tr-TR" sz="4000" dirty="0"/>
            </a:p>
          </p:txBody>
        </p:sp>
      </p:grpSp>
      <p:sp>
        <p:nvSpPr>
          <p:cNvPr id="20" name="19 Metin kutusu"/>
          <p:cNvSpPr txBox="1"/>
          <p:nvPr/>
        </p:nvSpPr>
        <p:spPr>
          <a:xfrm>
            <a:off x="7452320" y="2996952"/>
            <a:ext cx="6944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800" dirty="0" smtClean="0">
                <a:latin typeface="Aharoni" pitchFamily="2" charset="-79"/>
                <a:cs typeface="Aharoni" pitchFamily="2" charset="-79"/>
              </a:rPr>
              <a:t>95</a:t>
            </a:r>
            <a:endParaRPr lang="tr-TR" sz="4800" dirty="0"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1026" name="Picture 2" descr="C:\Users\casper\Pictures\hareketli\1demethuzunca3d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5219911"/>
            <a:ext cx="2195736" cy="16380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3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60</Words>
  <Application>Microsoft Office PowerPoint</Application>
  <PresentationFormat>Ekran Gösterisi (4:3)</PresentationFormat>
  <Paragraphs>55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Ofis Teması</vt:lpstr>
      <vt:lpstr>Slayt 1</vt:lpstr>
      <vt:lpstr>Slayt 2</vt:lpstr>
      <vt:lpstr>Slayt 3</vt:lpstr>
      <vt:lpstr>Slayt 4</vt:lpstr>
      <vt:lpstr>Slayt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özge özsakınç</dc:creator>
  <cp:lastModifiedBy>özge özsakınç</cp:lastModifiedBy>
  <cp:revision>5</cp:revision>
  <dcterms:created xsi:type="dcterms:W3CDTF">2012-11-12T15:44:47Z</dcterms:created>
  <dcterms:modified xsi:type="dcterms:W3CDTF">2012-11-17T20:43:18Z</dcterms:modified>
</cp:coreProperties>
</file>