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0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7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Başlık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2" name="21 Alt Başlık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795314-0F52-45A3-8150-15A13CDD99C2}" type="datetimeFigureOut">
              <a:rPr lang="tr-TR" smtClean="0"/>
              <a:t>15.11.2012</a:t>
            </a:fld>
            <a:endParaRPr lang="tr-TR"/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3152ED-BFD8-4414-8FD0-26F6E6EDC86E}" type="slidenum">
              <a:rPr lang="tr-TR" smtClean="0"/>
              <a:t>‹#›</a:t>
            </a:fld>
            <a:endParaRPr lang="tr-TR"/>
          </a:p>
        </p:txBody>
      </p:sp>
      <p:sp>
        <p:nvSpPr>
          <p:cNvPr id="8" name="7 Oval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Oval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795314-0F52-45A3-8150-15A13CDD99C2}" type="datetimeFigureOut">
              <a:rPr lang="tr-TR" smtClean="0"/>
              <a:t>15.11.2012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3152ED-BFD8-4414-8FD0-26F6E6EDC86E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795314-0F52-45A3-8150-15A13CDD99C2}" type="datetimeFigureOut">
              <a:rPr lang="tr-TR" smtClean="0"/>
              <a:t>15.11.2012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3152ED-BFD8-4414-8FD0-26F6E6EDC86E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795314-0F52-45A3-8150-15A13CDD99C2}" type="datetimeFigureOut">
              <a:rPr lang="tr-TR" smtClean="0"/>
              <a:t>15.11.2012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3152ED-BFD8-4414-8FD0-26F6E6EDC86E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795314-0F52-45A3-8150-15A13CDD99C2}" type="datetimeFigureOut">
              <a:rPr lang="tr-TR" smtClean="0"/>
              <a:t>15.11.2012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3152ED-BFD8-4414-8FD0-26F6E6EDC86E}" type="slidenum">
              <a:rPr lang="tr-TR" smtClean="0"/>
              <a:t>‹#›</a:t>
            </a:fld>
            <a:endParaRPr lang="tr-TR"/>
          </a:p>
        </p:txBody>
      </p:sp>
      <p:sp>
        <p:nvSpPr>
          <p:cNvPr id="10" name="9 Dikdörtgen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Oval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Oval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795314-0F52-45A3-8150-15A13CDD99C2}" type="datetimeFigureOut">
              <a:rPr lang="tr-TR" smtClean="0"/>
              <a:t>15.11.2012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3152ED-BFD8-4414-8FD0-26F6E6EDC86E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795314-0F52-45A3-8150-15A13CDD99C2}" type="datetimeFigureOut">
              <a:rPr lang="tr-TR" smtClean="0"/>
              <a:t>15.11.2012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3152ED-BFD8-4414-8FD0-26F6E6EDC86E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795314-0F52-45A3-8150-15A13CDD99C2}" type="datetimeFigureOut">
              <a:rPr lang="tr-TR" smtClean="0"/>
              <a:t>15.11.2012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3152ED-BFD8-4414-8FD0-26F6E6EDC86E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795314-0F52-45A3-8150-15A13CDD99C2}" type="datetimeFigureOut">
              <a:rPr lang="tr-TR" smtClean="0"/>
              <a:t>15.11.2012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3152ED-BFD8-4414-8FD0-26F6E6EDC86E}" type="slidenum">
              <a:rPr lang="tr-TR" smtClean="0"/>
              <a:t>‹#›</a:t>
            </a:fld>
            <a:endParaRPr lang="tr-TR"/>
          </a:p>
        </p:txBody>
      </p:sp>
      <p:sp>
        <p:nvSpPr>
          <p:cNvPr id="6" name="5 Dikdörtgen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795314-0F52-45A3-8150-15A13CDD99C2}" type="datetimeFigureOut">
              <a:rPr lang="tr-TR" smtClean="0"/>
              <a:t>15.11.2012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3152ED-BFD8-4414-8FD0-26F6E6EDC86E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795314-0F52-45A3-8150-15A13CDD99C2}" type="datetimeFigureOut">
              <a:rPr lang="tr-TR" smtClean="0"/>
              <a:t>15.11.2012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3152ED-BFD8-4414-8FD0-26F6E6EDC86E}" type="slidenum">
              <a:rPr lang="tr-TR" smtClean="0"/>
              <a:t>‹#›</a:t>
            </a:fld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9" name="8 Akış Çizelgesi: İşlem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Akış Çizelgesi: İşlem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Pasta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Oval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Halka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E4795314-0F52-45A3-8150-15A13CDD99C2}" type="datetimeFigureOut">
              <a:rPr lang="tr-TR" smtClean="0"/>
              <a:t>15.11.2012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A3152ED-BFD8-4414-8FD0-26F6E6EDC86E}" type="slidenum">
              <a:rPr lang="tr-TR" smtClean="0"/>
              <a:t>‹#›</a:t>
            </a:fld>
            <a:endParaRPr lang="tr-TR"/>
          </a:p>
        </p:txBody>
      </p:sp>
      <p:sp>
        <p:nvSpPr>
          <p:cNvPr id="15" name="14 Dikdörtgen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259632" y="260648"/>
            <a:ext cx="75608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latin typeface="Comic Sans MS" pitchFamily="66" charset="0"/>
              </a:rPr>
              <a:t>Çocuklar tavşanımız çok acıkmış ve yemek yemek istiyor.  </a:t>
            </a:r>
            <a:endParaRPr lang="tr-TR" sz="4000" dirty="0">
              <a:latin typeface="Comic Sans MS" pitchFamily="66" charset="0"/>
            </a:endParaRPr>
          </a:p>
        </p:txBody>
      </p:sp>
      <p:pic>
        <p:nvPicPr>
          <p:cNvPr id="36866" name="Picture 2" descr="http://t2.gstatic.com/images?q=tbn:ANd9GcSZ47zmgoVwq0t1gMpbAcOU2YeeV9g8dYIXunhgMxQz6A175ojm3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780928"/>
            <a:ext cx="2410016" cy="3240360"/>
          </a:xfrm>
          <a:prstGeom prst="rect">
            <a:avLst/>
          </a:prstGeom>
          <a:noFill/>
        </p:spPr>
      </p:pic>
      <p:sp>
        <p:nvSpPr>
          <p:cNvPr id="6" name="5 Metin kutusu"/>
          <p:cNvSpPr txBox="1"/>
          <p:nvPr/>
        </p:nvSpPr>
        <p:spPr>
          <a:xfrm>
            <a:off x="3707904" y="2924944"/>
            <a:ext cx="5436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latin typeface="Comic Sans MS" pitchFamily="66" charset="0"/>
              </a:rPr>
              <a:t>Peki tavşanlar ne yer?</a:t>
            </a:r>
            <a:endParaRPr lang="tr-TR" sz="4000" dirty="0">
              <a:latin typeface="Comic Sans MS" pitchFamily="66" charset="0"/>
            </a:endParaRPr>
          </a:p>
        </p:txBody>
      </p:sp>
      <p:sp>
        <p:nvSpPr>
          <p:cNvPr id="36868" name="AutoShape 4" descr="data:image/jpeg;base64,/9j/4AAQSkZJRgABAQAAAQABAAD/2wCEAAkGBhIQERUSEBQSFBUUEBQQFBITFBcVFRUQFRQVFhQVFhIYGyceFxkjGRUUHy8gJCcqLC4sFh8xNTAqNSYrLCkBCQoKDgwOGg8PGiwkHyQpLCoyLCwsLCkpLCosNSksLCwqLCwvLCwsLCwsLCksKiwsLCwsLCwsLCwpLCwsKSwsLP/AABEIAOEA4QMBIgACEQEDEQH/xAAcAAEAAQUBAQAAAAAAAAAAAAAABgEDBAUHAgj/xABFEAACAQIDBQUECAQEAwkAAAABAgADEQQSIQUGMUFREyJhcYEHMlKRFEJicoKhorEjc8HRM0OjwhWD4SQ0U2OSsrPD8P/EABsBAQACAwEBAAAAAAAAAAAAAAAEBgEDBQIH/8QALxEAAgEDBAEDAwMDBQAAAAAAAAECAwQRBRIhMRNBUWFxgbEUkfEy0fAiMzRSwf/aAAwDAQACEQMRAD8A7jERAEREAREoYBWJzzbvtMdaxTCLTZEYqalTMRUI45MpGVeWbW/EC1r523PaGiYam+H1rV6edVbXshcqzOOZDBlA5lTyBnjfE8eSPPPRJdpbdw+Gt29WnTJ4BmAYjqF4keMy8PiUqKHpsrqwDKykFSp4EEcROC1qzOzO7Mzsbs7G7MfE/wBOA5WE6VuTtejhdnI2JqpTBq1ygY2JXtW91eLa3OgPGeYVNzweIVdzwTWJCsX7U8OptSp1qn2rLTX9Zzfpm93b3lp46mXphlKNkdHtmU2BGoJBBB0PnwsZ7Uk+EbFJN4TNxERPR6EREAREQBERAEREAREQBERAEREAREQBESl4BWJirtOiX7MVKZe9sgdc1/u3vMm8ArIt7QttnD4UohtUrnslI0Kpa9Rh0sugPV1konJvaPtDtcaU5Uaa0wPtuBUc/I0x+Ga6ktscmurLbHJFwP7W8JRUAvbmbnzlYkE5wnlUA4aePhx49JRmJOVdTa+vBR1P9Bzt5ke/oIPvMzdQbZT+EDh/+N55c1E8uaj2Wu3v7gzfavZfQ8/QGbvd3ejEYIOKYontGDEsjt7q2AFnGnE8OcwOzEdmJ4VZp8GtV2nlHUdzN8jjc9OoipURQ90vlZCbXAOqkG2lzxGvG0oFQcLi/TnOAMtjz4W4nUcbEc54WmBqAB4gAH5yVG545RMjd8co+g5WRf2d4+rWwl6pZstV6asxJYoAp1Y6tYllude7JRJkXlZJ0XuWRERMmRERAEREAREQBERAEREAREQBIv7QtqvQwtqZKtVqClmBsQuVnaxHAkJlvyzXkokT9pWBNTB51/yaq1T9yzIx8gHzHwUzxPO14PE87Xg5tSpLlAIXhe1hb5Tf7N3xxWHQ01ZXFrKa2Z2p+RuCw8GOnW2kj2FqXFuY/aX5zozlHo5Uako9MysZtavWN6taq3hnKL6Ill/KajHUbXqAsebgsWuOBa5JIIGviB5TNlGFxY8CLHymN79WN8m+Wa4ieaj5Re1+QHUk2A+dpmLs+kP8tPVQfzMtYrBIql0UKyAuMugNgdCBodLi/EXnrcjO5ChRyjqTqx6t/bkPACXIvEiN5IjeWIiWqj8hMpZCWTy7XMvbPwFTEVVo0hd3NhfgB9Zm+yo1Py4kTxhMI9Z1p0lLuxsqjiepvwAHMnQTrm6O6aYFLmz1nA7SoOAHJEvwQfMnU8gJdGlvfwTaNHe/g2uyNmJhqKUafuouW54seLMfEkknzmZKSs6R1RERAERF4AiUvKwBERAEREAREQBERAEx8dWRKTtVtkVGZ7i4yAEtcc9L6TIml3ypM2BxAXU9kTYc1UhmH/pBmH0YfRyKgqksyrlBZsqXvkUm4TMdTYEC/hL8xsLU5HrceMyZym8s4zeWIiWKtDvZ1JBtZgNcy8jkvYkehI0uNIQRfmPjj3CBxb+GPxaH5C59JfNxa9u8LowN0cdUa2viCAw5gTzVoqwswBHHUX1jodFmJSpg7C9O4I1y3JVvCx93zFvXhPdGlnptV1FNbAHgXqsBkpr0OoLH6q358NWzk1bHktupMtNTIlyjRCKFHAfmeJPmTc+sVW5TCfojCfOEZuxN46+DBFHsrt7ztSzO3QFs3AcgLD1uZNN1PaDUr1loYhEvUuEqU7gZgpazISeIU6g8eXOc4JtqZ0P2f7oOjDFYhSpykUaZ0YBhY1HHIkEgLxAJvqbCbRlNvC6J9CVRywuifSsi+8+/KYJxSCGrUyhiM2RVBva7WJubcAOHG1xfV4X2rUyf4tCoo6oy1PyIU/K8mOpFPDZNdSCeGyd3kZ3t31GBZKa0+0dlLkF8iql7Ak5SSSQbC31TrwvBtv76YivWc0atRKQYimqFqfcGmZrWYk2vr1GnXQ7Qx9auwepUZ2VAgz2PdBYgZgAeLHU3mmVddI0TuY8pHTNle03D1Dlrq2HPxMc9P1qAXXzYAeM9e0farJg07F7CtVVC6Nxp5Hc2YcjlA05EzlNOtc2Iytxt18Qef79QJe7VsgphmFMP2nZ37mfKy5gp902Y8LX53mPM2sM8+dtYZut297q2CcavUok9+iSW05mmSe63hwPA9R1/CY1KtNatNgyOodWHAqRe/hOCTNXbdYYZsID/AAmqdqddftU7fAzWc+II4MZinVxwxTrYWGdww+KSouamyuvxKQw046jSXZxzcjbhwuKUXtSrMKVQcszG1Op5hiAT0Y9BbsUkQluWSVCamslYiJ7PYiIgCIiAJQiViAc/297Mczl8GyKCb9jUuFU/YcA2H2SDbkQLAa7DezXGG4epRpixtZmqEm2gtlWwvbW/pOoxNTowbzg0uhBvODgtN2RilQFSGKsDxVwbMD6gj0mVOjb1bi08Ye1pnsq1rFrXSpYWGdevLMNbcbgACCYzc/HUD/gsw+Kl/EU/hHe+aiRJ0ZRfBCqUJRfHKLOGxIS61Fz0mN6iG5sf/EW2oI5215jUa3to7MNEB1Oek1rPoSt/dDkaEG4s40Nxextm1tVqtP8AxEZbfGjJw+8BNxultZWLYdspUqSq3DDIdHS3TvAgdGYcBNfwzXh45RhYfDNVdaaaMxtfjlUas5HgPmSBzmVvNkpGlh6dlp0KWe1/rNcAk9QquSf/ADCZIdk7CXDu7Als1lS/FKQ1yX+t3ufRVvqLnU7X2cVr1MQ2VmZqaYZGBZQ601zVqiKCSqWYhQDcjqVth4xjJiMHN7YkZxBZbaWJAIVh3sp4MU0yKeRYgniFI1nrYuwcTintSzVLGxsFWkn36pHHwBv9mdB3f9nmGZRWrVTii93uDakzE94tY5nN73zG32Rwk2oUFRQqKqqosFUAADoANBJMLdepKha4/qItuz7P6WGIq1iK1YWINrU6bdUQ8W+0demWSy0rElKKisImRiorCOUe0vAlMYKn1atJSD9un3HHy7M+sic7Nvju/wDTMMUW3aIe0pE6d8A90nkGBK+FweU40QRcEEEEggixDA2II5EEEEeEhV4Ylk59zDEs+5lYakLXtLxpg8h8pYwj8vWZMjkYx62BVhbUcwRyPIjxExq1FqYuSGXmbWK+JF9V/bxFyNjBmU8HpPBrYlOzyMU5CxX7h4D0II9B1lZsNhRluCOFxa/TxndNg7Q+kYajW51KKOfvFRmHo1xOGEzpvs93hw/0OlSatSFQPVUIXUMQazlbAnXQi1pIoPlok27w2iaxKCLyUTCsREAREQBERAEREAShlZQwCGb3bUNSocOp7iWNQfHUIDKh+yqlSRzLDoQYztHGrR7Oo5ygV6YzHgMzZGJJ4DKzamZL1c9Wq3xVqrenauB+Vh6Sr0wwswBB4gi4PoZRbu8lK73y6i+vhFnpWkf03j/7L8m4G1KWXOXULa+bMMtvvXtNANtU8VWc0iWSki01cDuMzEmplbnwpj0mON3sKDf6PQvxv2Sf2meqACwAAHIaAek23WpQq03CKfJAsdH/AE9VVJSzgzdj7WOFq5ibUnYCqOQvYCqOjDS55re/uidCE5c1BTxAPLXXTnJ5uvizUwtMsbsoNJjzLU2KEnzy39Z1NEunODpSfXX0ManQUZKovU20REsJyC3VrKoJYhQOJJAA9TOdb77BpVicVg3pu3GtSpurFgB/iKqnVgBYjmACNRZvHtVpv21Etc0jTIQcVFUMS+nxFSnop8ZBjTU8QPkJFq1F/S0Q69VZ2NHtHtYibCnUDC4mHh8ILaWA5ACX6dDKbg+d5CIBfiIgGDjQWdQlrqDmJNgFYAgacTdQbdPMXtGnUHJD5MQfzFvzl9Pef+Z/sS35WnueXNrg8uo08GJTpFzd1IC2srW1broSCBpbxPgJltrodR0Oo+URPEpNs1yk28m32PvXisKpSk4ZLWCVQXVDyKagj7t8vgJhY3ateub1qtV/AuQo8qa2UfKYsoTaevLNrGT35ZtYyS/2e7w1RiPozuz03VsgYlilRVzd0nUKVDacLgWtc36XOUezfAGpjO0+rRpsxP23BRB8jUP4Z1edOg24cnWt23TWRERN5IEREAREQBKGVgwDljpkrVF6Vqy/6r2/K0uiZG9OG7PGVOjhKw9Rkb9VMn8Uxgec+e39Px3Ek/cuNvLfRhJexC9lb5NiHxNQVaKig6rRwPZlq+JUsQxpsDfOAL2AI62Gs1R3wpHH4j6TUxKqqNTwfY1AlNa1wEeqCQCp4km4sdQRMLH+zjE/TW7C4pFzUFUMB2ak3s2twRcjyHpJDtf2b4etarTYqAqU3L5u8UULmULzIA0NpaKbsabjJY5jj+fk4U/1U1KLzwyVbIx3bUUqHLdl72Q3XOpKtlbmuYGx6Wk03Gqfw6y9K9/RqVM/vmkN2bgMPQw6LTDlaahOPe+8Re2pN/WSjcshXq5TmVxSZT4/xQQfkPlObpkVG8k4dPP7Eu+blbrd2sEteqBxlUe8xHY2chgDYAE/V15+cpTrEAm4sNCxOkthwDxt7YlPF0WpVNAdVYe8jj3XXxH5gkHQmcZ2vsirhappVhY8VYe66fGh6dRxB0PIntVXEGw1GvBr6TB25smliValWAYXGWxs6PbRlbkf3vY3Gk1VKSmjTVpKovk4/hattD6efSX6qhgVbgQVPkRYy9vBuJVwrlgVYcqiXUkdKqjQN+XQjhMWhXJwxJ1C1Rm6qCLAt1UnTNYWOhA0JhOm0c903F8l0JkRGY91kNmPJqfdqqT4EEg81I4kGY/bu2oyoOWYFmt4i4A8tZvsHgWxVGthmILfw6tM8ApZTa/hemwPg56zSFO7mDKwzZTbirdDf1mueVyjXUyuUWqaEFixBzW4LbgLdTyt8pclzDYd6rZaaliNTbQKDzdjoo89TyBlzE4dKV1JFWoNCouKNM9GOjVG+zoOoHPVtb5Zpw3yzC+kLmyg3NibDWwHU8BrpLsoq2/qdB+Q0A8AAByAlbzy8eh5ePQS1iOFxx5ecuy3Uf8A6xHszHs7Lutsqjh8MgoEsrqKpqH3qhdQc59LacgAOU3E0+6FJlwOGD6EUE0PIEXA+RE3E7i6LBHoRETJkREQBERAEREAiPtAwOZaVa3uOaTH7NS1tfvqg/FIxQGnE9OR/cTo+29n9vh6lLmyEKejjVD6MFPpOa4OrfwuL26Hp6cJVNdo4mqi9f8AwsWlVN1OUPbkuVCwDquW7LYZtAbcr8rgnXraYWIV6uHbDqGWqxKgFSMoYEMzG1gACxvexNrXvNiVvLbUgOJt6zj0biMEsxzgnVKTk+GXqez3WkygC7BVC30VRw18pvNzqVndAblUpFiOFy1bT95G8o5Bj8wPmZJ9w6RBrnTjSXTwVm/3zqaTPdcr6MgahHbRefdEiqJo/wCH95bNM5LAXIfMR4WmcaYlHoAy3leNfWpnIoI1zFrdBLtVbVMxGmYa8uEy1oASn0cQDDWh3zmXS7Ek8CpB+fGc/wB5dgUcOnaYdgr9sXOFsXV6bLZ0CqCaYZbjXu8OFpLt6drDDKFQgVKlwpIuEQe9UI4aXAAPEkcgZEEpAXOpucxYm5ZubM31j4zj6hqMLbEEsy/BOtrB3KzLhF7Y2yMld7Emk9GiaRvqUAqNl8xnA8piVt2md6hK9jSaqtTQ3c3BzCx93vZjm+1p1GbuztClWoAK2tNnpEHRlCuwQEcu6FmTtauEp9wjMzKi8+8xsDbnbVrfZM2Oa25ZX5QbqeNLnODQ7X2stMfRsNamq++y6EE8QDxLnmx1F+uq6NSALCwE2j7uotjnrZQbuO4zldcxBKatrm146jS9xJ6XstpuAy4lyrAMCEQ3Ui4IPlNFCcbtN030brnTa9J4mQM1RNju5u/Ux1YItwikGrUH1F45QTpnPADle50Gs6wnsvwqG9Rq1X7LMEX/AEwD+clWDwNOigp0kVEHBVAAHoJNp2uHmRrpWmHmRzXHezLFKx7F6VRL6FmNN7eK5SD5g+gmw2F7MSHD4xkYA37Gnchj0d2Auv2QNeZtcHoMSQqME84JSoQTzgoBKxE3G4REQBERAEREAREQAZzPbuE7DFVF5Fu2X7tS5P6xUHoJ0yRDf/Bd2nXAvlbsX+6/un0cAf8AMM5uqUPLbv3XJ0NOq+Ous9Pgj95WWKFYkcDppy/vLqnwt8pQ2sFoKyVbjp/Cqt8WIP6aVJf3BkVk03Op2wiH43q1PRqrkflad7QYZrSl7I5GqyxTS+TdxES4FeEoZWa7eHGGlhqrrowplU/mN3U/UyzEmoptmUsvBCNoY3t61SrxDNkT+UhKrbwJzP8AjmNmVfhHC/AcTYfM6StOmAAo4ABR5DQTk+8W3sI9Osxeu+LautTDVEqMaVHDB83ZOpt3wc5sAQCy2bQyk29tLUa05uWPX+xZqtdWdOMUsnS8Tsak79pZkqWt2tJ2pvboWUjMPO88f8EuytUrYmrkYOq1Kl1Djg1gouRfnNH/AMcxAwJr4cJU+iUsO+LNer32NVL5FFrs12BJJHCwubgbvd3bH0vDU61iMy9665RnGj5bk3XNcA+ExWpXltSy5Pb1/n1MU3bVqnEVuXPRsibSZbl1s2EUfA9SmPuq5yj0UqPSQqsdPPSTXcqllwin43q1PQ1Gy/pAPrJegZ8svbBq1VLxx+pvYiJbSvCIiAIiIAiIgCIiAIiIAiIgCYe1tnivRqUjpnQqD0birejAH0mZEw1lYZlPHKOTYZzfvCx1DDo4NmHoQR6TLmTvXgOxxTEe7VHbL9/QVR88rf8AMmGrXFxPnl7QdGtKBcqNXzUo1Pf8ipUygt8ILfIX/pOh7Dw3ZYaih4rRpqfMKL/nec5NBqhWncDtKiUrAXNndVbU+BM6mJYNAp4hOfykcXVp/wCqMSsREshxhI1vvXtTpU/jrAkfZpqz/wDuCSSyH77PetRXpSqt6lqQH7GQdQnstpv4JNpHdWivk0AnPaXsqptiO17YNhy3aBFHeZSbhc/C3K45ToYM0uz8elCmtB8+enemqKjMzopIRksLEFcuvAG4NrSm2datSjLwvl4/bnn7Flr0qc2vIjmG8Ow8bVxjUMlVwKjijocgovUaoMp4Kl3JPQkzrGwdjJhKCUUC6KM7AWz1LDM563P5WmXhqjst3UITc5M2awvpcjTNbja48TxlalQgcB8/+k3Xt/UuYqk1jHs+2a7a0jSk5rnJbrZmYKnvEhE/mMQq/mR6AzqGBwq0qaU191EVB5KAB+0hG5OzjVrmswGWjovO9Zx/tQ/6g6SfSwaPbeKjvfcvwcrVK2+rsXUfyIiJ2jlCIiAIiIAiIgCIiAIiIAiIgCIiAaHfHZhrYcsou9E9qoHEgAh1HW6k2HULIJhq45EEHUEGdYtOa7wbG+i1ioH8OoS1I20HNqXmupA+G3wmV7WbTfFVY+nZ29KuEm6MvXr6mXu7Q7TF0hyQPWP4VyL+qoD+GdAEim4eBIR65/zCEQ9aSX1HgXL+YCmSuT9MoeG3in2+f3IN9UU67a6XAiInSIQkG3yucUNbZcOtvxVKl9PwCTmQXetr4xvChRH6qx/rOVq7xaS+35J+nrNeP3NPnI4j1Go+XET2GlYlFyWkpMbEvyAJNwAo4s5NlUeJJA9ZfqPYTZbnbM7av2jDuUdfOuw7o/CpLebIeUm2Ns7isof5g016yo03Uf2+pL9hbLGGoJT0JAzOw+tUY3c+VybeAE2ERPoMYqKwinNtvLEREyYEREAREQBERAEREAREQBERAEREASzisGlVSlVVdTxV1DA24aGXogHlKYAAAAAFgBoABwAE9REAREQBIFvP/wB8qfyqP/2SeyB70D/tj/yaJ/Or/acjWf8AiS+qOhp3++vua2eC/UH5X/ae5bqvYSjotHZj1q9yFUFiSFVbG7OxAVfUkD1nSth7KGGoJT0JAzOw+tUbV28r8PAAcpFNytldpVNdh3aRyp41iNT+FTbzc81k7l00e18VLyPt/gruqXG+fjj1H8iIids5IiIgCIiAIiIAiIgCIiAIiIAiIgCIiAIiIAiIgCIiAJBN8KQOMvqD9HpajwqVx/aTuQvfVcuIpN8VB1v4o6Ef/IZzNVTdrPHx+SdYPFeJoxccTf0tLAptVdUpi7OwRAeFzrc+AALHwUylfEjhcfOSzcjY1l+kuNXXLSB5UTY5vNyAfuheplX06zdxVWelyyw3dwrek36vokWzNnrh6SUk4ItrniTxZj4kkk+JmVES9JJLCKi3nliIiZMCIiAIiIAiIgCIiAIiIAiIgCIiAIiIAiIgCIiAIiIAkY37wJailUC/ZPdrcqTgqx8gcjHwUyTxNdWmqsHB+qNlKo6c1Nehzvdzd04pg9QEUAbkkf4p+BeqfE3A+6L3NuhgSsTVbW0LaGyH8my4uJ3E90hERJJHEREAREQBERAEREAREQBERAEREAREQBERAEREAREQBERAEREAREQBERAEREAREQBERAEREAREQD//2Q=="/>
          <p:cNvSpPr>
            <a:spLocks noChangeAspect="1" noChangeArrowheads="1"/>
          </p:cNvSpPr>
          <p:nvPr/>
        </p:nvSpPr>
        <p:spPr bwMode="auto">
          <a:xfrm>
            <a:off x="155575" y="-1028700"/>
            <a:ext cx="2143125" cy="2143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686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4149080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851920" y="260648"/>
            <a:ext cx="2160240" cy="936104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latin typeface="Comic Sans MS" pitchFamily="66" charset="0"/>
              </a:rPr>
              <a:t>864</a:t>
            </a:r>
            <a:endParaRPr lang="tr-TR" sz="5400" dirty="0">
              <a:latin typeface="Comic Sans MS" pitchFamily="66" charset="0"/>
            </a:endParaRPr>
          </a:p>
        </p:txBody>
      </p:sp>
      <p:sp>
        <p:nvSpPr>
          <p:cNvPr id="5" name="4 Oval"/>
          <p:cNvSpPr/>
          <p:nvPr/>
        </p:nvSpPr>
        <p:spPr>
          <a:xfrm>
            <a:off x="1115616" y="1412776"/>
            <a:ext cx="1656184" cy="1440160"/>
          </a:xfrm>
          <a:prstGeom prst="ellipse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Comic Sans MS" pitchFamily="66" charset="0"/>
              </a:rPr>
              <a:t>860</a:t>
            </a:r>
            <a:endParaRPr lang="tr-TR" sz="4000" dirty="0">
              <a:latin typeface="Comic Sans MS" pitchFamily="66" charset="0"/>
            </a:endParaRPr>
          </a:p>
        </p:txBody>
      </p:sp>
      <p:sp>
        <p:nvSpPr>
          <p:cNvPr id="6" name="5 Oval"/>
          <p:cNvSpPr/>
          <p:nvPr/>
        </p:nvSpPr>
        <p:spPr>
          <a:xfrm>
            <a:off x="7308304" y="1412776"/>
            <a:ext cx="1512168" cy="1440160"/>
          </a:xfrm>
          <a:prstGeom prst="ellipse">
            <a:avLst/>
          </a:prstGeom>
          <a:ln w="57150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atin typeface="Comic Sans MS" pitchFamily="66" charset="0"/>
              </a:rPr>
              <a:t>870</a:t>
            </a:r>
            <a:endParaRPr lang="tr-TR" sz="3600" dirty="0">
              <a:latin typeface="Comic Sans MS" pitchFamily="66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1115616" y="3140968"/>
            <a:ext cx="80283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latin typeface="Comic Sans MS" pitchFamily="66" charset="0"/>
              </a:rPr>
              <a:t>813 sayısını en yakın onluğa yuvarlayınız.</a:t>
            </a:r>
            <a:endParaRPr lang="tr-TR" sz="4000" dirty="0">
              <a:latin typeface="Comic Sans MS" pitchFamily="66" charset="0"/>
            </a:endParaRPr>
          </a:p>
        </p:txBody>
      </p:sp>
      <p:sp>
        <p:nvSpPr>
          <p:cNvPr id="8" name="7 Yatay Kaydırma"/>
          <p:cNvSpPr/>
          <p:nvPr/>
        </p:nvSpPr>
        <p:spPr>
          <a:xfrm>
            <a:off x="971600" y="4653136"/>
            <a:ext cx="7920880" cy="1728192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4400" dirty="0" smtClean="0">
                <a:latin typeface="Comic Sans MS" pitchFamily="66" charset="0"/>
              </a:rPr>
              <a:t>864 sayısı 860’a yuvarlanır.</a:t>
            </a:r>
          </a:p>
          <a:p>
            <a:pPr algn="ctr"/>
            <a:endParaRPr lang="tr-TR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604 -0.18912 " pathEditMode="relative" ptsTypes="AA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6" grpId="0" animBg="1"/>
      <p:bldP spid="7" grpId="0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3851920" y="260648"/>
            <a:ext cx="2160240" cy="936104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latin typeface="Comic Sans MS" pitchFamily="66" charset="0"/>
              </a:rPr>
              <a:t>504</a:t>
            </a:r>
            <a:endParaRPr lang="tr-TR" sz="5400" dirty="0">
              <a:latin typeface="Comic Sans MS" pitchFamily="66" charset="0"/>
            </a:endParaRPr>
          </a:p>
        </p:txBody>
      </p:sp>
      <p:sp>
        <p:nvSpPr>
          <p:cNvPr id="10" name="9 Oval"/>
          <p:cNvSpPr/>
          <p:nvPr/>
        </p:nvSpPr>
        <p:spPr>
          <a:xfrm>
            <a:off x="1115616" y="1412776"/>
            <a:ext cx="1656184" cy="1440160"/>
          </a:xfrm>
          <a:prstGeom prst="ellipse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Comic Sans MS" pitchFamily="66" charset="0"/>
              </a:rPr>
              <a:t>500</a:t>
            </a:r>
            <a:endParaRPr lang="tr-TR" sz="4000" dirty="0">
              <a:latin typeface="Comic Sans MS" pitchFamily="66" charset="0"/>
            </a:endParaRPr>
          </a:p>
        </p:txBody>
      </p:sp>
      <p:sp>
        <p:nvSpPr>
          <p:cNvPr id="11" name="10 Oval"/>
          <p:cNvSpPr/>
          <p:nvPr/>
        </p:nvSpPr>
        <p:spPr>
          <a:xfrm>
            <a:off x="7308304" y="1412776"/>
            <a:ext cx="1512168" cy="1440160"/>
          </a:xfrm>
          <a:prstGeom prst="ellipse">
            <a:avLst/>
          </a:prstGeom>
          <a:ln w="57150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atin typeface="Comic Sans MS" pitchFamily="66" charset="0"/>
              </a:rPr>
              <a:t>510</a:t>
            </a:r>
            <a:endParaRPr lang="tr-TR" sz="3600" dirty="0">
              <a:latin typeface="Comic Sans MS" pitchFamily="66" charset="0"/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1115616" y="3140968"/>
            <a:ext cx="80283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latin typeface="Comic Sans MS" pitchFamily="66" charset="0"/>
              </a:rPr>
              <a:t>504 sayısını en yakın onluğa yuvarlayınız.</a:t>
            </a:r>
            <a:endParaRPr lang="tr-TR" sz="4000" dirty="0">
              <a:latin typeface="Comic Sans MS" pitchFamily="66" charset="0"/>
            </a:endParaRPr>
          </a:p>
        </p:txBody>
      </p:sp>
      <p:sp>
        <p:nvSpPr>
          <p:cNvPr id="13" name="12 Yatay Kaydırma"/>
          <p:cNvSpPr/>
          <p:nvPr/>
        </p:nvSpPr>
        <p:spPr>
          <a:xfrm>
            <a:off x="971600" y="4653136"/>
            <a:ext cx="7920880" cy="1728192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4400" dirty="0" smtClean="0">
                <a:latin typeface="Comic Sans MS" pitchFamily="66" charset="0"/>
              </a:rPr>
              <a:t>504</a:t>
            </a:r>
            <a:r>
              <a:rPr lang="tr-TR" sz="4400" dirty="0" smtClean="0">
                <a:latin typeface="Comic Sans MS" pitchFamily="66" charset="0"/>
              </a:rPr>
              <a:t> sayısı 500’e yuvarlanır.</a:t>
            </a:r>
          </a:p>
          <a:p>
            <a:pPr algn="ctr"/>
            <a:endParaRPr lang="tr-TR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5747 -0.18912 " pathEditMode="relative" ptsTypes="AA"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0" grpId="1" animBg="1"/>
      <p:bldP spid="11" grpId="0" animBg="1"/>
      <p:bldP spid="12" grpId="0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851920" y="260648"/>
            <a:ext cx="2160240" cy="936104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latin typeface="Comic Sans MS" pitchFamily="66" charset="0"/>
              </a:rPr>
              <a:t>228</a:t>
            </a:r>
            <a:endParaRPr lang="tr-TR" sz="5400" dirty="0">
              <a:latin typeface="Comic Sans MS" pitchFamily="66" charset="0"/>
            </a:endParaRPr>
          </a:p>
        </p:txBody>
      </p:sp>
      <p:sp>
        <p:nvSpPr>
          <p:cNvPr id="5" name="4 Oval"/>
          <p:cNvSpPr/>
          <p:nvPr/>
        </p:nvSpPr>
        <p:spPr>
          <a:xfrm>
            <a:off x="1115616" y="1412776"/>
            <a:ext cx="1656184" cy="1440160"/>
          </a:xfrm>
          <a:prstGeom prst="ellipse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Comic Sans MS" pitchFamily="66" charset="0"/>
              </a:rPr>
              <a:t>220</a:t>
            </a:r>
            <a:endParaRPr lang="tr-TR" sz="4000" dirty="0">
              <a:latin typeface="Comic Sans MS" pitchFamily="66" charset="0"/>
            </a:endParaRPr>
          </a:p>
        </p:txBody>
      </p:sp>
      <p:sp>
        <p:nvSpPr>
          <p:cNvPr id="6" name="5 Oval"/>
          <p:cNvSpPr/>
          <p:nvPr/>
        </p:nvSpPr>
        <p:spPr>
          <a:xfrm>
            <a:off x="7308304" y="1412776"/>
            <a:ext cx="1512168" cy="1440160"/>
          </a:xfrm>
          <a:prstGeom prst="ellipse">
            <a:avLst/>
          </a:prstGeom>
          <a:ln w="57150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atin typeface="Comic Sans MS" pitchFamily="66" charset="0"/>
              </a:rPr>
              <a:t>230</a:t>
            </a:r>
            <a:endParaRPr lang="tr-TR" sz="3600" dirty="0">
              <a:latin typeface="Comic Sans MS" pitchFamily="66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1115616" y="3140968"/>
            <a:ext cx="80283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latin typeface="Comic Sans MS" pitchFamily="66" charset="0"/>
              </a:rPr>
              <a:t>228 sayısını en yakın onluğa yuvarlayınız.</a:t>
            </a:r>
            <a:endParaRPr lang="tr-TR" sz="4000" dirty="0">
              <a:latin typeface="Comic Sans MS" pitchFamily="66" charset="0"/>
            </a:endParaRPr>
          </a:p>
        </p:txBody>
      </p:sp>
      <p:sp>
        <p:nvSpPr>
          <p:cNvPr id="8" name="7 Yatay Kaydırma"/>
          <p:cNvSpPr/>
          <p:nvPr/>
        </p:nvSpPr>
        <p:spPr>
          <a:xfrm>
            <a:off x="971600" y="4653136"/>
            <a:ext cx="7920880" cy="1728192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4400" dirty="0" smtClean="0">
                <a:latin typeface="Comic Sans MS" pitchFamily="66" charset="0"/>
              </a:rPr>
              <a:t>228 sayısı 230’a yuvarlanır.</a:t>
            </a:r>
          </a:p>
          <a:p>
            <a:pPr algn="ctr"/>
            <a:endParaRPr lang="tr-TR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7326 -0.19954 " pathEditMode="relative" ptsTypes="AA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6" grpId="1" animBg="1"/>
      <p:bldP spid="7" grpId="0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851920" y="260648"/>
            <a:ext cx="2160240" cy="936104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latin typeface="Comic Sans MS" pitchFamily="66" charset="0"/>
              </a:rPr>
              <a:t>461</a:t>
            </a:r>
            <a:endParaRPr lang="tr-TR" sz="5400" dirty="0">
              <a:latin typeface="Comic Sans MS" pitchFamily="66" charset="0"/>
            </a:endParaRPr>
          </a:p>
        </p:txBody>
      </p:sp>
      <p:sp>
        <p:nvSpPr>
          <p:cNvPr id="5" name="4 Oval"/>
          <p:cNvSpPr/>
          <p:nvPr/>
        </p:nvSpPr>
        <p:spPr>
          <a:xfrm>
            <a:off x="1115616" y="1412776"/>
            <a:ext cx="1656184" cy="1440160"/>
          </a:xfrm>
          <a:prstGeom prst="ellipse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Comic Sans MS" pitchFamily="66" charset="0"/>
              </a:rPr>
              <a:t>460</a:t>
            </a:r>
            <a:endParaRPr lang="tr-TR" sz="4000" dirty="0">
              <a:latin typeface="Comic Sans MS" pitchFamily="66" charset="0"/>
            </a:endParaRPr>
          </a:p>
        </p:txBody>
      </p:sp>
      <p:sp>
        <p:nvSpPr>
          <p:cNvPr id="6" name="5 Oval"/>
          <p:cNvSpPr/>
          <p:nvPr/>
        </p:nvSpPr>
        <p:spPr>
          <a:xfrm>
            <a:off x="7308304" y="1412776"/>
            <a:ext cx="1512168" cy="1440160"/>
          </a:xfrm>
          <a:prstGeom prst="ellipse">
            <a:avLst/>
          </a:prstGeom>
          <a:ln w="57150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atin typeface="Comic Sans MS" pitchFamily="66" charset="0"/>
              </a:rPr>
              <a:t>470</a:t>
            </a:r>
            <a:endParaRPr lang="tr-TR" sz="3600" dirty="0">
              <a:latin typeface="Comic Sans MS" pitchFamily="66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1115616" y="3140968"/>
            <a:ext cx="80283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latin typeface="Comic Sans MS" pitchFamily="66" charset="0"/>
              </a:rPr>
              <a:t>461 sayısını en yakın onluğa yuvarlayınız.</a:t>
            </a:r>
            <a:endParaRPr lang="tr-TR" sz="4000" dirty="0">
              <a:latin typeface="Comic Sans MS" pitchFamily="66" charset="0"/>
            </a:endParaRPr>
          </a:p>
        </p:txBody>
      </p:sp>
      <p:sp>
        <p:nvSpPr>
          <p:cNvPr id="8" name="7 Yatay Kaydırma"/>
          <p:cNvSpPr/>
          <p:nvPr/>
        </p:nvSpPr>
        <p:spPr>
          <a:xfrm>
            <a:off x="971600" y="4653136"/>
            <a:ext cx="7920880" cy="1728192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4400" dirty="0" smtClean="0">
                <a:latin typeface="Comic Sans MS" pitchFamily="66" charset="0"/>
              </a:rPr>
              <a:t>461 sayısı 460’a yuvarlanır.</a:t>
            </a:r>
          </a:p>
          <a:p>
            <a:pPr algn="ctr"/>
            <a:endParaRPr lang="tr-TR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3.7037E-7 L 0.13785 -0.19931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6" grpId="0" animBg="1"/>
      <p:bldP spid="7" grpId="0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851920" y="260648"/>
            <a:ext cx="2160240" cy="936104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latin typeface="Comic Sans MS" pitchFamily="66" charset="0"/>
              </a:rPr>
              <a:t>194</a:t>
            </a:r>
            <a:endParaRPr lang="tr-TR" sz="5400" dirty="0">
              <a:latin typeface="Comic Sans MS" pitchFamily="66" charset="0"/>
            </a:endParaRPr>
          </a:p>
        </p:txBody>
      </p:sp>
      <p:sp>
        <p:nvSpPr>
          <p:cNvPr id="5" name="4 Oval"/>
          <p:cNvSpPr/>
          <p:nvPr/>
        </p:nvSpPr>
        <p:spPr>
          <a:xfrm>
            <a:off x="1115616" y="1412776"/>
            <a:ext cx="1656184" cy="1440160"/>
          </a:xfrm>
          <a:prstGeom prst="ellipse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Comic Sans MS" pitchFamily="66" charset="0"/>
              </a:rPr>
              <a:t>190</a:t>
            </a:r>
            <a:endParaRPr lang="tr-TR" sz="4000" dirty="0">
              <a:latin typeface="Comic Sans MS" pitchFamily="66" charset="0"/>
            </a:endParaRPr>
          </a:p>
        </p:txBody>
      </p:sp>
      <p:sp>
        <p:nvSpPr>
          <p:cNvPr id="6" name="5 Oval"/>
          <p:cNvSpPr/>
          <p:nvPr/>
        </p:nvSpPr>
        <p:spPr>
          <a:xfrm>
            <a:off x="7308304" y="1412776"/>
            <a:ext cx="1512168" cy="1440160"/>
          </a:xfrm>
          <a:prstGeom prst="ellipse">
            <a:avLst/>
          </a:prstGeom>
          <a:ln w="57150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atin typeface="Comic Sans MS" pitchFamily="66" charset="0"/>
              </a:rPr>
              <a:t>200</a:t>
            </a:r>
            <a:endParaRPr lang="tr-TR" sz="3600" dirty="0">
              <a:latin typeface="Comic Sans MS" pitchFamily="66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1115616" y="3140968"/>
            <a:ext cx="80283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latin typeface="Comic Sans MS" pitchFamily="66" charset="0"/>
              </a:rPr>
              <a:t>504 sayısını en yakın onluğa yuvarlayınız.</a:t>
            </a:r>
            <a:endParaRPr lang="tr-TR" sz="4000" dirty="0">
              <a:latin typeface="Comic Sans MS" pitchFamily="66" charset="0"/>
            </a:endParaRPr>
          </a:p>
        </p:txBody>
      </p:sp>
      <p:sp>
        <p:nvSpPr>
          <p:cNvPr id="8" name="7 Yatay Kaydırma"/>
          <p:cNvSpPr/>
          <p:nvPr/>
        </p:nvSpPr>
        <p:spPr>
          <a:xfrm>
            <a:off x="971600" y="4653136"/>
            <a:ext cx="7920880" cy="1728192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4400" dirty="0" smtClean="0">
                <a:latin typeface="Comic Sans MS" pitchFamily="66" charset="0"/>
              </a:rPr>
              <a:t>194</a:t>
            </a:r>
            <a:r>
              <a:rPr lang="tr-TR" sz="4400" dirty="0" smtClean="0">
                <a:latin typeface="Comic Sans MS" pitchFamily="66" charset="0"/>
              </a:rPr>
              <a:t> sayısı 190’a yuvarlanır.</a:t>
            </a:r>
          </a:p>
          <a:p>
            <a:pPr algn="ctr"/>
            <a:endParaRPr lang="tr-TR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4167 -0.18912 " pathEditMode="relative" ptsTypes="AA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6" grpId="0" animBg="1"/>
      <p:bldP spid="7" grpId="0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115616" y="260648"/>
            <a:ext cx="80283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latin typeface="Comic Sans MS" pitchFamily="66" charset="0"/>
              </a:rPr>
              <a:t>Aşağıdaki sayıları en yakın onluğa yuvarlayınız.</a:t>
            </a:r>
            <a:endParaRPr lang="tr-TR" sz="4000" dirty="0">
              <a:latin typeface="Comic Sans MS" pitchFamily="66" charset="0"/>
            </a:endParaRPr>
          </a:p>
        </p:txBody>
      </p:sp>
      <p:sp>
        <p:nvSpPr>
          <p:cNvPr id="3" name="2 Bulut"/>
          <p:cNvSpPr/>
          <p:nvPr/>
        </p:nvSpPr>
        <p:spPr>
          <a:xfrm>
            <a:off x="1187624" y="1844824"/>
            <a:ext cx="2736304" cy="1080120"/>
          </a:xfrm>
          <a:prstGeom prst="cloud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dirty="0" smtClean="0">
                <a:solidFill>
                  <a:srgbClr val="FF0000"/>
                </a:solidFill>
                <a:latin typeface="Comic Sans MS" pitchFamily="66" charset="0"/>
              </a:rPr>
              <a:t>819</a:t>
            </a: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" name="3 Güneş"/>
          <p:cNvSpPr/>
          <p:nvPr/>
        </p:nvSpPr>
        <p:spPr>
          <a:xfrm>
            <a:off x="-2736304" y="0"/>
            <a:ext cx="2736304" cy="2088232"/>
          </a:xfrm>
          <a:prstGeom prst="sun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latin typeface="Comic Sans MS" pitchFamily="66" charset="0"/>
              </a:rPr>
              <a:t>820</a:t>
            </a:r>
            <a:endParaRPr lang="tr-TR" dirty="0">
              <a:latin typeface="Comic Sans MS" pitchFamily="66" charset="0"/>
            </a:endParaRPr>
          </a:p>
        </p:txBody>
      </p:sp>
      <p:sp>
        <p:nvSpPr>
          <p:cNvPr id="5" name="4 Bulut"/>
          <p:cNvSpPr/>
          <p:nvPr/>
        </p:nvSpPr>
        <p:spPr>
          <a:xfrm>
            <a:off x="1187624" y="4221088"/>
            <a:ext cx="2736304" cy="1080120"/>
          </a:xfrm>
          <a:prstGeom prst="cloud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dirty="0" smtClean="0">
                <a:solidFill>
                  <a:srgbClr val="FF0000"/>
                </a:solidFill>
                <a:latin typeface="Comic Sans MS" pitchFamily="66" charset="0"/>
              </a:rPr>
              <a:t>644</a:t>
            </a: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6" name="5 Güneş"/>
          <p:cNvSpPr/>
          <p:nvPr/>
        </p:nvSpPr>
        <p:spPr>
          <a:xfrm>
            <a:off x="-2736304" y="1772816"/>
            <a:ext cx="2736304" cy="2088232"/>
          </a:xfrm>
          <a:prstGeom prst="sun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latin typeface="Comic Sans MS" pitchFamily="66" charset="0"/>
              </a:rPr>
              <a:t>640</a:t>
            </a:r>
            <a:endParaRPr lang="tr-TR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6667E-6 -1.11111E-6 C 0.00121 0.04283 0.00295 0.08403 0.00694 0.12639 C 0.00972 0.21389 0.01267 0.30463 0.02586 0.39075 C 0.02812 0.42917 0.03038 0.46875 0.03801 0.50579 C 0.03992 0.53588 0.04513 0.55834 0.05347 0.58635 C 0.05798 0.60139 0.06006 0.6176 0.06545 0.63218 C 0.07482 0.65718 0.08715 0.68125 0.09999 0.70348 C 0.10607 0.71389 0.12621 0.71829 0.13454 0.72176 C 0.15416 0.72987 0.14583 0.72385 0.17065 0.73102 C 0.19201 0.73704 0.21319 0.74329 0.23454 0.74954 C 0.29027 0.76575 0.34635 0.78843 0.40347 0.79537 C 0.41961 0.79468 0.43558 0.79237 0.45156 0.79306 C 0.45381 0.79306 0.45486 0.79769 0.45694 0.79769 C 0.56874 0.79769 0.68142 0.78982 0.79305 0.78403 C 0.80051 0.78195 0.80503 0.77639 0.81215 0.77477 C 0.83385 0.76945 0.85572 0.76922 0.8776 0.76783 C 0.90329 0.7632 0.92933 0.75996 0.9552 0.75625 C 0.96718 0.7544 0.99131 0.75186 0.99131 0.75186 C 1.00486 0.74792 1.01979 0.74468 1.03281 0.73797 C 1.03645 0.73612 1.0394 0.73311 1.04305 0.73102 C 1.04635 0.72917 1.04999 0.72801 1.05329 0.72639 C 1.06232 0.70903 1.06996 0.69954 1.07586 0.67825 C 1.0809 0.66042 1.08628 0.64167 1.0894 0.62292 C 1.09374 0.59954 1.09461 0.57524 1.09826 0.55186 C 1.10225 0.49746 1.10104 0.44283 1.10329 0.38843 C 1.10277 0.34468 1.10798 0.29977 1.09999 0.25741 C 1.09774 0.24537 1.09062 0.24607 1.08454 0.23912 C 1.07343 0.22616 1.06614 0.21875 1.05173 0.21389 C 1.03454 0.19862 1.00781 0.19838 0.98801 0.19537 C 0.94704 0.19723 0.9335 0.2 0.89479 0.19769 C 0.89114 0.18311 0.8894 0.17477 0.87586 0.17477 " pathEditMode="relative" ptsTypes="ffffffffffffffffffffffffffffffA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16 0.13125 C -0.01077 0.22245 -0.01181 0.2118 -0.00469 0.33588 C -0.00174 0.38796 0.00885 0.44051 0.01597 0.49213 C 0.01771 0.51597 0.01857 0.53981 0.02118 0.56342 C 0.02222 0.57338 0.02066 0.58472 0.02465 0.59329 C 0.02708 0.59838 0.03941 0.59977 0.04184 0.60023 C 0.0908 0.62222 0.15243 0.61273 0.20225 0.61412 C 0.20416 0.61435 0.24427 0.61782 0.24878 0.61852 C 0.27587 0.62291 0.30225 0.63333 0.32968 0.63704 C 0.33593 0.6368 0.3743 0.63657 0.3901 0.63241 C 0.39705 0.63055 0.40364 0.62616 0.41076 0.62546 C 0.43142 0.62315 0.45225 0.62384 0.47291 0.62315 C 0.58489 0.6125 0.6967 0.62291 0.80903 0.61852 C 0.86649 0.61088 0.92118 0.6162 0.97968 0.61852 C 1.00903 0.62407 1.03837 0.62986 1.06771 0.63472 C 1.07396 0.63403 1.08055 0.63472 1.08663 0.63241 C 1.09392 0.62963 1.09583 0.61041 1.09878 0.60254 C 1.10278 0.57662 1.10087 0.58727 1.10399 0.57037 C 1.10347 0.52291 1.1033 0.47523 1.10225 0.42778 C 1.10191 0.41574 1.09236 0.38796 1.0901 0.375 C 1.08837 0.35208 1.08489 0.33079 1.08142 0.30833 C 1.08107 0.30555 1.0783 0.30463 1.07639 0.3037 C 1.07083 0.30069 1.06475 0.29954 1.05903 0.29676 C 1.05034 0.29259 1.05347 0.29166 1.04531 0.28518 C 1.03576 0.27778 1.02673 0.27384 1.01597 0.27153 C 0.9993 0.26041 0.97864 0.26134 0.96076 0.25995 C 0.93628 0.2544 0.91528 0.25625 0.8901 0.25764 C 0.8776 0.2618 0.88559 0.25995 0.86597 0.25995 " pathEditMode="relative" rAng="0" ptsTypes="fffffffffffffffffffffffffffA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" y="2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"/>
          <p:cNvSpPr/>
          <p:nvPr/>
        </p:nvSpPr>
        <p:spPr>
          <a:xfrm>
            <a:off x="1187624" y="1844824"/>
            <a:ext cx="2736304" cy="1080120"/>
          </a:xfrm>
          <a:prstGeom prst="cloud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dirty="0" smtClean="0">
                <a:solidFill>
                  <a:srgbClr val="FF0000"/>
                </a:solidFill>
                <a:latin typeface="Comic Sans MS" pitchFamily="66" charset="0"/>
              </a:rPr>
              <a:t>799</a:t>
            </a: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2 Güneş"/>
          <p:cNvSpPr/>
          <p:nvPr/>
        </p:nvSpPr>
        <p:spPr>
          <a:xfrm>
            <a:off x="-2736304" y="0"/>
            <a:ext cx="2736304" cy="2088232"/>
          </a:xfrm>
          <a:prstGeom prst="sun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latin typeface="Comic Sans MS" pitchFamily="66" charset="0"/>
              </a:rPr>
              <a:t>800</a:t>
            </a:r>
            <a:endParaRPr lang="tr-TR" dirty="0">
              <a:latin typeface="Comic Sans MS" pitchFamily="66" charset="0"/>
            </a:endParaRPr>
          </a:p>
        </p:txBody>
      </p:sp>
      <p:sp>
        <p:nvSpPr>
          <p:cNvPr id="4" name="3 Bulut"/>
          <p:cNvSpPr/>
          <p:nvPr/>
        </p:nvSpPr>
        <p:spPr>
          <a:xfrm>
            <a:off x="1187624" y="4221088"/>
            <a:ext cx="2736304" cy="1080120"/>
          </a:xfrm>
          <a:prstGeom prst="cloud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dirty="0" smtClean="0">
                <a:solidFill>
                  <a:srgbClr val="FF0000"/>
                </a:solidFill>
                <a:latin typeface="Comic Sans MS" pitchFamily="66" charset="0"/>
              </a:rPr>
              <a:t>146</a:t>
            </a: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5" name="4 Güneş"/>
          <p:cNvSpPr/>
          <p:nvPr/>
        </p:nvSpPr>
        <p:spPr>
          <a:xfrm>
            <a:off x="-2736304" y="1772816"/>
            <a:ext cx="2736304" cy="2088232"/>
          </a:xfrm>
          <a:prstGeom prst="sun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latin typeface="Comic Sans MS" pitchFamily="66" charset="0"/>
              </a:rPr>
              <a:t>150</a:t>
            </a:r>
            <a:endParaRPr lang="tr-TR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6667E-6 -1.11111E-6 C 0.00121 0.04283 0.00295 0.08403 0.00694 0.12639 C 0.00972 0.21389 0.01267 0.30463 0.02586 0.39075 C 0.02812 0.42917 0.03038 0.46875 0.03801 0.50579 C 0.03992 0.53588 0.04513 0.55834 0.05347 0.58635 C 0.05798 0.60139 0.06006 0.6176 0.06545 0.63218 C 0.07482 0.65718 0.08715 0.68125 0.09999 0.70348 C 0.10607 0.71389 0.12621 0.71829 0.13454 0.72176 C 0.15416 0.72987 0.14583 0.72385 0.17065 0.73102 C 0.19201 0.73704 0.21319 0.74329 0.23454 0.74954 C 0.29027 0.76575 0.34635 0.78843 0.40347 0.79537 C 0.41961 0.79468 0.43558 0.79237 0.45156 0.79306 C 0.45381 0.79306 0.45486 0.79769 0.45694 0.79769 C 0.56874 0.79769 0.68142 0.78982 0.79305 0.78403 C 0.80051 0.78195 0.80503 0.77639 0.81215 0.77477 C 0.83385 0.76945 0.85572 0.76922 0.8776 0.76783 C 0.90329 0.7632 0.92933 0.75996 0.9552 0.75625 C 0.96718 0.7544 0.99131 0.75186 0.99131 0.75186 C 1.00486 0.74792 1.01979 0.74468 1.03281 0.73797 C 1.03645 0.73612 1.0394 0.73311 1.04305 0.73102 C 1.04635 0.72917 1.04999 0.72801 1.05329 0.72639 C 1.06232 0.70903 1.06996 0.69954 1.07586 0.67825 C 1.0809 0.66042 1.08628 0.64167 1.0894 0.62292 C 1.09374 0.59954 1.09461 0.57524 1.09826 0.55186 C 1.10225 0.49746 1.10104 0.44283 1.10329 0.38843 C 1.10277 0.34468 1.10798 0.29977 1.09999 0.25741 C 1.09774 0.24537 1.09062 0.24607 1.08454 0.23912 C 1.07343 0.22616 1.06614 0.21875 1.05173 0.21389 C 1.03454 0.19862 1.00781 0.19838 0.98801 0.19537 C 0.94704 0.19723 0.9335 0.2 0.89479 0.19769 C 0.89114 0.18311 0.8894 0.17477 0.87586 0.17477 " pathEditMode="relative" ptsTypes="ffffffffffffffffffffffffffffffA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16 0.13125 C -0.01077 0.22245 -0.01181 0.2118 -0.00469 0.33588 C -0.00174 0.38796 0.00885 0.44051 0.01597 0.49213 C 0.01771 0.51597 0.01857 0.53981 0.02118 0.56342 C 0.02222 0.57338 0.02066 0.58472 0.02465 0.59329 C 0.02708 0.59838 0.03941 0.59977 0.04184 0.60023 C 0.0908 0.62222 0.15243 0.61273 0.20225 0.61412 C 0.20416 0.61435 0.24427 0.61782 0.24878 0.61852 C 0.27587 0.62291 0.30225 0.63333 0.32968 0.63704 C 0.33593 0.6368 0.3743 0.63657 0.3901 0.63241 C 0.39705 0.63055 0.40364 0.62616 0.41076 0.62546 C 0.43142 0.62315 0.45225 0.62384 0.47291 0.62315 C 0.58489 0.6125 0.6967 0.62291 0.80903 0.61852 C 0.86649 0.61088 0.92118 0.6162 0.97968 0.61852 C 1.00903 0.62407 1.03837 0.62986 1.06771 0.63472 C 1.07396 0.63403 1.08055 0.63472 1.08663 0.63241 C 1.09392 0.62963 1.09583 0.61041 1.09878 0.60254 C 1.10278 0.57662 1.10087 0.58727 1.10399 0.57037 C 1.10347 0.52291 1.1033 0.47523 1.10225 0.42778 C 1.10191 0.41574 1.09236 0.38796 1.0901 0.375 C 1.08837 0.35208 1.08489 0.33079 1.08142 0.30833 C 1.08107 0.30555 1.0783 0.30463 1.07639 0.3037 C 1.07083 0.30069 1.06475 0.29954 1.05903 0.29676 C 1.05034 0.29259 1.05347 0.29166 1.04531 0.28518 C 1.03576 0.27778 1.02673 0.27384 1.01597 0.27153 C 0.9993 0.26041 0.97864 0.26134 0.96076 0.25995 C 0.93628 0.2544 0.91528 0.25625 0.8901 0.25764 C 0.8776 0.2618 0.88559 0.25995 0.86597 0.25995 " pathEditMode="relative" rAng="0" ptsTypes="fffffffffffffffffffffffffff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" y="2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"/>
          <p:cNvSpPr/>
          <p:nvPr/>
        </p:nvSpPr>
        <p:spPr>
          <a:xfrm>
            <a:off x="1187624" y="1844824"/>
            <a:ext cx="2736304" cy="1080120"/>
          </a:xfrm>
          <a:prstGeom prst="cloud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dirty="0" smtClean="0">
                <a:solidFill>
                  <a:srgbClr val="FF0000"/>
                </a:solidFill>
                <a:latin typeface="Comic Sans MS" pitchFamily="66" charset="0"/>
              </a:rPr>
              <a:t>486</a:t>
            </a: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2 Güneş"/>
          <p:cNvSpPr/>
          <p:nvPr/>
        </p:nvSpPr>
        <p:spPr>
          <a:xfrm>
            <a:off x="-2736304" y="0"/>
            <a:ext cx="2736304" cy="2088232"/>
          </a:xfrm>
          <a:prstGeom prst="sun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latin typeface="Comic Sans MS" pitchFamily="66" charset="0"/>
              </a:rPr>
              <a:t>490</a:t>
            </a:r>
            <a:endParaRPr lang="tr-TR" dirty="0">
              <a:latin typeface="Comic Sans MS" pitchFamily="66" charset="0"/>
            </a:endParaRPr>
          </a:p>
        </p:txBody>
      </p:sp>
      <p:sp>
        <p:nvSpPr>
          <p:cNvPr id="4" name="3 Bulut"/>
          <p:cNvSpPr/>
          <p:nvPr/>
        </p:nvSpPr>
        <p:spPr>
          <a:xfrm>
            <a:off x="1187624" y="4221088"/>
            <a:ext cx="2736304" cy="1080120"/>
          </a:xfrm>
          <a:prstGeom prst="cloud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dirty="0" smtClean="0">
                <a:solidFill>
                  <a:srgbClr val="FF0000"/>
                </a:solidFill>
                <a:latin typeface="Comic Sans MS" pitchFamily="66" charset="0"/>
              </a:rPr>
              <a:t>911</a:t>
            </a: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5" name="4 Güneş"/>
          <p:cNvSpPr/>
          <p:nvPr/>
        </p:nvSpPr>
        <p:spPr>
          <a:xfrm>
            <a:off x="-2736304" y="1772816"/>
            <a:ext cx="2736304" cy="2088232"/>
          </a:xfrm>
          <a:prstGeom prst="sun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latin typeface="Comic Sans MS" pitchFamily="66" charset="0"/>
              </a:rPr>
              <a:t>910</a:t>
            </a:r>
            <a:endParaRPr lang="tr-TR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6667E-6 -1.11111E-6 C 0.00121 0.04283 0.00295 0.08403 0.00694 0.12639 C 0.00972 0.21389 0.01267 0.30463 0.02586 0.39075 C 0.02812 0.42917 0.03038 0.46875 0.03801 0.50579 C 0.03992 0.53588 0.04513 0.55834 0.05347 0.58635 C 0.05798 0.60139 0.06006 0.6176 0.06545 0.63218 C 0.07482 0.65718 0.08715 0.68125 0.09999 0.70348 C 0.10607 0.71389 0.12621 0.71829 0.13454 0.72176 C 0.15416 0.72987 0.14583 0.72385 0.17065 0.73102 C 0.19201 0.73704 0.21319 0.74329 0.23454 0.74954 C 0.29027 0.76575 0.34635 0.78843 0.40347 0.79537 C 0.41961 0.79468 0.43558 0.79237 0.45156 0.79306 C 0.45381 0.79306 0.45486 0.79769 0.45694 0.79769 C 0.56874 0.79769 0.68142 0.78982 0.79305 0.78403 C 0.80051 0.78195 0.80503 0.77639 0.81215 0.77477 C 0.83385 0.76945 0.85572 0.76922 0.8776 0.76783 C 0.90329 0.7632 0.92933 0.75996 0.9552 0.75625 C 0.96718 0.7544 0.99131 0.75186 0.99131 0.75186 C 1.00486 0.74792 1.01979 0.74468 1.03281 0.73797 C 1.03645 0.73612 1.0394 0.73311 1.04305 0.73102 C 1.04635 0.72917 1.04999 0.72801 1.05329 0.72639 C 1.06232 0.70903 1.06996 0.69954 1.07586 0.67825 C 1.0809 0.66042 1.08628 0.64167 1.0894 0.62292 C 1.09374 0.59954 1.09461 0.57524 1.09826 0.55186 C 1.10225 0.49746 1.10104 0.44283 1.10329 0.38843 C 1.10277 0.34468 1.10798 0.29977 1.09999 0.25741 C 1.09774 0.24537 1.09062 0.24607 1.08454 0.23912 C 1.07343 0.22616 1.06614 0.21875 1.05173 0.21389 C 1.03454 0.19862 1.00781 0.19838 0.98801 0.19537 C 0.94704 0.19723 0.9335 0.2 0.89479 0.19769 C 0.89114 0.18311 0.8894 0.17477 0.87586 0.17477 " pathEditMode="relative" ptsTypes="ffffffffffffffffffffffffffffffA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16 0.13125 C -0.01077 0.22245 -0.01181 0.2118 -0.00469 0.33588 C -0.00174 0.38796 0.00885 0.44051 0.01597 0.49213 C 0.01771 0.51597 0.01857 0.53981 0.02118 0.56342 C 0.02222 0.57338 0.02066 0.58472 0.02465 0.59329 C 0.02708 0.59838 0.03941 0.59977 0.04184 0.60023 C 0.0908 0.62222 0.15243 0.61273 0.20225 0.61412 C 0.20416 0.61435 0.24427 0.61782 0.24878 0.61852 C 0.27587 0.62291 0.30225 0.63333 0.32968 0.63704 C 0.33593 0.6368 0.3743 0.63657 0.3901 0.63241 C 0.39705 0.63055 0.40364 0.62616 0.41076 0.62546 C 0.43142 0.62315 0.45225 0.62384 0.47291 0.62315 C 0.58489 0.6125 0.6967 0.62291 0.80903 0.61852 C 0.86649 0.61088 0.92118 0.6162 0.97968 0.61852 C 1.00903 0.62407 1.03837 0.62986 1.06771 0.63472 C 1.07396 0.63403 1.08055 0.63472 1.08663 0.63241 C 1.09392 0.62963 1.09583 0.61041 1.09878 0.60254 C 1.10278 0.57662 1.10087 0.58727 1.10399 0.57037 C 1.10347 0.52291 1.1033 0.47523 1.10225 0.42778 C 1.10191 0.41574 1.09236 0.38796 1.0901 0.375 C 1.08837 0.35208 1.08489 0.33079 1.08142 0.30833 C 1.08107 0.30555 1.0783 0.30463 1.07639 0.3037 C 1.07083 0.30069 1.06475 0.29954 1.05903 0.29676 C 1.05034 0.29259 1.05347 0.29166 1.04531 0.28518 C 1.03576 0.27778 1.02673 0.27384 1.01597 0.27153 C 0.9993 0.26041 0.97864 0.26134 0.96076 0.25995 C 0.93628 0.2544 0.91528 0.25625 0.8901 0.25764 C 0.8776 0.2618 0.88559 0.25995 0.86597 0.25995 " pathEditMode="relative" rAng="0" ptsTypes="fffffffffffffffffffffffffff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" y="2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"/>
          <p:cNvSpPr/>
          <p:nvPr/>
        </p:nvSpPr>
        <p:spPr>
          <a:xfrm>
            <a:off x="1187624" y="1844824"/>
            <a:ext cx="2736304" cy="1080120"/>
          </a:xfrm>
          <a:prstGeom prst="cloud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dirty="0" smtClean="0">
                <a:solidFill>
                  <a:srgbClr val="FF0000"/>
                </a:solidFill>
                <a:latin typeface="Comic Sans MS" pitchFamily="66" charset="0"/>
              </a:rPr>
              <a:t>365</a:t>
            </a: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2 Güneş"/>
          <p:cNvSpPr/>
          <p:nvPr/>
        </p:nvSpPr>
        <p:spPr>
          <a:xfrm>
            <a:off x="-2736304" y="0"/>
            <a:ext cx="2736304" cy="2088232"/>
          </a:xfrm>
          <a:prstGeom prst="sun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latin typeface="Comic Sans MS" pitchFamily="66" charset="0"/>
              </a:rPr>
              <a:t>370</a:t>
            </a:r>
            <a:endParaRPr lang="tr-TR" dirty="0">
              <a:latin typeface="Comic Sans MS" pitchFamily="66" charset="0"/>
            </a:endParaRPr>
          </a:p>
        </p:txBody>
      </p:sp>
      <p:sp>
        <p:nvSpPr>
          <p:cNvPr id="4" name="3 Bulut"/>
          <p:cNvSpPr/>
          <p:nvPr/>
        </p:nvSpPr>
        <p:spPr>
          <a:xfrm>
            <a:off x="1187624" y="4221088"/>
            <a:ext cx="2736304" cy="1080120"/>
          </a:xfrm>
          <a:prstGeom prst="cloud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dirty="0" smtClean="0">
                <a:solidFill>
                  <a:srgbClr val="FF0000"/>
                </a:solidFill>
                <a:latin typeface="Comic Sans MS" pitchFamily="66" charset="0"/>
              </a:rPr>
              <a:t>427</a:t>
            </a: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5" name="4 Güneş"/>
          <p:cNvSpPr/>
          <p:nvPr/>
        </p:nvSpPr>
        <p:spPr>
          <a:xfrm>
            <a:off x="-2736304" y="1772816"/>
            <a:ext cx="2736304" cy="2088232"/>
          </a:xfrm>
          <a:prstGeom prst="sun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latin typeface="Comic Sans MS" pitchFamily="66" charset="0"/>
              </a:rPr>
              <a:t>430</a:t>
            </a:r>
            <a:endParaRPr lang="tr-TR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6667E-6 -1.11111E-6 C 0.00121 0.04283 0.00295 0.08403 0.00694 0.12639 C 0.00972 0.21389 0.01267 0.30463 0.02586 0.39075 C 0.02812 0.42917 0.03038 0.46875 0.03801 0.50579 C 0.03992 0.53588 0.04513 0.55834 0.05347 0.58635 C 0.05798 0.60139 0.06006 0.6176 0.06545 0.63218 C 0.07482 0.65718 0.08715 0.68125 0.09999 0.70348 C 0.10607 0.71389 0.12621 0.71829 0.13454 0.72176 C 0.15416 0.72987 0.14583 0.72385 0.17065 0.73102 C 0.19201 0.73704 0.21319 0.74329 0.23454 0.74954 C 0.29027 0.76575 0.34635 0.78843 0.40347 0.79537 C 0.41961 0.79468 0.43558 0.79237 0.45156 0.79306 C 0.45381 0.79306 0.45486 0.79769 0.45694 0.79769 C 0.56874 0.79769 0.68142 0.78982 0.79305 0.78403 C 0.80051 0.78195 0.80503 0.77639 0.81215 0.77477 C 0.83385 0.76945 0.85572 0.76922 0.8776 0.76783 C 0.90329 0.7632 0.92933 0.75996 0.9552 0.75625 C 0.96718 0.7544 0.99131 0.75186 0.99131 0.75186 C 1.00486 0.74792 1.01979 0.74468 1.03281 0.73797 C 1.03645 0.73612 1.0394 0.73311 1.04305 0.73102 C 1.04635 0.72917 1.04999 0.72801 1.05329 0.72639 C 1.06232 0.70903 1.06996 0.69954 1.07586 0.67825 C 1.0809 0.66042 1.08628 0.64167 1.0894 0.62292 C 1.09374 0.59954 1.09461 0.57524 1.09826 0.55186 C 1.10225 0.49746 1.10104 0.44283 1.10329 0.38843 C 1.10277 0.34468 1.10798 0.29977 1.09999 0.25741 C 1.09774 0.24537 1.09062 0.24607 1.08454 0.23912 C 1.07343 0.22616 1.06614 0.21875 1.05173 0.21389 C 1.03454 0.19862 1.00781 0.19838 0.98801 0.19537 C 0.94704 0.19723 0.9335 0.2 0.89479 0.19769 C 0.89114 0.18311 0.8894 0.17477 0.87586 0.17477 " pathEditMode="relative" ptsTypes="ffffffffffffffffffffffffffffffA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16 0.13125 C -0.01077 0.22245 -0.01181 0.2118 -0.00469 0.33588 C -0.00174 0.38796 0.00885 0.44051 0.01597 0.49213 C 0.01771 0.51597 0.01857 0.53981 0.02118 0.56342 C 0.02222 0.57338 0.02066 0.58472 0.02465 0.59329 C 0.02708 0.59838 0.03941 0.59977 0.04184 0.60023 C 0.0908 0.62222 0.15243 0.61273 0.20225 0.61412 C 0.20416 0.61435 0.24427 0.61782 0.24878 0.61852 C 0.27587 0.62291 0.30225 0.63333 0.32968 0.63704 C 0.33593 0.6368 0.3743 0.63657 0.3901 0.63241 C 0.39705 0.63055 0.40364 0.62616 0.41076 0.62546 C 0.43142 0.62315 0.45225 0.62384 0.47291 0.62315 C 0.58489 0.6125 0.6967 0.62291 0.80903 0.61852 C 0.86649 0.61088 0.92118 0.6162 0.97968 0.61852 C 1.00903 0.62407 1.03837 0.62986 1.06771 0.63472 C 1.07396 0.63403 1.08055 0.63472 1.08663 0.63241 C 1.09392 0.62963 1.09583 0.61041 1.09878 0.60254 C 1.10278 0.57662 1.10087 0.58727 1.10399 0.57037 C 1.10347 0.52291 1.1033 0.47523 1.10225 0.42778 C 1.10191 0.41574 1.09236 0.38796 1.0901 0.375 C 1.08837 0.35208 1.08489 0.33079 1.08142 0.30833 C 1.08107 0.30555 1.0783 0.30463 1.07639 0.3037 C 1.07083 0.30069 1.06475 0.29954 1.05903 0.29676 C 1.05034 0.29259 1.05347 0.29166 1.04531 0.28518 C 1.03576 0.27778 1.02673 0.27384 1.01597 0.27153 C 0.9993 0.26041 0.97864 0.26134 0.96076 0.25995 C 0.93628 0.2544 0.91528 0.25625 0.8901 0.25764 C 0.8776 0.2618 0.88559 0.25995 0.86597 0.25995 " pathEditMode="relative" rAng="0" ptsTypes="fffffffffffffffffffffffffff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" y="2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997888" y="983392"/>
            <a:ext cx="8100392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mic Sans MS" pitchFamily="66" charset="0"/>
              </a:rPr>
              <a:t>AFERİN</a:t>
            </a:r>
          </a:p>
          <a:p>
            <a:pPr algn="ctr"/>
            <a:r>
              <a:rPr lang="tr-TR" sz="9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mic Sans MS" pitchFamily="66" charset="0"/>
              </a:rPr>
              <a:t> </a:t>
            </a:r>
          </a:p>
          <a:p>
            <a:pPr algn="ctr"/>
            <a:r>
              <a:rPr lang="tr-TR" sz="9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mic Sans MS" pitchFamily="66" charset="0"/>
              </a:rPr>
              <a:t>HEPİNİZE…</a:t>
            </a:r>
            <a:endParaRPr lang="tr-TR" sz="9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37 Grup"/>
          <p:cNvGrpSpPr/>
          <p:nvPr/>
        </p:nvGrpSpPr>
        <p:grpSpPr>
          <a:xfrm>
            <a:off x="1028368" y="1537628"/>
            <a:ext cx="8100392" cy="1315308"/>
            <a:chOff x="1028368" y="2276872"/>
            <a:chExt cx="8100392" cy="1315308"/>
          </a:xfrm>
        </p:grpSpPr>
        <p:grpSp>
          <p:nvGrpSpPr>
            <p:cNvPr id="22" name="21 Grup"/>
            <p:cNvGrpSpPr/>
            <p:nvPr/>
          </p:nvGrpSpPr>
          <p:grpSpPr>
            <a:xfrm>
              <a:off x="1028368" y="2276872"/>
              <a:ext cx="8100392" cy="606544"/>
              <a:chOff x="1028368" y="2276872"/>
              <a:chExt cx="8100392" cy="606544"/>
            </a:xfrm>
          </p:grpSpPr>
          <p:cxnSp>
            <p:nvCxnSpPr>
              <p:cNvPr id="7" name="6 Düz Ok Bağlayıcısı"/>
              <p:cNvCxnSpPr/>
              <p:nvPr/>
            </p:nvCxnSpPr>
            <p:spPr>
              <a:xfrm>
                <a:off x="1028368" y="2564904"/>
                <a:ext cx="8100392" cy="0"/>
              </a:xfrm>
              <a:prstGeom prst="straightConnector1">
                <a:avLst/>
              </a:prstGeom>
              <a:ln w="57150"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9 Düz Bağlayıcı"/>
              <p:cNvCxnSpPr/>
              <p:nvPr/>
            </p:nvCxnSpPr>
            <p:spPr>
              <a:xfrm>
                <a:off x="1475656" y="2276872"/>
                <a:ext cx="0" cy="606544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10 Düz Bağlayıcı"/>
              <p:cNvCxnSpPr/>
              <p:nvPr/>
            </p:nvCxnSpPr>
            <p:spPr>
              <a:xfrm>
                <a:off x="2051720" y="2394600"/>
                <a:ext cx="0" cy="36004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11 Düz Bağlayıcı"/>
              <p:cNvCxnSpPr/>
              <p:nvPr/>
            </p:nvCxnSpPr>
            <p:spPr>
              <a:xfrm>
                <a:off x="2699792" y="2390408"/>
                <a:ext cx="0" cy="36004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12 Düz Bağlayıcı"/>
              <p:cNvCxnSpPr/>
              <p:nvPr/>
            </p:nvCxnSpPr>
            <p:spPr>
              <a:xfrm>
                <a:off x="3275856" y="2394600"/>
                <a:ext cx="0" cy="36004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13 Düz Bağlayıcı"/>
              <p:cNvCxnSpPr/>
              <p:nvPr/>
            </p:nvCxnSpPr>
            <p:spPr>
              <a:xfrm>
                <a:off x="3851920" y="2405648"/>
                <a:ext cx="0" cy="36004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14 Düz Bağlayıcı"/>
              <p:cNvCxnSpPr/>
              <p:nvPr/>
            </p:nvCxnSpPr>
            <p:spPr>
              <a:xfrm>
                <a:off x="4499992" y="2409840"/>
                <a:ext cx="0" cy="36004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15 Düz Bağlayıcı"/>
              <p:cNvCxnSpPr/>
              <p:nvPr/>
            </p:nvCxnSpPr>
            <p:spPr>
              <a:xfrm>
                <a:off x="5292080" y="2405648"/>
                <a:ext cx="0" cy="36004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16 Düz Bağlayıcı"/>
              <p:cNvCxnSpPr/>
              <p:nvPr/>
            </p:nvCxnSpPr>
            <p:spPr>
              <a:xfrm>
                <a:off x="6156176" y="2409840"/>
                <a:ext cx="0" cy="36004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18 Düz Bağlayıcı"/>
              <p:cNvCxnSpPr/>
              <p:nvPr/>
            </p:nvCxnSpPr>
            <p:spPr>
              <a:xfrm>
                <a:off x="6948264" y="2375168"/>
                <a:ext cx="0" cy="36004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19 Düz Bağlayıcı"/>
              <p:cNvCxnSpPr/>
              <p:nvPr/>
            </p:nvCxnSpPr>
            <p:spPr>
              <a:xfrm>
                <a:off x="7668344" y="2370976"/>
                <a:ext cx="0" cy="36004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20 Düz Bağlayıcı"/>
              <p:cNvCxnSpPr/>
              <p:nvPr/>
            </p:nvCxnSpPr>
            <p:spPr>
              <a:xfrm>
                <a:off x="8532440" y="2276872"/>
                <a:ext cx="0" cy="549776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22 Metin kutusu"/>
            <p:cNvSpPr txBox="1"/>
            <p:nvPr/>
          </p:nvSpPr>
          <p:spPr>
            <a:xfrm>
              <a:off x="1115616" y="3068960"/>
              <a:ext cx="7920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dirty="0" smtClean="0">
                  <a:latin typeface="Comic Sans MS" pitchFamily="66" charset="0"/>
                </a:rPr>
                <a:t>110</a:t>
              </a:r>
              <a:endParaRPr lang="tr-TR" sz="2800" dirty="0">
                <a:latin typeface="Comic Sans MS" pitchFamily="66" charset="0"/>
              </a:endParaRPr>
            </a:p>
          </p:txBody>
        </p:sp>
        <p:sp>
          <p:nvSpPr>
            <p:cNvPr id="25" name="24 Metin kutusu"/>
            <p:cNvSpPr txBox="1"/>
            <p:nvPr/>
          </p:nvSpPr>
          <p:spPr>
            <a:xfrm>
              <a:off x="8172400" y="2996952"/>
              <a:ext cx="7920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dirty="0" smtClean="0">
                  <a:latin typeface="Comic Sans MS" pitchFamily="66" charset="0"/>
                </a:rPr>
                <a:t>120</a:t>
              </a:r>
              <a:endParaRPr lang="tr-TR" sz="2800" dirty="0">
                <a:latin typeface="Comic Sans MS" pitchFamily="66" charset="0"/>
              </a:endParaRPr>
            </a:p>
          </p:txBody>
        </p:sp>
        <p:sp>
          <p:nvSpPr>
            <p:cNvPr id="28" name="27 Metin kutusu"/>
            <p:cNvSpPr txBox="1"/>
            <p:nvPr/>
          </p:nvSpPr>
          <p:spPr>
            <a:xfrm>
              <a:off x="1619672" y="2780928"/>
              <a:ext cx="7920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dirty="0" smtClean="0">
                  <a:solidFill>
                    <a:srgbClr val="FF0000"/>
                  </a:solidFill>
                  <a:latin typeface="Comic Sans MS" pitchFamily="66" charset="0"/>
                </a:rPr>
                <a:t>111</a:t>
              </a:r>
              <a:endParaRPr lang="tr-TR" sz="2800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29" name="28 Metin kutusu"/>
            <p:cNvSpPr txBox="1"/>
            <p:nvPr/>
          </p:nvSpPr>
          <p:spPr>
            <a:xfrm>
              <a:off x="2267744" y="2780928"/>
              <a:ext cx="7920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dirty="0" smtClean="0">
                  <a:latin typeface="Comic Sans MS" pitchFamily="66" charset="0"/>
                </a:rPr>
                <a:t>112</a:t>
              </a:r>
              <a:endParaRPr lang="tr-TR" sz="2800" dirty="0">
                <a:latin typeface="Comic Sans MS" pitchFamily="66" charset="0"/>
              </a:endParaRPr>
            </a:p>
          </p:txBody>
        </p:sp>
        <p:sp>
          <p:nvSpPr>
            <p:cNvPr id="30" name="29 Metin kutusu"/>
            <p:cNvSpPr txBox="1"/>
            <p:nvPr/>
          </p:nvSpPr>
          <p:spPr>
            <a:xfrm>
              <a:off x="2915816" y="2780928"/>
              <a:ext cx="7920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dirty="0" smtClean="0">
                  <a:solidFill>
                    <a:srgbClr val="FF0000"/>
                  </a:solidFill>
                  <a:latin typeface="Comic Sans MS" pitchFamily="66" charset="0"/>
                </a:rPr>
                <a:t>113</a:t>
              </a:r>
              <a:endParaRPr lang="tr-TR" sz="2800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31" name="30 Metin kutusu"/>
            <p:cNvSpPr txBox="1"/>
            <p:nvPr/>
          </p:nvSpPr>
          <p:spPr>
            <a:xfrm>
              <a:off x="3522360" y="2780928"/>
              <a:ext cx="7920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dirty="0" smtClean="0">
                  <a:latin typeface="Comic Sans MS" pitchFamily="66" charset="0"/>
                </a:rPr>
                <a:t>114</a:t>
              </a:r>
              <a:endParaRPr lang="tr-TR" sz="2800" dirty="0">
                <a:latin typeface="Comic Sans MS" pitchFamily="66" charset="0"/>
              </a:endParaRPr>
            </a:p>
          </p:txBody>
        </p:sp>
        <p:sp>
          <p:nvSpPr>
            <p:cNvPr id="32" name="31 Metin kutusu"/>
            <p:cNvSpPr txBox="1"/>
            <p:nvPr/>
          </p:nvSpPr>
          <p:spPr>
            <a:xfrm>
              <a:off x="4170432" y="2780928"/>
              <a:ext cx="7920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dirty="0" smtClean="0">
                  <a:solidFill>
                    <a:srgbClr val="FF0000"/>
                  </a:solidFill>
                  <a:latin typeface="Comic Sans MS" pitchFamily="66" charset="0"/>
                </a:rPr>
                <a:t>115</a:t>
              </a:r>
              <a:endParaRPr lang="tr-TR" sz="2800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33" name="32 Metin kutusu"/>
            <p:cNvSpPr txBox="1"/>
            <p:nvPr/>
          </p:nvSpPr>
          <p:spPr>
            <a:xfrm>
              <a:off x="4932040" y="2780928"/>
              <a:ext cx="7920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dirty="0" smtClean="0">
                  <a:latin typeface="Comic Sans MS" pitchFamily="66" charset="0"/>
                </a:rPr>
                <a:t>116</a:t>
              </a:r>
              <a:endParaRPr lang="tr-TR" sz="2800" dirty="0">
                <a:latin typeface="Comic Sans MS" pitchFamily="66" charset="0"/>
              </a:endParaRPr>
            </a:p>
          </p:txBody>
        </p:sp>
        <p:sp>
          <p:nvSpPr>
            <p:cNvPr id="34" name="33 Metin kutusu"/>
            <p:cNvSpPr txBox="1"/>
            <p:nvPr/>
          </p:nvSpPr>
          <p:spPr>
            <a:xfrm>
              <a:off x="5724128" y="2780928"/>
              <a:ext cx="7920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dirty="0" smtClean="0">
                  <a:solidFill>
                    <a:srgbClr val="FF0000"/>
                  </a:solidFill>
                  <a:latin typeface="Comic Sans MS" pitchFamily="66" charset="0"/>
                </a:rPr>
                <a:t>117</a:t>
              </a:r>
              <a:endParaRPr lang="tr-TR" sz="2800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35" name="34 Metin kutusu"/>
            <p:cNvSpPr txBox="1"/>
            <p:nvPr/>
          </p:nvSpPr>
          <p:spPr>
            <a:xfrm>
              <a:off x="6588224" y="2780928"/>
              <a:ext cx="7920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dirty="0" smtClean="0">
                  <a:latin typeface="Comic Sans MS" pitchFamily="66" charset="0"/>
                </a:rPr>
                <a:t>118</a:t>
              </a:r>
              <a:endParaRPr lang="tr-TR" sz="2800" dirty="0">
                <a:latin typeface="Comic Sans MS" pitchFamily="66" charset="0"/>
              </a:endParaRPr>
            </a:p>
          </p:txBody>
        </p:sp>
        <p:sp>
          <p:nvSpPr>
            <p:cNvPr id="36" name="35 Metin kutusu"/>
            <p:cNvSpPr txBox="1"/>
            <p:nvPr/>
          </p:nvSpPr>
          <p:spPr>
            <a:xfrm>
              <a:off x="7308304" y="2780928"/>
              <a:ext cx="7920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dirty="0" smtClean="0">
                  <a:solidFill>
                    <a:srgbClr val="FF0000"/>
                  </a:solidFill>
                  <a:latin typeface="Comic Sans MS" pitchFamily="66" charset="0"/>
                </a:rPr>
                <a:t>119</a:t>
              </a:r>
              <a:endParaRPr lang="tr-TR" sz="2800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</p:grpSp>
      <p:pic>
        <p:nvPicPr>
          <p:cNvPr id="37" name="Picture 2" descr="http://t2.gstatic.com/images?q=tbn:ANd9GcSZ47zmgoVwq0t1gMpbAcOU2YeeV9g8dYIXunhgMxQz6A175ojm3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51748"/>
            <a:ext cx="1178230" cy="1584176"/>
          </a:xfrm>
          <a:prstGeom prst="rect">
            <a:avLst/>
          </a:prstGeom>
          <a:noFill/>
        </p:spPr>
      </p:pic>
      <p:pic>
        <p:nvPicPr>
          <p:cNvPr id="39" name="Picture 5"/>
          <p:cNvPicPr>
            <a:picLocks noChangeAspect="1" noChangeArrowheads="1"/>
          </p:cNvPicPr>
          <p:nvPr/>
        </p:nvPicPr>
        <p:blipFill>
          <a:blip r:embed="rId3" cstate="print"/>
          <a:srcRect l="47039" t="16800" r="5921"/>
          <a:stretch>
            <a:fillRect/>
          </a:stretch>
        </p:blipFill>
        <p:spPr bwMode="auto">
          <a:xfrm>
            <a:off x="8415860" y="332656"/>
            <a:ext cx="682420" cy="1207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5"/>
          <p:cNvPicPr>
            <a:picLocks noChangeAspect="1" noChangeArrowheads="1"/>
          </p:cNvPicPr>
          <p:nvPr/>
        </p:nvPicPr>
        <p:blipFill>
          <a:blip r:embed="rId3" cstate="print"/>
          <a:srcRect l="47039" t="16800" r="5921"/>
          <a:stretch>
            <a:fillRect/>
          </a:stretch>
        </p:blipFill>
        <p:spPr bwMode="auto">
          <a:xfrm>
            <a:off x="1331640" y="260648"/>
            <a:ext cx="682420" cy="1207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40 Metin kutusu"/>
          <p:cNvSpPr txBox="1"/>
          <p:nvPr/>
        </p:nvSpPr>
        <p:spPr>
          <a:xfrm>
            <a:off x="1115616" y="3140968"/>
            <a:ext cx="756084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latin typeface="Comic Sans MS" pitchFamily="66" charset="0"/>
              </a:rPr>
              <a:t>Tavşanımız aç olduğu için enerjisi kalmamış. Bu yüzden en yakındaki havuca gitmeli. Sizce en yakın havuç hangisidir?</a:t>
            </a:r>
            <a:endParaRPr lang="tr-TR" sz="4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32 Serbest Form"/>
          <p:cNvSpPr/>
          <p:nvPr/>
        </p:nvSpPr>
        <p:spPr>
          <a:xfrm>
            <a:off x="7884368" y="2708920"/>
            <a:ext cx="593264" cy="253752"/>
          </a:xfrm>
          <a:custGeom>
            <a:avLst/>
            <a:gdLst>
              <a:gd name="connsiteX0" fmla="*/ 0 w 807720"/>
              <a:gd name="connsiteY0" fmla="*/ 0 h 229544"/>
              <a:gd name="connsiteX1" fmla="*/ 45720 w 807720"/>
              <a:gd name="connsiteY1" fmla="*/ 91440 h 229544"/>
              <a:gd name="connsiteX2" fmla="*/ 228600 w 807720"/>
              <a:gd name="connsiteY2" fmla="*/ 182880 h 229544"/>
              <a:gd name="connsiteX3" fmla="*/ 289560 w 807720"/>
              <a:gd name="connsiteY3" fmla="*/ 198120 h 229544"/>
              <a:gd name="connsiteX4" fmla="*/ 381000 w 807720"/>
              <a:gd name="connsiteY4" fmla="*/ 228600 h 229544"/>
              <a:gd name="connsiteX5" fmla="*/ 685800 w 807720"/>
              <a:gd name="connsiteY5" fmla="*/ 182880 h 229544"/>
              <a:gd name="connsiteX6" fmla="*/ 777240 w 807720"/>
              <a:gd name="connsiteY6" fmla="*/ 121920 h 229544"/>
              <a:gd name="connsiteX7" fmla="*/ 807720 w 807720"/>
              <a:gd name="connsiteY7" fmla="*/ 15240 h 22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720" h="229544">
                <a:moveTo>
                  <a:pt x="0" y="0"/>
                </a:moveTo>
                <a:cubicBezTo>
                  <a:pt x="15240" y="30480"/>
                  <a:pt x="22923" y="66110"/>
                  <a:pt x="45720" y="91440"/>
                </a:cubicBezTo>
                <a:cubicBezTo>
                  <a:pt x="88976" y="139503"/>
                  <a:pt x="168113" y="167758"/>
                  <a:pt x="228600" y="182880"/>
                </a:cubicBezTo>
                <a:cubicBezTo>
                  <a:pt x="248920" y="187960"/>
                  <a:pt x="269498" y="192101"/>
                  <a:pt x="289560" y="198120"/>
                </a:cubicBezTo>
                <a:cubicBezTo>
                  <a:pt x="320334" y="207352"/>
                  <a:pt x="381000" y="228600"/>
                  <a:pt x="381000" y="228600"/>
                </a:cubicBezTo>
                <a:cubicBezTo>
                  <a:pt x="428704" y="225193"/>
                  <a:pt x="615804" y="229544"/>
                  <a:pt x="685800" y="182880"/>
                </a:cubicBezTo>
                <a:lnTo>
                  <a:pt x="777240" y="121920"/>
                </a:lnTo>
                <a:cubicBezTo>
                  <a:pt x="794708" y="34581"/>
                  <a:pt x="780896" y="68888"/>
                  <a:pt x="807720" y="15240"/>
                </a:cubicBezTo>
              </a:path>
            </a:pathLst>
          </a:cu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33 Serbest Form"/>
          <p:cNvSpPr/>
          <p:nvPr/>
        </p:nvSpPr>
        <p:spPr>
          <a:xfrm>
            <a:off x="7092280" y="2750448"/>
            <a:ext cx="593264" cy="253752"/>
          </a:xfrm>
          <a:custGeom>
            <a:avLst/>
            <a:gdLst>
              <a:gd name="connsiteX0" fmla="*/ 0 w 807720"/>
              <a:gd name="connsiteY0" fmla="*/ 0 h 229544"/>
              <a:gd name="connsiteX1" fmla="*/ 45720 w 807720"/>
              <a:gd name="connsiteY1" fmla="*/ 91440 h 229544"/>
              <a:gd name="connsiteX2" fmla="*/ 228600 w 807720"/>
              <a:gd name="connsiteY2" fmla="*/ 182880 h 229544"/>
              <a:gd name="connsiteX3" fmla="*/ 289560 w 807720"/>
              <a:gd name="connsiteY3" fmla="*/ 198120 h 229544"/>
              <a:gd name="connsiteX4" fmla="*/ 381000 w 807720"/>
              <a:gd name="connsiteY4" fmla="*/ 228600 h 229544"/>
              <a:gd name="connsiteX5" fmla="*/ 685800 w 807720"/>
              <a:gd name="connsiteY5" fmla="*/ 182880 h 229544"/>
              <a:gd name="connsiteX6" fmla="*/ 777240 w 807720"/>
              <a:gd name="connsiteY6" fmla="*/ 121920 h 229544"/>
              <a:gd name="connsiteX7" fmla="*/ 807720 w 807720"/>
              <a:gd name="connsiteY7" fmla="*/ 15240 h 22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720" h="229544">
                <a:moveTo>
                  <a:pt x="0" y="0"/>
                </a:moveTo>
                <a:cubicBezTo>
                  <a:pt x="15240" y="30480"/>
                  <a:pt x="22923" y="66110"/>
                  <a:pt x="45720" y="91440"/>
                </a:cubicBezTo>
                <a:cubicBezTo>
                  <a:pt x="88976" y="139503"/>
                  <a:pt x="168113" y="167758"/>
                  <a:pt x="228600" y="182880"/>
                </a:cubicBezTo>
                <a:cubicBezTo>
                  <a:pt x="248920" y="187960"/>
                  <a:pt x="269498" y="192101"/>
                  <a:pt x="289560" y="198120"/>
                </a:cubicBezTo>
                <a:cubicBezTo>
                  <a:pt x="320334" y="207352"/>
                  <a:pt x="381000" y="228600"/>
                  <a:pt x="381000" y="228600"/>
                </a:cubicBezTo>
                <a:cubicBezTo>
                  <a:pt x="428704" y="225193"/>
                  <a:pt x="615804" y="229544"/>
                  <a:pt x="685800" y="182880"/>
                </a:cubicBezTo>
                <a:lnTo>
                  <a:pt x="777240" y="121920"/>
                </a:lnTo>
                <a:cubicBezTo>
                  <a:pt x="794708" y="34581"/>
                  <a:pt x="780896" y="68888"/>
                  <a:pt x="807720" y="15240"/>
                </a:cubicBezTo>
              </a:path>
            </a:pathLst>
          </a:cu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34 Serbest Form"/>
          <p:cNvSpPr/>
          <p:nvPr/>
        </p:nvSpPr>
        <p:spPr>
          <a:xfrm>
            <a:off x="6300192" y="2708920"/>
            <a:ext cx="593264" cy="253752"/>
          </a:xfrm>
          <a:custGeom>
            <a:avLst/>
            <a:gdLst>
              <a:gd name="connsiteX0" fmla="*/ 0 w 807720"/>
              <a:gd name="connsiteY0" fmla="*/ 0 h 229544"/>
              <a:gd name="connsiteX1" fmla="*/ 45720 w 807720"/>
              <a:gd name="connsiteY1" fmla="*/ 91440 h 229544"/>
              <a:gd name="connsiteX2" fmla="*/ 228600 w 807720"/>
              <a:gd name="connsiteY2" fmla="*/ 182880 h 229544"/>
              <a:gd name="connsiteX3" fmla="*/ 289560 w 807720"/>
              <a:gd name="connsiteY3" fmla="*/ 198120 h 229544"/>
              <a:gd name="connsiteX4" fmla="*/ 381000 w 807720"/>
              <a:gd name="connsiteY4" fmla="*/ 228600 h 229544"/>
              <a:gd name="connsiteX5" fmla="*/ 685800 w 807720"/>
              <a:gd name="connsiteY5" fmla="*/ 182880 h 229544"/>
              <a:gd name="connsiteX6" fmla="*/ 777240 w 807720"/>
              <a:gd name="connsiteY6" fmla="*/ 121920 h 229544"/>
              <a:gd name="connsiteX7" fmla="*/ 807720 w 807720"/>
              <a:gd name="connsiteY7" fmla="*/ 15240 h 22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720" h="229544">
                <a:moveTo>
                  <a:pt x="0" y="0"/>
                </a:moveTo>
                <a:cubicBezTo>
                  <a:pt x="15240" y="30480"/>
                  <a:pt x="22923" y="66110"/>
                  <a:pt x="45720" y="91440"/>
                </a:cubicBezTo>
                <a:cubicBezTo>
                  <a:pt x="88976" y="139503"/>
                  <a:pt x="168113" y="167758"/>
                  <a:pt x="228600" y="182880"/>
                </a:cubicBezTo>
                <a:cubicBezTo>
                  <a:pt x="248920" y="187960"/>
                  <a:pt x="269498" y="192101"/>
                  <a:pt x="289560" y="198120"/>
                </a:cubicBezTo>
                <a:cubicBezTo>
                  <a:pt x="320334" y="207352"/>
                  <a:pt x="381000" y="228600"/>
                  <a:pt x="381000" y="228600"/>
                </a:cubicBezTo>
                <a:cubicBezTo>
                  <a:pt x="428704" y="225193"/>
                  <a:pt x="615804" y="229544"/>
                  <a:pt x="685800" y="182880"/>
                </a:cubicBezTo>
                <a:lnTo>
                  <a:pt x="777240" y="121920"/>
                </a:lnTo>
                <a:cubicBezTo>
                  <a:pt x="794708" y="34581"/>
                  <a:pt x="780896" y="68888"/>
                  <a:pt x="807720" y="15240"/>
                </a:cubicBezTo>
              </a:path>
            </a:pathLst>
          </a:cu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35 Serbest Form"/>
          <p:cNvSpPr/>
          <p:nvPr/>
        </p:nvSpPr>
        <p:spPr>
          <a:xfrm>
            <a:off x="5508104" y="2708920"/>
            <a:ext cx="593264" cy="253752"/>
          </a:xfrm>
          <a:custGeom>
            <a:avLst/>
            <a:gdLst>
              <a:gd name="connsiteX0" fmla="*/ 0 w 807720"/>
              <a:gd name="connsiteY0" fmla="*/ 0 h 229544"/>
              <a:gd name="connsiteX1" fmla="*/ 45720 w 807720"/>
              <a:gd name="connsiteY1" fmla="*/ 91440 h 229544"/>
              <a:gd name="connsiteX2" fmla="*/ 228600 w 807720"/>
              <a:gd name="connsiteY2" fmla="*/ 182880 h 229544"/>
              <a:gd name="connsiteX3" fmla="*/ 289560 w 807720"/>
              <a:gd name="connsiteY3" fmla="*/ 198120 h 229544"/>
              <a:gd name="connsiteX4" fmla="*/ 381000 w 807720"/>
              <a:gd name="connsiteY4" fmla="*/ 228600 h 229544"/>
              <a:gd name="connsiteX5" fmla="*/ 685800 w 807720"/>
              <a:gd name="connsiteY5" fmla="*/ 182880 h 229544"/>
              <a:gd name="connsiteX6" fmla="*/ 777240 w 807720"/>
              <a:gd name="connsiteY6" fmla="*/ 121920 h 229544"/>
              <a:gd name="connsiteX7" fmla="*/ 807720 w 807720"/>
              <a:gd name="connsiteY7" fmla="*/ 15240 h 22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720" h="229544">
                <a:moveTo>
                  <a:pt x="0" y="0"/>
                </a:moveTo>
                <a:cubicBezTo>
                  <a:pt x="15240" y="30480"/>
                  <a:pt x="22923" y="66110"/>
                  <a:pt x="45720" y="91440"/>
                </a:cubicBezTo>
                <a:cubicBezTo>
                  <a:pt x="88976" y="139503"/>
                  <a:pt x="168113" y="167758"/>
                  <a:pt x="228600" y="182880"/>
                </a:cubicBezTo>
                <a:cubicBezTo>
                  <a:pt x="248920" y="187960"/>
                  <a:pt x="269498" y="192101"/>
                  <a:pt x="289560" y="198120"/>
                </a:cubicBezTo>
                <a:cubicBezTo>
                  <a:pt x="320334" y="207352"/>
                  <a:pt x="381000" y="228600"/>
                  <a:pt x="381000" y="228600"/>
                </a:cubicBezTo>
                <a:cubicBezTo>
                  <a:pt x="428704" y="225193"/>
                  <a:pt x="615804" y="229544"/>
                  <a:pt x="685800" y="182880"/>
                </a:cubicBezTo>
                <a:lnTo>
                  <a:pt x="777240" y="121920"/>
                </a:lnTo>
                <a:cubicBezTo>
                  <a:pt x="794708" y="34581"/>
                  <a:pt x="780896" y="68888"/>
                  <a:pt x="807720" y="15240"/>
                </a:cubicBezTo>
              </a:path>
            </a:pathLst>
          </a:cu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36 Serbest Form"/>
          <p:cNvSpPr/>
          <p:nvPr/>
        </p:nvSpPr>
        <p:spPr>
          <a:xfrm>
            <a:off x="1403648" y="2780928"/>
            <a:ext cx="593264" cy="253752"/>
          </a:xfrm>
          <a:custGeom>
            <a:avLst/>
            <a:gdLst>
              <a:gd name="connsiteX0" fmla="*/ 0 w 807720"/>
              <a:gd name="connsiteY0" fmla="*/ 0 h 229544"/>
              <a:gd name="connsiteX1" fmla="*/ 45720 w 807720"/>
              <a:gd name="connsiteY1" fmla="*/ 91440 h 229544"/>
              <a:gd name="connsiteX2" fmla="*/ 228600 w 807720"/>
              <a:gd name="connsiteY2" fmla="*/ 182880 h 229544"/>
              <a:gd name="connsiteX3" fmla="*/ 289560 w 807720"/>
              <a:gd name="connsiteY3" fmla="*/ 198120 h 229544"/>
              <a:gd name="connsiteX4" fmla="*/ 381000 w 807720"/>
              <a:gd name="connsiteY4" fmla="*/ 228600 h 229544"/>
              <a:gd name="connsiteX5" fmla="*/ 685800 w 807720"/>
              <a:gd name="connsiteY5" fmla="*/ 182880 h 229544"/>
              <a:gd name="connsiteX6" fmla="*/ 777240 w 807720"/>
              <a:gd name="connsiteY6" fmla="*/ 121920 h 229544"/>
              <a:gd name="connsiteX7" fmla="*/ 807720 w 807720"/>
              <a:gd name="connsiteY7" fmla="*/ 15240 h 22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720" h="229544">
                <a:moveTo>
                  <a:pt x="0" y="0"/>
                </a:moveTo>
                <a:cubicBezTo>
                  <a:pt x="15240" y="30480"/>
                  <a:pt x="22923" y="66110"/>
                  <a:pt x="45720" y="91440"/>
                </a:cubicBezTo>
                <a:cubicBezTo>
                  <a:pt x="88976" y="139503"/>
                  <a:pt x="168113" y="167758"/>
                  <a:pt x="228600" y="182880"/>
                </a:cubicBezTo>
                <a:cubicBezTo>
                  <a:pt x="248920" y="187960"/>
                  <a:pt x="269498" y="192101"/>
                  <a:pt x="289560" y="198120"/>
                </a:cubicBezTo>
                <a:cubicBezTo>
                  <a:pt x="320334" y="207352"/>
                  <a:pt x="381000" y="228600"/>
                  <a:pt x="381000" y="228600"/>
                </a:cubicBezTo>
                <a:cubicBezTo>
                  <a:pt x="428704" y="225193"/>
                  <a:pt x="615804" y="229544"/>
                  <a:pt x="685800" y="182880"/>
                </a:cubicBezTo>
                <a:lnTo>
                  <a:pt x="777240" y="121920"/>
                </a:lnTo>
                <a:cubicBezTo>
                  <a:pt x="794708" y="34581"/>
                  <a:pt x="780896" y="68888"/>
                  <a:pt x="807720" y="15240"/>
                </a:cubicBezTo>
              </a:path>
            </a:pathLst>
          </a:cu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  <p:sp>
        <p:nvSpPr>
          <p:cNvPr id="38" name="37 Serbest Form"/>
          <p:cNvSpPr/>
          <p:nvPr/>
        </p:nvSpPr>
        <p:spPr>
          <a:xfrm>
            <a:off x="2123728" y="2780928"/>
            <a:ext cx="593264" cy="253752"/>
          </a:xfrm>
          <a:custGeom>
            <a:avLst/>
            <a:gdLst>
              <a:gd name="connsiteX0" fmla="*/ 0 w 807720"/>
              <a:gd name="connsiteY0" fmla="*/ 0 h 229544"/>
              <a:gd name="connsiteX1" fmla="*/ 45720 w 807720"/>
              <a:gd name="connsiteY1" fmla="*/ 91440 h 229544"/>
              <a:gd name="connsiteX2" fmla="*/ 228600 w 807720"/>
              <a:gd name="connsiteY2" fmla="*/ 182880 h 229544"/>
              <a:gd name="connsiteX3" fmla="*/ 289560 w 807720"/>
              <a:gd name="connsiteY3" fmla="*/ 198120 h 229544"/>
              <a:gd name="connsiteX4" fmla="*/ 381000 w 807720"/>
              <a:gd name="connsiteY4" fmla="*/ 228600 h 229544"/>
              <a:gd name="connsiteX5" fmla="*/ 685800 w 807720"/>
              <a:gd name="connsiteY5" fmla="*/ 182880 h 229544"/>
              <a:gd name="connsiteX6" fmla="*/ 777240 w 807720"/>
              <a:gd name="connsiteY6" fmla="*/ 121920 h 229544"/>
              <a:gd name="connsiteX7" fmla="*/ 807720 w 807720"/>
              <a:gd name="connsiteY7" fmla="*/ 15240 h 22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720" h="229544">
                <a:moveTo>
                  <a:pt x="0" y="0"/>
                </a:moveTo>
                <a:cubicBezTo>
                  <a:pt x="15240" y="30480"/>
                  <a:pt x="22923" y="66110"/>
                  <a:pt x="45720" y="91440"/>
                </a:cubicBezTo>
                <a:cubicBezTo>
                  <a:pt x="88976" y="139503"/>
                  <a:pt x="168113" y="167758"/>
                  <a:pt x="228600" y="182880"/>
                </a:cubicBezTo>
                <a:cubicBezTo>
                  <a:pt x="248920" y="187960"/>
                  <a:pt x="269498" y="192101"/>
                  <a:pt x="289560" y="198120"/>
                </a:cubicBezTo>
                <a:cubicBezTo>
                  <a:pt x="320334" y="207352"/>
                  <a:pt x="381000" y="228600"/>
                  <a:pt x="381000" y="228600"/>
                </a:cubicBezTo>
                <a:cubicBezTo>
                  <a:pt x="428704" y="225193"/>
                  <a:pt x="615804" y="229544"/>
                  <a:pt x="685800" y="182880"/>
                </a:cubicBezTo>
                <a:lnTo>
                  <a:pt x="777240" y="121920"/>
                </a:lnTo>
                <a:cubicBezTo>
                  <a:pt x="794708" y="34581"/>
                  <a:pt x="780896" y="68888"/>
                  <a:pt x="807720" y="15240"/>
                </a:cubicBezTo>
              </a:path>
            </a:pathLst>
          </a:cu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  <p:sp>
        <p:nvSpPr>
          <p:cNvPr id="39" name="38 Serbest Form"/>
          <p:cNvSpPr/>
          <p:nvPr/>
        </p:nvSpPr>
        <p:spPr>
          <a:xfrm>
            <a:off x="2699792" y="2780928"/>
            <a:ext cx="593264" cy="253752"/>
          </a:xfrm>
          <a:custGeom>
            <a:avLst/>
            <a:gdLst>
              <a:gd name="connsiteX0" fmla="*/ 0 w 807720"/>
              <a:gd name="connsiteY0" fmla="*/ 0 h 229544"/>
              <a:gd name="connsiteX1" fmla="*/ 45720 w 807720"/>
              <a:gd name="connsiteY1" fmla="*/ 91440 h 229544"/>
              <a:gd name="connsiteX2" fmla="*/ 228600 w 807720"/>
              <a:gd name="connsiteY2" fmla="*/ 182880 h 229544"/>
              <a:gd name="connsiteX3" fmla="*/ 289560 w 807720"/>
              <a:gd name="connsiteY3" fmla="*/ 198120 h 229544"/>
              <a:gd name="connsiteX4" fmla="*/ 381000 w 807720"/>
              <a:gd name="connsiteY4" fmla="*/ 228600 h 229544"/>
              <a:gd name="connsiteX5" fmla="*/ 685800 w 807720"/>
              <a:gd name="connsiteY5" fmla="*/ 182880 h 229544"/>
              <a:gd name="connsiteX6" fmla="*/ 777240 w 807720"/>
              <a:gd name="connsiteY6" fmla="*/ 121920 h 229544"/>
              <a:gd name="connsiteX7" fmla="*/ 807720 w 807720"/>
              <a:gd name="connsiteY7" fmla="*/ 15240 h 22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720" h="229544">
                <a:moveTo>
                  <a:pt x="0" y="0"/>
                </a:moveTo>
                <a:cubicBezTo>
                  <a:pt x="15240" y="30480"/>
                  <a:pt x="22923" y="66110"/>
                  <a:pt x="45720" y="91440"/>
                </a:cubicBezTo>
                <a:cubicBezTo>
                  <a:pt x="88976" y="139503"/>
                  <a:pt x="168113" y="167758"/>
                  <a:pt x="228600" y="182880"/>
                </a:cubicBezTo>
                <a:cubicBezTo>
                  <a:pt x="248920" y="187960"/>
                  <a:pt x="269498" y="192101"/>
                  <a:pt x="289560" y="198120"/>
                </a:cubicBezTo>
                <a:cubicBezTo>
                  <a:pt x="320334" y="207352"/>
                  <a:pt x="381000" y="228600"/>
                  <a:pt x="381000" y="228600"/>
                </a:cubicBezTo>
                <a:cubicBezTo>
                  <a:pt x="428704" y="225193"/>
                  <a:pt x="615804" y="229544"/>
                  <a:pt x="685800" y="182880"/>
                </a:cubicBezTo>
                <a:lnTo>
                  <a:pt x="777240" y="121920"/>
                </a:lnTo>
                <a:cubicBezTo>
                  <a:pt x="794708" y="34581"/>
                  <a:pt x="780896" y="68888"/>
                  <a:pt x="807720" y="15240"/>
                </a:cubicBezTo>
              </a:path>
            </a:pathLst>
          </a:cu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  <p:sp>
        <p:nvSpPr>
          <p:cNvPr id="40" name="39 Serbest Form"/>
          <p:cNvSpPr/>
          <p:nvPr/>
        </p:nvSpPr>
        <p:spPr>
          <a:xfrm>
            <a:off x="3275856" y="2780928"/>
            <a:ext cx="593264" cy="253752"/>
          </a:xfrm>
          <a:custGeom>
            <a:avLst/>
            <a:gdLst>
              <a:gd name="connsiteX0" fmla="*/ 0 w 807720"/>
              <a:gd name="connsiteY0" fmla="*/ 0 h 229544"/>
              <a:gd name="connsiteX1" fmla="*/ 45720 w 807720"/>
              <a:gd name="connsiteY1" fmla="*/ 91440 h 229544"/>
              <a:gd name="connsiteX2" fmla="*/ 228600 w 807720"/>
              <a:gd name="connsiteY2" fmla="*/ 182880 h 229544"/>
              <a:gd name="connsiteX3" fmla="*/ 289560 w 807720"/>
              <a:gd name="connsiteY3" fmla="*/ 198120 h 229544"/>
              <a:gd name="connsiteX4" fmla="*/ 381000 w 807720"/>
              <a:gd name="connsiteY4" fmla="*/ 228600 h 229544"/>
              <a:gd name="connsiteX5" fmla="*/ 685800 w 807720"/>
              <a:gd name="connsiteY5" fmla="*/ 182880 h 229544"/>
              <a:gd name="connsiteX6" fmla="*/ 777240 w 807720"/>
              <a:gd name="connsiteY6" fmla="*/ 121920 h 229544"/>
              <a:gd name="connsiteX7" fmla="*/ 807720 w 807720"/>
              <a:gd name="connsiteY7" fmla="*/ 15240 h 22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720" h="229544">
                <a:moveTo>
                  <a:pt x="0" y="0"/>
                </a:moveTo>
                <a:cubicBezTo>
                  <a:pt x="15240" y="30480"/>
                  <a:pt x="22923" y="66110"/>
                  <a:pt x="45720" y="91440"/>
                </a:cubicBezTo>
                <a:cubicBezTo>
                  <a:pt x="88976" y="139503"/>
                  <a:pt x="168113" y="167758"/>
                  <a:pt x="228600" y="182880"/>
                </a:cubicBezTo>
                <a:cubicBezTo>
                  <a:pt x="248920" y="187960"/>
                  <a:pt x="269498" y="192101"/>
                  <a:pt x="289560" y="198120"/>
                </a:cubicBezTo>
                <a:cubicBezTo>
                  <a:pt x="320334" y="207352"/>
                  <a:pt x="381000" y="228600"/>
                  <a:pt x="381000" y="228600"/>
                </a:cubicBezTo>
                <a:cubicBezTo>
                  <a:pt x="428704" y="225193"/>
                  <a:pt x="615804" y="229544"/>
                  <a:pt x="685800" y="182880"/>
                </a:cubicBezTo>
                <a:lnTo>
                  <a:pt x="777240" y="121920"/>
                </a:lnTo>
                <a:cubicBezTo>
                  <a:pt x="794708" y="34581"/>
                  <a:pt x="780896" y="68888"/>
                  <a:pt x="807720" y="15240"/>
                </a:cubicBezTo>
              </a:path>
            </a:pathLst>
          </a:cu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  <p:sp>
        <p:nvSpPr>
          <p:cNvPr id="41" name="40 Serbest Form"/>
          <p:cNvSpPr/>
          <p:nvPr/>
        </p:nvSpPr>
        <p:spPr>
          <a:xfrm>
            <a:off x="3923928" y="2780928"/>
            <a:ext cx="593264" cy="253752"/>
          </a:xfrm>
          <a:custGeom>
            <a:avLst/>
            <a:gdLst>
              <a:gd name="connsiteX0" fmla="*/ 0 w 807720"/>
              <a:gd name="connsiteY0" fmla="*/ 0 h 229544"/>
              <a:gd name="connsiteX1" fmla="*/ 45720 w 807720"/>
              <a:gd name="connsiteY1" fmla="*/ 91440 h 229544"/>
              <a:gd name="connsiteX2" fmla="*/ 228600 w 807720"/>
              <a:gd name="connsiteY2" fmla="*/ 182880 h 229544"/>
              <a:gd name="connsiteX3" fmla="*/ 289560 w 807720"/>
              <a:gd name="connsiteY3" fmla="*/ 198120 h 229544"/>
              <a:gd name="connsiteX4" fmla="*/ 381000 w 807720"/>
              <a:gd name="connsiteY4" fmla="*/ 228600 h 229544"/>
              <a:gd name="connsiteX5" fmla="*/ 685800 w 807720"/>
              <a:gd name="connsiteY5" fmla="*/ 182880 h 229544"/>
              <a:gd name="connsiteX6" fmla="*/ 777240 w 807720"/>
              <a:gd name="connsiteY6" fmla="*/ 121920 h 229544"/>
              <a:gd name="connsiteX7" fmla="*/ 807720 w 807720"/>
              <a:gd name="connsiteY7" fmla="*/ 15240 h 22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720" h="229544">
                <a:moveTo>
                  <a:pt x="0" y="0"/>
                </a:moveTo>
                <a:cubicBezTo>
                  <a:pt x="15240" y="30480"/>
                  <a:pt x="22923" y="66110"/>
                  <a:pt x="45720" y="91440"/>
                </a:cubicBezTo>
                <a:cubicBezTo>
                  <a:pt x="88976" y="139503"/>
                  <a:pt x="168113" y="167758"/>
                  <a:pt x="228600" y="182880"/>
                </a:cubicBezTo>
                <a:cubicBezTo>
                  <a:pt x="248920" y="187960"/>
                  <a:pt x="269498" y="192101"/>
                  <a:pt x="289560" y="198120"/>
                </a:cubicBezTo>
                <a:cubicBezTo>
                  <a:pt x="320334" y="207352"/>
                  <a:pt x="381000" y="228600"/>
                  <a:pt x="381000" y="228600"/>
                </a:cubicBezTo>
                <a:cubicBezTo>
                  <a:pt x="428704" y="225193"/>
                  <a:pt x="615804" y="229544"/>
                  <a:pt x="685800" y="182880"/>
                </a:cubicBezTo>
                <a:lnTo>
                  <a:pt x="777240" y="121920"/>
                </a:lnTo>
                <a:cubicBezTo>
                  <a:pt x="794708" y="34581"/>
                  <a:pt x="780896" y="68888"/>
                  <a:pt x="807720" y="15240"/>
                </a:cubicBezTo>
              </a:path>
            </a:pathLst>
          </a:cu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42" name="41 Serbest Form"/>
          <p:cNvSpPr/>
          <p:nvPr/>
        </p:nvSpPr>
        <p:spPr>
          <a:xfrm>
            <a:off x="4572000" y="2780928"/>
            <a:ext cx="593264" cy="253752"/>
          </a:xfrm>
          <a:custGeom>
            <a:avLst/>
            <a:gdLst>
              <a:gd name="connsiteX0" fmla="*/ 0 w 807720"/>
              <a:gd name="connsiteY0" fmla="*/ 0 h 229544"/>
              <a:gd name="connsiteX1" fmla="*/ 45720 w 807720"/>
              <a:gd name="connsiteY1" fmla="*/ 91440 h 229544"/>
              <a:gd name="connsiteX2" fmla="*/ 228600 w 807720"/>
              <a:gd name="connsiteY2" fmla="*/ 182880 h 229544"/>
              <a:gd name="connsiteX3" fmla="*/ 289560 w 807720"/>
              <a:gd name="connsiteY3" fmla="*/ 198120 h 229544"/>
              <a:gd name="connsiteX4" fmla="*/ 381000 w 807720"/>
              <a:gd name="connsiteY4" fmla="*/ 228600 h 229544"/>
              <a:gd name="connsiteX5" fmla="*/ 685800 w 807720"/>
              <a:gd name="connsiteY5" fmla="*/ 182880 h 229544"/>
              <a:gd name="connsiteX6" fmla="*/ 777240 w 807720"/>
              <a:gd name="connsiteY6" fmla="*/ 121920 h 229544"/>
              <a:gd name="connsiteX7" fmla="*/ 807720 w 807720"/>
              <a:gd name="connsiteY7" fmla="*/ 15240 h 22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720" h="229544">
                <a:moveTo>
                  <a:pt x="0" y="0"/>
                </a:moveTo>
                <a:cubicBezTo>
                  <a:pt x="15240" y="30480"/>
                  <a:pt x="22923" y="66110"/>
                  <a:pt x="45720" y="91440"/>
                </a:cubicBezTo>
                <a:cubicBezTo>
                  <a:pt x="88976" y="139503"/>
                  <a:pt x="168113" y="167758"/>
                  <a:pt x="228600" y="182880"/>
                </a:cubicBezTo>
                <a:cubicBezTo>
                  <a:pt x="248920" y="187960"/>
                  <a:pt x="269498" y="192101"/>
                  <a:pt x="289560" y="198120"/>
                </a:cubicBezTo>
                <a:cubicBezTo>
                  <a:pt x="320334" y="207352"/>
                  <a:pt x="381000" y="228600"/>
                  <a:pt x="381000" y="228600"/>
                </a:cubicBezTo>
                <a:cubicBezTo>
                  <a:pt x="428704" y="225193"/>
                  <a:pt x="615804" y="229544"/>
                  <a:pt x="685800" y="182880"/>
                </a:cubicBezTo>
                <a:lnTo>
                  <a:pt x="777240" y="121920"/>
                </a:lnTo>
                <a:cubicBezTo>
                  <a:pt x="794708" y="34581"/>
                  <a:pt x="780896" y="68888"/>
                  <a:pt x="807720" y="15240"/>
                </a:cubicBezTo>
              </a:path>
            </a:pathLst>
          </a:cu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43" name="42 Metin kutusu"/>
          <p:cNvSpPr txBox="1"/>
          <p:nvPr/>
        </p:nvSpPr>
        <p:spPr>
          <a:xfrm>
            <a:off x="1331640" y="3212976"/>
            <a:ext cx="3528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dirty="0" smtClean="0">
                <a:latin typeface="Comic Sans MS" pitchFamily="66" charset="0"/>
              </a:rPr>
              <a:t>6 Adım</a:t>
            </a:r>
            <a:endParaRPr lang="tr-TR" sz="3200" dirty="0">
              <a:latin typeface="Comic Sans MS" pitchFamily="66" charset="0"/>
            </a:endParaRPr>
          </a:p>
        </p:txBody>
      </p:sp>
      <p:sp>
        <p:nvSpPr>
          <p:cNvPr id="45" name="44 Metin kutusu"/>
          <p:cNvSpPr txBox="1"/>
          <p:nvPr/>
        </p:nvSpPr>
        <p:spPr>
          <a:xfrm>
            <a:off x="5364088" y="3204265"/>
            <a:ext cx="3528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dirty="0">
                <a:latin typeface="Comic Sans MS" pitchFamily="66" charset="0"/>
              </a:rPr>
              <a:t>4</a:t>
            </a:r>
            <a:r>
              <a:rPr lang="tr-TR" sz="3200" dirty="0" smtClean="0">
                <a:latin typeface="Comic Sans MS" pitchFamily="66" charset="0"/>
              </a:rPr>
              <a:t> Adım</a:t>
            </a:r>
            <a:endParaRPr lang="tr-TR" sz="3200" dirty="0">
              <a:latin typeface="Comic Sans MS" pitchFamily="66" charset="0"/>
            </a:endParaRPr>
          </a:p>
        </p:txBody>
      </p:sp>
      <p:grpSp>
        <p:nvGrpSpPr>
          <p:cNvPr id="4" name="3 Grup"/>
          <p:cNvGrpSpPr/>
          <p:nvPr/>
        </p:nvGrpSpPr>
        <p:grpSpPr>
          <a:xfrm>
            <a:off x="1028368" y="1537628"/>
            <a:ext cx="8100392" cy="1315308"/>
            <a:chOff x="1028368" y="2276872"/>
            <a:chExt cx="8100392" cy="1315308"/>
          </a:xfrm>
        </p:grpSpPr>
        <p:grpSp>
          <p:nvGrpSpPr>
            <p:cNvPr id="5" name="21 Grup"/>
            <p:cNvGrpSpPr/>
            <p:nvPr/>
          </p:nvGrpSpPr>
          <p:grpSpPr>
            <a:xfrm>
              <a:off x="1028368" y="2276872"/>
              <a:ext cx="8100392" cy="606544"/>
              <a:chOff x="1028368" y="2276872"/>
              <a:chExt cx="8100392" cy="606544"/>
            </a:xfrm>
          </p:grpSpPr>
          <p:cxnSp>
            <p:nvCxnSpPr>
              <p:cNvPr id="17" name="16 Düz Ok Bağlayıcısı"/>
              <p:cNvCxnSpPr/>
              <p:nvPr/>
            </p:nvCxnSpPr>
            <p:spPr>
              <a:xfrm>
                <a:off x="1028368" y="2564904"/>
                <a:ext cx="8100392" cy="0"/>
              </a:xfrm>
              <a:prstGeom prst="straightConnector1">
                <a:avLst/>
              </a:prstGeom>
              <a:ln w="57150"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17 Düz Bağlayıcı"/>
              <p:cNvCxnSpPr/>
              <p:nvPr/>
            </p:nvCxnSpPr>
            <p:spPr>
              <a:xfrm>
                <a:off x="1475656" y="2276872"/>
                <a:ext cx="0" cy="606544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18 Düz Bağlayıcı"/>
              <p:cNvCxnSpPr/>
              <p:nvPr/>
            </p:nvCxnSpPr>
            <p:spPr>
              <a:xfrm>
                <a:off x="2051720" y="2394600"/>
                <a:ext cx="0" cy="36004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19 Düz Bağlayıcı"/>
              <p:cNvCxnSpPr/>
              <p:nvPr/>
            </p:nvCxnSpPr>
            <p:spPr>
              <a:xfrm>
                <a:off x="2699792" y="2390408"/>
                <a:ext cx="0" cy="36004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20 Düz Bağlayıcı"/>
              <p:cNvCxnSpPr/>
              <p:nvPr/>
            </p:nvCxnSpPr>
            <p:spPr>
              <a:xfrm>
                <a:off x="3275856" y="2394600"/>
                <a:ext cx="0" cy="36004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21 Düz Bağlayıcı"/>
              <p:cNvCxnSpPr/>
              <p:nvPr/>
            </p:nvCxnSpPr>
            <p:spPr>
              <a:xfrm>
                <a:off x="3851920" y="2405648"/>
                <a:ext cx="0" cy="36004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22 Düz Bağlayıcı"/>
              <p:cNvCxnSpPr/>
              <p:nvPr/>
            </p:nvCxnSpPr>
            <p:spPr>
              <a:xfrm>
                <a:off x="4499992" y="2409840"/>
                <a:ext cx="0" cy="36004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23 Düz Bağlayıcı"/>
              <p:cNvCxnSpPr/>
              <p:nvPr/>
            </p:nvCxnSpPr>
            <p:spPr>
              <a:xfrm>
                <a:off x="5292080" y="2405648"/>
                <a:ext cx="0" cy="36004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24 Düz Bağlayıcı"/>
              <p:cNvCxnSpPr/>
              <p:nvPr/>
            </p:nvCxnSpPr>
            <p:spPr>
              <a:xfrm>
                <a:off x="6156176" y="2409840"/>
                <a:ext cx="0" cy="36004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25 Düz Bağlayıcı"/>
              <p:cNvCxnSpPr/>
              <p:nvPr/>
            </p:nvCxnSpPr>
            <p:spPr>
              <a:xfrm>
                <a:off x="6948264" y="2375168"/>
                <a:ext cx="0" cy="36004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26 Düz Bağlayıcı"/>
              <p:cNvCxnSpPr/>
              <p:nvPr/>
            </p:nvCxnSpPr>
            <p:spPr>
              <a:xfrm>
                <a:off x="7668344" y="2370976"/>
                <a:ext cx="0" cy="36004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27 Düz Bağlayıcı"/>
              <p:cNvCxnSpPr/>
              <p:nvPr/>
            </p:nvCxnSpPr>
            <p:spPr>
              <a:xfrm>
                <a:off x="8532440" y="2276872"/>
                <a:ext cx="0" cy="549776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5 Metin kutusu"/>
            <p:cNvSpPr txBox="1"/>
            <p:nvPr/>
          </p:nvSpPr>
          <p:spPr>
            <a:xfrm>
              <a:off x="1115616" y="3068960"/>
              <a:ext cx="7920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dirty="0" smtClean="0">
                  <a:latin typeface="Comic Sans MS" pitchFamily="66" charset="0"/>
                </a:rPr>
                <a:t>110</a:t>
              </a:r>
              <a:endParaRPr lang="tr-TR" sz="2800" dirty="0">
                <a:latin typeface="Comic Sans MS" pitchFamily="66" charset="0"/>
              </a:endParaRPr>
            </a:p>
          </p:txBody>
        </p:sp>
        <p:sp>
          <p:nvSpPr>
            <p:cNvPr id="7" name="6 Metin kutusu"/>
            <p:cNvSpPr txBox="1"/>
            <p:nvPr/>
          </p:nvSpPr>
          <p:spPr>
            <a:xfrm>
              <a:off x="8172400" y="2996952"/>
              <a:ext cx="7920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dirty="0" smtClean="0">
                  <a:latin typeface="Comic Sans MS" pitchFamily="66" charset="0"/>
                </a:rPr>
                <a:t>120</a:t>
              </a:r>
              <a:endParaRPr lang="tr-TR" sz="2800" dirty="0">
                <a:latin typeface="Comic Sans MS" pitchFamily="66" charset="0"/>
              </a:endParaRPr>
            </a:p>
          </p:txBody>
        </p:sp>
        <p:sp>
          <p:nvSpPr>
            <p:cNvPr id="8" name="7 Metin kutusu"/>
            <p:cNvSpPr txBox="1"/>
            <p:nvPr/>
          </p:nvSpPr>
          <p:spPr>
            <a:xfrm>
              <a:off x="1619672" y="2780928"/>
              <a:ext cx="7920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dirty="0" smtClean="0">
                  <a:solidFill>
                    <a:srgbClr val="FF0000"/>
                  </a:solidFill>
                  <a:latin typeface="Comic Sans MS" pitchFamily="66" charset="0"/>
                </a:rPr>
                <a:t>111</a:t>
              </a:r>
              <a:endParaRPr lang="tr-TR" sz="2800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9" name="8 Metin kutusu"/>
            <p:cNvSpPr txBox="1"/>
            <p:nvPr/>
          </p:nvSpPr>
          <p:spPr>
            <a:xfrm>
              <a:off x="2267744" y="2780928"/>
              <a:ext cx="7920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dirty="0" smtClean="0">
                  <a:latin typeface="Comic Sans MS" pitchFamily="66" charset="0"/>
                </a:rPr>
                <a:t>112</a:t>
              </a:r>
              <a:endParaRPr lang="tr-TR" sz="2800" dirty="0">
                <a:latin typeface="Comic Sans MS" pitchFamily="66" charset="0"/>
              </a:endParaRPr>
            </a:p>
          </p:txBody>
        </p:sp>
        <p:sp>
          <p:nvSpPr>
            <p:cNvPr id="10" name="9 Metin kutusu"/>
            <p:cNvSpPr txBox="1"/>
            <p:nvPr/>
          </p:nvSpPr>
          <p:spPr>
            <a:xfrm>
              <a:off x="2915816" y="2780928"/>
              <a:ext cx="7920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dirty="0" smtClean="0">
                  <a:solidFill>
                    <a:srgbClr val="FF0000"/>
                  </a:solidFill>
                  <a:latin typeface="Comic Sans MS" pitchFamily="66" charset="0"/>
                </a:rPr>
                <a:t>113</a:t>
              </a:r>
              <a:endParaRPr lang="tr-TR" sz="2800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11" name="10 Metin kutusu"/>
            <p:cNvSpPr txBox="1"/>
            <p:nvPr/>
          </p:nvSpPr>
          <p:spPr>
            <a:xfrm>
              <a:off x="3522360" y="2780928"/>
              <a:ext cx="7920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dirty="0" smtClean="0">
                  <a:latin typeface="Comic Sans MS" pitchFamily="66" charset="0"/>
                </a:rPr>
                <a:t>114</a:t>
              </a:r>
              <a:endParaRPr lang="tr-TR" sz="2800" dirty="0">
                <a:latin typeface="Comic Sans MS" pitchFamily="66" charset="0"/>
              </a:endParaRPr>
            </a:p>
          </p:txBody>
        </p:sp>
        <p:sp>
          <p:nvSpPr>
            <p:cNvPr id="12" name="11 Metin kutusu"/>
            <p:cNvSpPr txBox="1"/>
            <p:nvPr/>
          </p:nvSpPr>
          <p:spPr>
            <a:xfrm>
              <a:off x="4170432" y="2780928"/>
              <a:ext cx="7920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dirty="0" smtClean="0">
                  <a:solidFill>
                    <a:srgbClr val="FF0000"/>
                  </a:solidFill>
                  <a:latin typeface="Comic Sans MS" pitchFamily="66" charset="0"/>
                </a:rPr>
                <a:t>115</a:t>
              </a:r>
              <a:endParaRPr lang="tr-TR" sz="2800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13" name="12 Metin kutusu"/>
            <p:cNvSpPr txBox="1"/>
            <p:nvPr/>
          </p:nvSpPr>
          <p:spPr>
            <a:xfrm>
              <a:off x="4932040" y="2780928"/>
              <a:ext cx="7920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dirty="0" smtClean="0">
                  <a:latin typeface="Comic Sans MS" pitchFamily="66" charset="0"/>
                </a:rPr>
                <a:t>116</a:t>
              </a:r>
              <a:endParaRPr lang="tr-TR" sz="2800" dirty="0">
                <a:latin typeface="Comic Sans MS" pitchFamily="66" charset="0"/>
              </a:endParaRPr>
            </a:p>
          </p:txBody>
        </p:sp>
        <p:sp>
          <p:nvSpPr>
            <p:cNvPr id="14" name="13 Metin kutusu"/>
            <p:cNvSpPr txBox="1"/>
            <p:nvPr/>
          </p:nvSpPr>
          <p:spPr>
            <a:xfrm>
              <a:off x="5724128" y="2780928"/>
              <a:ext cx="7920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dirty="0" smtClean="0">
                  <a:solidFill>
                    <a:srgbClr val="FF0000"/>
                  </a:solidFill>
                  <a:latin typeface="Comic Sans MS" pitchFamily="66" charset="0"/>
                </a:rPr>
                <a:t>117</a:t>
              </a:r>
              <a:endParaRPr lang="tr-TR" sz="2800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15" name="14 Metin kutusu"/>
            <p:cNvSpPr txBox="1"/>
            <p:nvPr/>
          </p:nvSpPr>
          <p:spPr>
            <a:xfrm>
              <a:off x="6588224" y="2780928"/>
              <a:ext cx="7920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dirty="0" smtClean="0">
                  <a:latin typeface="Comic Sans MS" pitchFamily="66" charset="0"/>
                </a:rPr>
                <a:t>118</a:t>
              </a:r>
              <a:endParaRPr lang="tr-TR" sz="2800" dirty="0">
                <a:latin typeface="Comic Sans MS" pitchFamily="66" charset="0"/>
              </a:endParaRPr>
            </a:p>
          </p:txBody>
        </p:sp>
        <p:sp>
          <p:nvSpPr>
            <p:cNvPr id="16" name="15 Metin kutusu"/>
            <p:cNvSpPr txBox="1"/>
            <p:nvPr/>
          </p:nvSpPr>
          <p:spPr>
            <a:xfrm>
              <a:off x="7308304" y="2780928"/>
              <a:ext cx="7920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dirty="0" smtClean="0">
                  <a:solidFill>
                    <a:srgbClr val="FF0000"/>
                  </a:solidFill>
                  <a:latin typeface="Comic Sans MS" pitchFamily="66" charset="0"/>
                </a:rPr>
                <a:t>119</a:t>
              </a:r>
              <a:endParaRPr lang="tr-TR" sz="2800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</p:grpSp>
      <p:pic>
        <p:nvPicPr>
          <p:cNvPr id="29" name="Picture 2" descr="http://t2.gstatic.com/images?q=tbn:ANd9GcSZ47zmgoVwq0t1gMpbAcOU2YeeV9g8dYIXunhgMxQz6A175ojm3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-27384"/>
            <a:ext cx="1008112" cy="1355446"/>
          </a:xfrm>
          <a:prstGeom prst="rect">
            <a:avLst/>
          </a:prstGeom>
          <a:noFill/>
        </p:spPr>
      </p:pic>
      <p:pic>
        <p:nvPicPr>
          <p:cNvPr id="30" name="Picture 5"/>
          <p:cNvPicPr>
            <a:picLocks noChangeAspect="1" noChangeArrowheads="1"/>
          </p:cNvPicPr>
          <p:nvPr/>
        </p:nvPicPr>
        <p:blipFill>
          <a:blip r:embed="rId3" cstate="print"/>
          <a:srcRect l="47039" t="16800" r="5921"/>
          <a:stretch>
            <a:fillRect/>
          </a:stretch>
        </p:blipFill>
        <p:spPr bwMode="auto">
          <a:xfrm>
            <a:off x="8415860" y="332656"/>
            <a:ext cx="682420" cy="1207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5"/>
          <p:cNvPicPr>
            <a:picLocks noChangeAspect="1" noChangeArrowheads="1"/>
          </p:cNvPicPr>
          <p:nvPr/>
        </p:nvPicPr>
        <p:blipFill>
          <a:blip r:embed="rId3" cstate="print"/>
          <a:srcRect l="47039" t="16800" r="5921"/>
          <a:stretch>
            <a:fillRect/>
          </a:stretch>
        </p:blipFill>
        <p:spPr bwMode="auto">
          <a:xfrm>
            <a:off x="1331640" y="260648"/>
            <a:ext cx="682420" cy="1207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45 Köşeli Çift Ayraç"/>
          <p:cNvSpPr/>
          <p:nvPr/>
        </p:nvSpPr>
        <p:spPr>
          <a:xfrm rot="16200000">
            <a:off x="5024926" y="1284069"/>
            <a:ext cx="576064" cy="432048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9" name="48 Yatay Kaydırma"/>
          <p:cNvSpPr/>
          <p:nvPr/>
        </p:nvSpPr>
        <p:spPr>
          <a:xfrm>
            <a:off x="971600" y="4221088"/>
            <a:ext cx="7920880" cy="1728192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4400" dirty="0" smtClean="0">
                <a:latin typeface="Comic Sans MS" pitchFamily="66" charset="0"/>
              </a:rPr>
              <a:t>116 sayısı 120’ye yakındır.</a:t>
            </a:r>
          </a:p>
          <a:p>
            <a:pPr algn="ctr"/>
            <a:endParaRPr lang="tr-TR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4" dur="8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5" dur="80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80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11111E-6 1.48148E-6 L 0.37013 -0.01042 " pathEditMode="relative" ptsTypes="AA">
                                      <p:cBhvr>
                                        <p:cTn id="8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/>
      <p:bldP spid="45" grpId="0"/>
      <p:bldP spid="4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3 Grup"/>
          <p:cNvGrpSpPr/>
          <p:nvPr/>
        </p:nvGrpSpPr>
        <p:grpSpPr>
          <a:xfrm>
            <a:off x="1028368" y="1537628"/>
            <a:ext cx="8115632" cy="1315308"/>
            <a:chOff x="1028368" y="2276872"/>
            <a:chExt cx="8115632" cy="1315308"/>
          </a:xfrm>
        </p:grpSpPr>
        <p:grpSp>
          <p:nvGrpSpPr>
            <p:cNvPr id="5" name="21 Grup"/>
            <p:cNvGrpSpPr/>
            <p:nvPr/>
          </p:nvGrpSpPr>
          <p:grpSpPr>
            <a:xfrm>
              <a:off x="1028368" y="2276872"/>
              <a:ext cx="8100392" cy="606544"/>
              <a:chOff x="1028368" y="2276872"/>
              <a:chExt cx="8100392" cy="606544"/>
            </a:xfrm>
          </p:grpSpPr>
          <p:cxnSp>
            <p:nvCxnSpPr>
              <p:cNvPr id="17" name="16 Düz Ok Bağlayıcısı"/>
              <p:cNvCxnSpPr/>
              <p:nvPr/>
            </p:nvCxnSpPr>
            <p:spPr>
              <a:xfrm>
                <a:off x="1028368" y="2564904"/>
                <a:ext cx="8100392" cy="0"/>
              </a:xfrm>
              <a:prstGeom prst="straightConnector1">
                <a:avLst/>
              </a:prstGeom>
              <a:ln w="57150"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17 Düz Bağlayıcı"/>
              <p:cNvCxnSpPr/>
              <p:nvPr/>
            </p:nvCxnSpPr>
            <p:spPr>
              <a:xfrm>
                <a:off x="1475656" y="2276872"/>
                <a:ext cx="0" cy="606544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18 Düz Bağlayıcı"/>
              <p:cNvCxnSpPr/>
              <p:nvPr/>
            </p:nvCxnSpPr>
            <p:spPr>
              <a:xfrm>
                <a:off x="2051720" y="2394600"/>
                <a:ext cx="0" cy="36004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19 Düz Bağlayıcı"/>
              <p:cNvCxnSpPr/>
              <p:nvPr/>
            </p:nvCxnSpPr>
            <p:spPr>
              <a:xfrm>
                <a:off x="2699792" y="2390408"/>
                <a:ext cx="0" cy="36004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20 Düz Bağlayıcı"/>
              <p:cNvCxnSpPr/>
              <p:nvPr/>
            </p:nvCxnSpPr>
            <p:spPr>
              <a:xfrm>
                <a:off x="3275856" y="2394600"/>
                <a:ext cx="0" cy="36004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21 Düz Bağlayıcı"/>
              <p:cNvCxnSpPr/>
              <p:nvPr/>
            </p:nvCxnSpPr>
            <p:spPr>
              <a:xfrm>
                <a:off x="3851920" y="2405648"/>
                <a:ext cx="0" cy="36004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22 Düz Bağlayıcı"/>
              <p:cNvCxnSpPr/>
              <p:nvPr/>
            </p:nvCxnSpPr>
            <p:spPr>
              <a:xfrm>
                <a:off x="4499992" y="2409840"/>
                <a:ext cx="0" cy="36004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23 Düz Bağlayıcı"/>
              <p:cNvCxnSpPr/>
              <p:nvPr/>
            </p:nvCxnSpPr>
            <p:spPr>
              <a:xfrm>
                <a:off x="5292080" y="2405648"/>
                <a:ext cx="0" cy="36004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24 Düz Bağlayıcı"/>
              <p:cNvCxnSpPr/>
              <p:nvPr/>
            </p:nvCxnSpPr>
            <p:spPr>
              <a:xfrm>
                <a:off x="6156176" y="2409840"/>
                <a:ext cx="0" cy="36004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25 Düz Bağlayıcı"/>
              <p:cNvCxnSpPr/>
              <p:nvPr/>
            </p:nvCxnSpPr>
            <p:spPr>
              <a:xfrm>
                <a:off x="6948264" y="2375168"/>
                <a:ext cx="0" cy="36004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26 Düz Bağlayıcı"/>
              <p:cNvCxnSpPr/>
              <p:nvPr/>
            </p:nvCxnSpPr>
            <p:spPr>
              <a:xfrm>
                <a:off x="7668344" y="2370976"/>
                <a:ext cx="0" cy="36004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27 Düz Bağlayıcı"/>
              <p:cNvCxnSpPr/>
              <p:nvPr/>
            </p:nvCxnSpPr>
            <p:spPr>
              <a:xfrm>
                <a:off x="8532440" y="2276872"/>
                <a:ext cx="0" cy="549776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5 Metin kutusu"/>
            <p:cNvSpPr txBox="1"/>
            <p:nvPr/>
          </p:nvSpPr>
          <p:spPr>
            <a:xfrm>
              <a:off x="1115616" y="3068960"/>
              <a:ext cx="7920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dirty="0">
                  <a:latin typeface="Comic Sans MS" pitchFamily="66" charset="0"/>
                </a:rPr>
                <a:t>2</a:t>
              </a:r>
              <a:r>
                <a:rPr lang="tr-TR" sz="2800" dirty="0" smtClean="0">
                  <a:latin typeface="Comic Sans MS" pitchFamily="66" charset="0"/>
                </a:rPr>
                <a:t>10</a:t>
              </a:r>
              <a:endParaRPr lang="tr-TR" sz="2800" dirty="0">
                <a:latin typeface="Comic Sans MS" pitchFamily="66" charset="0"/>
              </a:endParaRPr>
            </a:p>
          </p:txBody>
        </p:sp>
        <p:sp>
          <p:nvSpPr>
            <p:cNvPr id="7" name="6 Metin kutusu"/>
            <p:cNvSpPr txBox="1"/>
            <p:nvPr/>
          </p:nvSpPr>
          <p:spPr>
            <a:xfrm>
              <a:off x="8172400" y="2996952"/>
              <a:ext cx="971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dirty="0">
                  <a:latin typeface="Comic Sans MS" pitchFamily="66" charset="0"/>
                </a:rPr>
                <a:t>2</a:t>
              </a:r>
              <a:r>
                <a:rPr lang="tr-TR" sz="2800" dirty="0" smtClean="0">
                  <a:latin typeface="Comic Sans MS" pitchFamily="66" charset="0"/>
                </a:rPr>
                <a:t>20</a:t>
              </a:r>
              <a:endParaRPr lang="tr-TR" sz="2800" dirty="0">
                <a:latin typeface="Comic Sans MS" pitchFamily="66" charset="0"/>
              </a:endParaRPr>
            </a:p>
          </p:txBody>
        </p:sp>
        <p:sp>
          <p:nvSpPr>
            <p:cNvPr id="8" name="7 Metin kutusu"/>
            <p:cNvSpPr txBox="1"/>
            <p:nvPr/>
          </p:nvSpPr>
          <p:spPr>
            <a:xfrm>
              <a:off x="1619672" y="2780928"/>
              <a:ext cx="7920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dirty="0">
                  <a:solidFill>
                    <a:srgbClr val="FF0000"/>
                  </a:solidFill>
                  <a:latin typeface="Comic Sans MS" pitchFamily="66" charset="0"/>
                </a:rPr>
                <a:t>2</a:t>
              </a:r>
              <a:r>
                <a:rPr lang="tr-TR" sz="2800" dirty="0" smtClean="0">
                  <a:solidFill>
                    <a:srgbClr val="FF0000"/>
                  </a:solidFill>
                  <a:latin typeface="Comic Sans MS" pitchFamily="66" charset="0"/>
                </a:rPr>
                <a:t>11</a:t>
              </a:r>
              <a:endParaRPr lang="tr-TR" sz="2800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9" name="8 Metin kutusu"/>
            <p:cNvSpPr txBox="1"/>
            <p:nvPr/>
          </p:nvSpPr>
          <p:spPr>
            <a:xfrm>
              <a:off x="2267744" y="2780928"/>
              <a:ext cx="7920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dirty="0">
                  <a:latin typeface="Comic Sans MS" pitchFamily="66" charset="0"/>
                </a:rPr>
                <a:t>2</a:t>
              </a:r>
              <a:r>
                <a:rPr lang="tr-TR" sz="2800" dirty="0" smtClean="0">
                  <a:latin typeface="Comic Sans MS" pitchFamily="66" charset="0"/>
                </a:rPr>
                <a:t>12</a:t>
              </a:r>
              <a:endParaRPr lang="tr-TR" sz="2800" dirty="0">
                <a:latin typeface="Comic Sans MS" pitchFamily="66" charset="0"/>
              </a:endParaRPr>
            </a:p>
          </p:txBody>
        </p:sp>
        <p:sp>
          <p:nvSpPr>
            <p:cNvPr id="10" name="9 Metin kutusu"/>
            <p:cNvSpPr txBox="1"/>
            <p:nvPr/>
          </p:nvSpPr>
          <p:spPr>
            <a:xfrm>
              <a:off x="2915816" y="2780928"/>
              <a:ext cx="7920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dirty="0">
                  <a:solidFill>
                    <a:srgbClr val="FF0000"/>
                  </a:solidFill>
                  <a:latin typeface="Comic Sans MS" pitchFamily="66" charset="0"/>
                </a:rPr>
                <a:t>2</a:t>
              </a:r>
              <a:r>
                <a:rPr lang="tr-TR" sz="2800" dirty="0" smtClean="0">
                  <a:solidFill>
                    <a:srgbClr val="FF0000"/>
                  </a:solidFill>
                  <a:latin typeface="Comic Sans MS" pitchFamily="66" charset="0"/>
                </a:rPr>
                <a:t>13</a:t>
              </a:r>
              <a:endParaRPr lang="tr-TR" sz="2800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11" name="10 Metin kutusu"/>
            <p:cNvSpPr txBox="1"/>
            <p:nvPr/>
          </p:nvSpPr>
          <p:spPr>
            <a:xfrm>
              <a:off x="3522360" y="2780928"/>
              <a:ext cx="7920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dirty="0">
                  <a:latin typeface="Comic Sans MS" pitchFamily="66" charset="0"/>
                </a:rPr>
                <a:t>2</a:t>
              </a:r>
              <a:r>
                <a:rPr lang="tr-TR" sz="2800" dirty="0" smtClean="0">
                  <a:latin typeface="Comic Sans MS" pitchFamily="66" charset="0"/>
                </a:rPr>
                <a:t>14</a:t>
              </a:r>
              <a:endParaRPr lang="tr-TR" sz="2800" dirty="0">
                <a:latin typeface="Comic Sans MS" pitchFamily="66" charset="0"/>
              </a:endParaRPr>
            </a:p>
          </p:txBody>
        </p:sp>
        <p:sp>
          <p:nvSpPr>
            <p:cNvPr id="12" name="11 Metin kutusu"/>
            <p:cNvSpPr txBox="1"/>
            <p:nvPr/>
          </p:nvSpPr>
          <p:spPr>
            <a:xfrm>
              <a:off x="4170432" y="2780928"/>
              <a:ext cx="7920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dirty="0">
                  <a:solidFill>
                    <a:srgbClr val="FF0000"/>
                  </a:solidFill>
                  <a:latin typeface="Comic Sans MS" pitchFamily="66" charset="0"/>
                </a:rPr>
                <a:t>2</a:t>
              </a:r>
              <a:r>
                <a:rPr lang="tr-TR" sz="2800" dirty="0" smtClean="0">
                  <a:solidFill>
                    <a:srgbClr val="FF0000"/>
                  </a:solidFill>
                  <a:latin typeface="Comic Sans MS" pitchFamily="66" charset="0"/>
                </a:rPr>
                <a:t>15</a:t>
              </a:r>
              <a:endParaRPr lang="tr-TR" sz="2800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13" name="12 Metin kutusu"/>
            <p:cNvSpPr txBox="1"/>
            <p:nvPr/>
          </p:nvSpPr>
          <p:spPr>
            <a:xfrm>
              <a:off x="4932040" y="2780928"/>
              <a:ext cx="7920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dirty="0">
                  <a:latin typeface="Comic Sans MS" pitchFamily="66" charset="0"/>
                </a:rPr>
                <a:t>2</a:t>
              </a:r>
              <a:r>
                <a:rPr lang="tr-TR" sz="2800" dirty="0" smtClean="0">
                  <a:latin typeface="Comic Sans MS" pitchFamily="66" charset="0"/>
                </a:rPr>
                <a:t>16</a:t>
              </a:r>
              <a:endParaRPr lang="tr-TR" sz="2800" dirty="0">
                <a:latin typeface="Comic Sans MS" pitchFamily="66" charset="0"/>
              </a:endParaRPr>
            </a:p>
          </p:txBody>
        </p:sp>
        <p:sp>
          <p:nvSpPr>
            <p:cNvPr id="14" name="13 Metin kutusu"/>
            <p:cNvSpPr txBox="1"/>
            <p:nvPr/>
          </p:nvSpPr>
          <p:spPr>
            <a:xfrm>
              <a:off x="5724128" y="2780928"/>
              <a:ext cx="7920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dirty="0">
                  <a:solidFill>
                    <a:srgbClr val="FF0000"/>
                  </a:solidFill>
                  <a:latin typeface="Comic Sans MS" pitchFamily="66" charset="0"/>
                </a:rPr>
                <a:t>2</a:t>
              </a:r>
              <a:r>
                <a:rPr lang="tr-TR" sz="2800" dirty="0" smtClean="0">
                  <a:solidFill>
                    <a:srgbClr val="FF0000"/>
                  </a:solidFill>
                  <a:latin typeface="Comic Sans MS" pitchFamily="66" charset="0"/>
                </a:rPr>
                <a:t>17</a:t>
              </a:r>
              <a:endParaRPr lang="tr-TR" sz="2800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15" name="14 Metin kutusu"/>
            <p:cNvSpPr txBox="1"/>
            <p:nvPr/>
          </p:nvSpPr>
          <p:spPr>
            <a:xfrm>
              <a:off x="6588224" y="2780928"/>
              <a:ext cx="7920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dirty="0">
                  <a:latin typeface="Comic Sans MS" pitchFamily="66" charset="0"/>
                </a:rPr>
                <a:t>2</a:t>
              </a:r>
              <a:r>
                <a:rPr lang="tr-TR" sz="2800" dirty="0" smtClean="0">
                  <a:latin typeface="Comic Sans MS" pitchFamily="66" charset="0"/>
                </a:rPr>
                <a:t>18</a:t>
              </a:r>
              <a:endParaRPr lang="tr-TR" sz="2800" dirty="0">
                <a:latin typeface="Comic Sans MS" pitchFamily="66" charset="0"/>
              </a:endParaRPr>
            </a:p>
          </p:txBody>
        </p:sp>
        <p:sp>
          <p:nvSpPr>
            <p:cNvPr id="16" name="15 Metin kutusu"/>
            <p:cNvSpPr txBox="1"/>
            <p:nvPr/>
          </p:nvSpPr>
          <p:spPr>
            <a:xfrm>
              <a:off x="7308304" y="2780928"/>
              <a:ext cx="7920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dirty="0">
                  <a:solidFill>
                    <a:srgbClr val="FF0000"/>
                  </a:solidFill>
                  <a:latin typeface="Comic Sans MS" pitchFamily="66" charset="0"/>
                </a:rPr>
                <a:t>2</a:t>
              </a:r>
              <a:r>
                <a:rPr lang="tr-TR" sz="2800" dirty="0" smtClean="0">
                  <a:solidFill>
                    <a:srgbClr val="FF0000"/>
                  </a:solidFill>
                  <a:latin typeface="Comic Sans MS" pitchFamily="66" charset="0"/>
                </a:rPr>
                <a:t>19</a:t>
              </a:r>
              <a:endParaRPr lang="tr-TR" sz="2800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</p:grpSp>
      <p:pic>
        <p:nvPicPr>
          <p:cNvPr id="29" name="Picture 2" descr="http://t2.gstatic.com/images?q=tbn:ANd9GcSZ47zmgoVwq0t1gMpbAcOU2YeeV9g8dYIXunhgMxQz6A175ojm3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18336"/>
            <a:ext cx="1008112" cy="1355446"/>
          </a:xfrm>
          <a:prstGeom prst="rect">
            <a:avLst/>
          </a:prstGeom>
          <a:noFill/>
        </p:spPr>
      </p:pic>
      <p:pic>
        <p:nvPicPr>
          <p:cNvPr id="30" name="Picture 5"/>
          <p:cNvPicPr>
            <a:picLocks noChangeAspect="1" noChangeArrowheads="1"/>
          </p:cNvPicPr>
          <p:nvPr/>
        </p:nvPicPr>
        <p:blipFill>
          <a:blip r:embed="rId3" cstate="print"/>
          <a:srcRect l="47039" t="16800" r="5921"/>
          <a:stretch>
            <a:fillRect/>
          </a:stretch>
        </p:blipFill>
        <p:spPr bwMode="auto">
          <a:xfrm>
            <a:off x="8415860" y="332656"/>
            <a:ext cx="682420" cy="1207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5"/>
          <p:cNvPicPr>
            <a:picLocks noChangeAspect="1" noChangeArrowheads="1"/>
          </p:cNvPicPr>
          <p:nvPr/>
        </p:nvPicPr>
        <p:blipFill>
          <a:blip r:embed="rId3" cstate="print"/>
          <a:srcRect l="47039" t="16800" r="5921"/>
          <a:stretch>
            <a:fillRect/>
          </a:stretch>
        </p:blipFill>
        <p:spPr bwMode="auto">
          <a:xfrm>
            <a:off x="1331640" y="260648"/>
            <a:ext cx="682420" cy="1207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31 Köşeli Çift Ayraç"/>
          <p:cNvSpPr/>
          <p:nvPr/>
        </p:nvSpPr>
        <p:spPr>
          <a:xfrm rot="16200000">
            <a:off x="3584766" y="1284069"/>
            <a:ext cx="576064" cy="432048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3" name="32 Serbest Form"/>
          <p:cNvSpPr/>
          <p:nvPr/>
        </p:nvSpPr>
        <p:spPr>
          <a:xfrm>
            <a:off x="1403648" y="2743200"/>
            <a:ext cx="593264" cy="253752"/>
          </a:xfrm>
          <a:custGeom>
            <a:avLst/>
            <a:gdLst>
              <a:gd name="connsiteX0" fmla="*/ 0 w 807720"/>
              <a:gd name="connsiteY0" fmla="*/ 0 h 229544"/>
              <a:gd name="connsiteX1" fmla="*/ 45720 w 807720"/>
              <a:gd name="connsiteY1" fmla="*/ 91440 h 229544"/>
              <a:gd name="connsiteX2" fmla="*/ 228600 w 807720"/>
              <a:gd name="connsiteY2" fmla="*/ 182880 h 229544"/>
              <a:gd name="connsiteX3" fmla="*/ 289560 w 807720"/>
              <a:gd name="connsiteY3" fmla="*/ 198120 h 229544"/>
              <a:gd name="connsiteX4" fmla="*/ 381000 w 807720"/>
              <a:gd name="connsiteY4" fmla="*/ 228600 h 229544"/>
              <a:gd name="connsiteX5" fmla="*/ 685800 w 807720"/>
              <a:gd name="connsiteY5" fmla="*/ 182880 h 229544"/>
              <a:gd name="connsiteX6" fmla="*/ 777240 w 807720"/>
              <a:gd name="connsiteY6" fmla="*/ 121920 h 229544"/>
              <a:gd name="connsiteX7" fmla="*/ 807720 w 807720"/>
              <a:gd name="connsiteY7" fmla="*/ 15240 h 22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720" h="229544">
                <a:moveTo>
                  <a:pt x="0" y="0"/>
                </a:moveTo>
                <a:cubicBezTo>
                  <a:pt x="15240" y="30480"/>
                  <a:pt x="22923" y="66110"/>
                  <a:pt x="45720" y="91440"/>
                </a:cubicBezTo>
                <a:cubicBezTo>
                  <a:pt x="88976" y="139503"/>
                  <a:pt x="168113" y="167758"/>
                  <a:pt x="228600" y="182880"/>
                </a:cubicBezTo>
                <a:cubicBezTo>
                  <a:pt x="248920" y="187960"/>
                  <a:pt x="269498" y="192101"/>
                  <a:pt x="289560" y="198120"/>
                </a:cubicBezTo>
                <a:cubicBezTo>
                  <a:pt x="320334" y="207352"/>
                  <a:pt x="381000" y="228600"/>
                  <a:pt x="381000" y="228600"/>
                </a:cubicBezTo>
                <a:cubicBezTo>
                  <a:pt x="428704" y="225193"/>
                  <a:pt x="615804" y="229544"/>
                  <a:pt x="685800" y="182880"/>
                </a:cubicBezTo>
                <a:lnTo>
                  <a:pt x="777240" y="121920"/>
                </a:lnTo>
                <a:cubicBezTo>
                  <a:pt x="794708" y="34581"/>
                  <a:pt x="780896" y="68888"/>
                  <a:pt x="807720" y="15240"/>
                </a:cubicBezTo>
              </a:path>
            </a:pathLst>
          </a:cu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  <p:sp>
        <p:nvSpPr>
          <p:cNvPr id="34" name="33 Serbest Form"/>
          <p:cNvSpPr/>
          <p:nvPr/>
        </p:nvSpPr>
        <p:spPr>
          <a:xfrm>
            <a:off x="2123728" y="2743200"/>
            <a:ext cx="593264" cy="253752"/>
          </a:xfrm>
          <a:custGeom>
            <a:avLst/>
            <a:gdLst>
              <a:gd name="connsiteX0" fmla="*/ 0 w 807720"/>
              <a:gd name="connsiteY0" fmla="*/ 0 h 229544"/>
              <a:gd name="connsiteX1" fmla="*/ 45720 w 807720"/>
              <a:gd name="connsiteY1" fmla="*/ 91440 h 229544"/>
              <a:gd name="connsiteX2" fmla="*/ 228600 w 807720"/>
              <a:gd name="connsiteY2" fmla="*/ 182880 h 229544"/>
              <a:gd name="connsiteX3" fmla="*/ 289560 w 807720"/>
              <a:gd name="connsiteY3" fmla="*/ 198120 h 229544"/>
              <a:gd name="connsiteX4" fmla="*/ 381000 w 807720"/>
              <a:gd name="connsiteY4" fmla="*/ 228600 h 229544"/>
              <a:gd name="connsiteX5" fmla="*/ 685800 w 807720"/>
              <a:gd name="connsiteY5" fmla="*/ 182880 h 229544"/>
              <a:gd name="connsiteX6" fmla="*/ 777240 w 807720"/>
              <a:gd name="connsiteY6" fmla="*/ 121920 h 229544"/>
              <a:gd name="connsiteX7" fmla="*/ 807720 w 807720"/>
              <a:gd name="connsiteY7" fmla="*/ 15240 h 22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720" h="229544">
                <a:moveTo>
                  <a:pt x="0" y="0"/>
                </a:moveTo>
                <a:cubicBezTo>
                  <a:pt x="15240" y="30480"/>
                  <a:pt x="22923" y="66110"/>
                  <a:pt x="45720" y="91440"/>
                </a:cubicBezTo>
                <a:cubicBezTo>
                  <a:pt x="88976" y="139503"/>
                  <a:pt x="168113" y="167758"/>
                  <a:pt x="228600" y="182880"/>
                </a:cubicBezTo>
                <a:cubicBezTo>
                  <a:pt x="248920" y="187960"/>
                  <a:pt x="269498" y="192101"/>
                  <a:pt x="289560" y="198120"/>
                </a:cubicBezTo>
                <a:cubicBezTo>
                  <a:pt x="320334" y="207352"/>
                  <a:pt x="381000" y="228600"/>
                  <a:pt x="381000" y="228600"/>
                </a:cubicBezTo>
                <a:cubicBezTo>
                  <a:pt x="428704" y="225193"/>
                  <a:pt x="615804" y="229544"/>
                  <a:pt x="685800" y="182880"/>
                </a:cubicBezTo>
                <a:lnTo>
                  <a:pt x="777240" y="121920"/>
                </a:lnTo>
                <a:cubicBezTo>
                  <a:pt x="794708" y="34581"/>
                  <a:pt x="780896" y="68888"/>
                  <a:pt x="807720" y="15240"/>
                </a:cubicBezTo>
              </a:path>
            </a:pathLst>
          </a:cu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  <p:sp>
        <p:nvSpPr>
          <p:cNvPr id="35" name="34 Serbest Form"/>
          <p:cNvSpPr/>
          <p:nvPr/>
        </p:nvSpPr>
        <p:spPr>
          <a:xfrm>
            <a:off x="2699792" y="2743200"/>
            <a:ext cx="593264" cy="253752"/>
          </a:xfrm>
          <a:custGeom>
            <a:avLst/>
            <a:gdLst>
              <a:gd name="connsiteX0" fmla="*/ 0 w 807720"/>
              <a:gd name="connsiteY0" fmla="*/ 0 h 229544"/>
              <a:gd name="connsiteX1" fmla="*/ 45720 w 807720"/>
              <a:gd name="connsiteY1" fmla="*/ 91440 h 229544"/>
              <a:gd name="connsiteX2" fmla="*/ 228600 w 807720"/>
              <a:gd name="connsiteY2" fmla="*/ 182880 h 229544"/>
              <a:gd name="connsiteX3" fmla="*/ 289560 w 807720"/>
              <a:gd name="connsiteY3" fmla="*/ 198120 h 229544"/>
              <a:gd name="connsiteX4" fmla="*/ 381000 w 807720"/>
              <a:gd name="connsiteY4" fmla="*/ 228600 h 229544"/>
              <a:gd name="connsiteX5" fmla="*/ 685800 w 807720"/>
              <a:gd name="connsiteY5" fmla="*/ 182880 h 229544"/>
              <a:gd name="connsiteX6" fmla="*/ 777240 w 807720"/>
              <a:gd name="connsiteY6" fmla="*/ 121920 h 229544"/>
              <a:gd name="connsiteX7" fmla="*/ 807720 w 807720"/>
              <a:gd name="connsiteY7" fmla="*/ 15240 h 22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720" h="229544">
                <a:moveTo>
                  <a:pt x="0" y="0"/>
                </a:moveTo>
                <a:cubicBezTo>
                  <a:pt x="15240" y="30480"/>
                  <a:pt x="22923" y="66110"/>
                  <a:pt x="45720" y="91440"/>
                </a:cubicBezTo>
                <a:cubicBezTo>
                  <a:pt x="88976" y="139503"/>
                  <a:pt x="168113" y="167758"/>
                  <a:pt x="228600" y="182880"/>
                </a:cubicBezTo>
                <a:cubicBezTo>
                  <a:pt x="248920" y="187960"/>
                  <a:pt x="269498" y="192101"/>
                  <a:pt x="289560" y="198120"/>
                </a:cubicBezTo>
                <a:cubicBezTo>
                  <a:pt x="320334" y="207352"/>
                  <a:pt x="381000" y="228600"/>
                  <a:pt x="381000" y="228600"/>
                </a:cubicBezTo>
                <a:cubicBezTo>
                  <a:pt x="428704" y="225193"/>
                  <a:pt x="615804" y="229544"/>
                  <a:pt x="685800" y="182880"/>
                </a:cubicBezTo>
                <a:lnTo>
                  <a:pt x="777240" y="121920"/>
                </a:lnTo>
                <a:cubicBezTo>
                  <a:pt x="794708" y="34581"/>
                  <a:pt x="780896" y="68888"/>
                  <a:pt x="807720" y="15240"/>
                </a:cubicBezTo>
              </a:path>
            </a:pathLst>
          </a:cu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  <p:sp>
        <p:nvSpPr>
          <p:cNvPr id="36" name="35 Serbest Form"/>
          <p:cNvSpPr/>
          <p:nvPr/>
        </p:nvSpPr>
        <p:spPr>
          <a:xfrm>
            <a:off x="3275856" y="2743200"/>
            <a:ext cx="593264" cy="253752"/>
          </a:xfrm>
          <a:custGeom>
            <a:avLst/>
            <a:gdLst>
              <a:gd name="connsiteX0" fmla="*/ 0 w 807720"/>
              <a:gd name="connsiteY0" fmla="*/ 0 h 229544"/>
              <a:gd name="connsiteX1" fmla="*/ 45720 w 807720"/>
              <a:gd name="connsiteY1" fmla="*/ 91440 h 229544"/>
              <a:gd name="connsiteX2" fmla="*/ 228600 w 807720"/>
              <a:gd name="connsiteY2" fmla="*/ 182880 h 229544"/>
              <a:gd name="connsiteX3" fmla="*/ 289560 w 807720"/>
              <a:gd name="connsiteY3" fmla="*/ 198120 h 229544"/>
              <a:gd name="connsiteX4" fmla="*/ 381000 w 807720"/>
              <a:gd name="connsiteY4" fmla="*/ 228600 h 229544"/>
              <a:gd name="connsiteX5" fmla="*/ 685800 w 807720"/>
              <a:gd name="connsiteY5" fmla="*/ 182880 h 229544"/>
              <a:gd name="connsiteX6" fmla="*/ 777240 w 807720"/>
              <a:gd name="connsiteY6" fmla="*/ 121920 h 229544"/>
              <a:gd name="connsiteX7" fmla="*/ 807720 w 807720"/>
              <a:gd name="connsiteY7" fmla="*/ 15240 h 22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720" h="229544">
                <a:moveTo>
                  <a:pt x="0" y="0"/>
                </a:moveTo>
                <a:cubicBezTo>
                  <a:pt x="15240" y="30480"/>
                  <a:pt x="22923" y="66110"/>
                  <a:pt x="45720" y="91440"/>
                </a:cubicBezTo>
                <a:cubicBezTo>
                  <a:pt x="88976" y="139503"/>
                  <a:pt x="168113" y="167758"/>
                  <a:pt x="228600" y="182880"/>
                </a:cubicBezTo>
                <a:cubicBezTo>
                  <a:pt x="248920" y="187960"/>
                  <a:pt x="269498" y="192101"/>
                  <a:pt x="289560" y="198120"/>
                </a:cubicBezTo>
                <a:cubicBezTo>
                  <a:pt x="320334" y="207352"/>
                  <a:pt x="381000" y="228600"/>
                  <a:pt x="381000" y="228600"/>
                </a:cubicBezTo>
                <a:cubicBezTo>
                  <a:pt x="428704" y="225193"/>
                  <a:pt x="615804" y="229544"/>
                  <a:pt x="685800" y="182880"/>
                </a:cubicBezTo>
                <a:lnTo>
                  <a:pt x="777240" y="121920"/>
                </a:lnTo>
                <a:cubicBezTo>
                  <a:pt x="794708" y="34581"/>
                  <a:pt x="780896" y="68888"/>
                  <a:pt x="807720" y="15240"/>
                </a:cubicBezTo>
              </a:path>
            </a:pathLst>
          </a:cu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  <p:sp>
        <p:nvSpPr>
          <p:cNvPr id="37" name="36 Metin kutusu"/>
          <p:cNvSpPr txBox="1"/>
          <p:nvPr/>
        </p:nvSpPr>
        <p:spPr>
          <a:xfrm>
            <a:off x="899592" y="3212976"/>
            <a:ext cx="3528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dirty="0">
                <a:latin typeface="Comic Sans MS" pitchFamily="66" charset="0"/>
              </a:rPr>
              <a:t>4</a:t>
            </a:r>
            <a:r>
              <a:rPr lang="tr-TR" sz="3200" dirty="0" smtClean="0">
                <a:latin typeface="Comic Sans MS" pitchFamily="66" charset="0"/>
              </a:rPr>
              <a:t> Adım</a:t>
            </a:r>
            <a:endParaRPr lang="tr-TR" sz="3200" dirty="0">
              <a:latin typeface="Comic Sans MS" pitchFamily="66" charset="0"/>
            </a:endParaRPr>
          </a:p>
        </p:txBody>
      </p:sp>
      <p:sp>
        <p:nvSpPr>
          <p:cNvPr id="38" name="37 Serbest Form"/>
          <p:cNvSpPr/>
          <p:nvPr/>
        </p:nvSpPr>
        <p:spPr>
          <a:xfrm>
            <a:off x="7884368" y="2708920"/>
            <a:ext cx="593264" cy="253752"/>
          </a:xfrm>
          <a:custGeom>
            <a:avLst/>
            <a:gdLst>
              <a:gd name="connsiteX0" fmla="*/ 0 w 807720"/>
              <a:gd name="connsiteY0" fmla="*/ 0 h 229544"/>
              <a:gd name="connsiteX1" fmla="*/ 45720 w 807720"/>
              <a:gd name="connsiteY1" fmla="*/ 91440 h 229544"/>
              <a:gd name="connsiteX2" fmla="*/ 228600 w 807720"/>
              <a:gd name="connsiteY2" fmla="*/ 182880 h 229544"/>
              <a:gd name="connsiteX3" fmla="*/ 289560 w 807720"/>
              <a:gd name="connsiteY3" fmla="*/ 198120 h 229544"/>
              <a:gd name="connsiteX4" fmla="*/ 381000 w 807720"/>
              <a:gd name="connsiteY4" fmla="*/ 228600 h 229544"/>
              <a:gd name="connsiteX5" fmla="*/ 685800 w 807720"/>
              <a:gd name="connsiteY5" fmla="*/ 182880 h 229544"/>
              <a:gd name="connsiteX6" fmla="*/ 777240 w 807720"/>
              <a:gd name="connsiteY6" fmla="*/ 121920 h 229544"/>
              <a:gd name="connsiteX7" fmla="*/ 807720 w 807720"/>
              <a:gd name="connsiteY7" fmla="*/ 15240 h 22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720" h="229544">
                <a:moveTo>
                  <a:pt x="0" y="0"/>
                </a:moveTo>
                <a:cubicBezTo>
                  <a:pt x="15240" y="30480"/>
                  <a:pt x="22923" y="66110"/>
                  <a:pt x="45720" y="91440"/>
                </a:cubicBezTo>
                <a:cubicBezTo>
                  <a:pt x="88976" y="139503"/>
                  <a:pt x="168113" y="167758"/>
                  <a:pt x="228600" y="182880"/>
                </a:cubicBezTo>
                <a:cubicBezTo>
                  <a:pt x="248920" y="187960"/>
                  <a:pt x="269498" y="192101"/>
                  <a:pt x="289560" y="198120"/>
                </a:cubicBezTo>
                <a:cubicBezTo>
                  <a:pt x="320334" y="207352"/>
                  <a:pt x="381000" y="228600"/>
                  <a:pt x="381000" y="228600"/>
                </a:cubicBezTo>
                <a:cubicBezTo>
                  <a:pt x="428704" y="225193"/>
                  <a:pt x="615804" y="229544"/>
                  <a:pt x="685800" y="182880"/>
                </a:cubicBezTo>
                <a:lnTo>
                  <a:pt x="777240" y="121920"/>
                </a:lnTo>
                <a:cubicBezTo>
                  <a:pt x="794708" y="34581"/>
                  <a:pt x="780896" y="68888"/>
                  <a:pt x="807720" y="15240"/>
                </a:cubicBezTo>
              </a:path>
            </a:pathLst>
          </a:cu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38 Serbest Form"/>
          <p:cNvSpPr/>
          <p:nvPr/>
        </p:nvSpPr>
        <p:spPr>
          <a:xfrm>
            <a:off x="7092280" y="2750448"/>
            <a:ext cx="593264" cy="253752"/>
          </a:xfrm>
          <a:custGeom>
            <a:avLst/>
            <a:gdLst>
              <a:gd name="connsiteX0" fmla="*/ 0 w 807720"/>
              <a:gd name="connsiteY0" fmla="*/ 0 h 229544"/>
              <a:gd name="connsiteX1" fmla="*/ 45720 w 807720"/>
              <a:gd name="connsiteY1" fmla="*/ 91440 h 229544"/>
              <a:gd name="connsiteX2" fmla="*/ 228600 w 807720"/>
              <a:gd name="connsiteY2" fmla="*/ 182880 h 229544"/>
              <a:gd name="connsiteX3" fmla="*/ 289560 w 807720"/>
              <a:gd name="connsiteY3" fmla="*/ 198120 h 229544"/>
              <a:gd name="connsiteX4" fmla="*/ 381000 w 807720"/>
              <a:gd name="connsiteY4" fmla="*/ 228600 h 229544"/>
              <a:gd name="connsiteX5" fmla="*/ 685800 w 807720"/>
              <a:gd name="connsiteY5" fmla="*/ 182880 h 229544"/>
              <a:gd name="connsiteX6" fmla="*/ 777240 w 807720"/>
              <a:gd name="connsiteY6" fmla="*/ 121920 h 229544"/>
              <a:gd name="connsiteX7" fmla="*/ 807720 w 807720"/>
              <a:gd name="connsiteY7" fmla="*/ 15240 h 22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720" h="229544">
                <a:moveTo>
                  <a:pt x="0" y="0"/>
                </a:moveTo>
                <a:cubicBezTo>
                  <a:pt x="15240" y="30480"/>
                  <a:pt x="22923" y="66110"/>
                  <a:pt x="45720" y="91440"/>
                </a:cubicBezTo>
                <a:cubicBezTo>
                  <a:pt x="88976" y="139503"/>
                  <a:pt x="168113" y="167758"/>
                  <a:pt x="228600" y="182880"/>
                </a:cubicBezTo>
                <a:cubicBezTo>
                  <a:pt x="248920" y="187960"/>
                  <a:pt x="269498" y="192101"/>
                  <a:pt x="289560" y="198120"/>
                </a:cubicBezTo>
                <a:cubicBezTo>
                  <a:pt x="320334" y="207352"/>
                  <a:pt x="381000" y="228600"/>
                  <a:pt x="381000" y="228600"/>
                </a:cubicBezTo>
                <a:cubicBezTo>
                  <a:pt x="428704" y="225193"/>
                  <a:pt x="615804" y="229544"/>
                  <a:pt x="685800" y="182880"/>
                </a:cubicBezTo>
                <a:lnTo>
                  <a:pt x="777240" y="121920"/>
                </a:lnTo>
                <a:cubicBezTo>
                  <a:pt x="794708" y="34581"/>
                  <a:pt x="780896" y="68888"/>
                  <a:pt x="807720" y="15240"/>
                </a:cubicBezTo>
              </a:path>
            </a:pathLst>
          </a:cu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0" name="39 Serbest Form"/>
          <p:cNvSpPr/>
          <p:nvPr/>
        </p:nvSpPr>
        <p:spPr>
          <a:xfrm>
            <a:off x="6300192" y="2708920"/>
            <a:ext cx="593264" cy="253752"/>
          </a:xfrm>
          <a:custGeom>
            <a:avLst/>
            <a:gdLst>
              <a:gd name="connsiteX0" fmla="*/ 0 w 807720"/>
              <a:gd name="connsiteY0" fmla="*/ 0 h 229544"/>
              <a:gd name="connsiteX1" fmla="*/ 45720 w 807720"/>
              <a:gd name="connsiteY1" fmla="*/ 91440 h 229544"/>
              <a:gd name="connsiteX2" fmla="*/ 228600 w 807720"/>
              <a:gd name="connsiteY2" fmla="*/ 182880 h 229544"/>
              <a:gd name="connsiteX3" fmla="*/ 289560 w 807720"/>
              <a:gd name="connsiteY3" fmla="*/ 198120 h 229544"/>
              <a:gd name="connsiteX4" fmla="*/ 381000 w 807720"/>
              <a:gd name="connsiteY4" fmla="*/ 228600 h 229544"/>
              <a:gd name="connsiteX5" fmla="*/ 685800 w 807720"/>
              <a:gd name="connsiteY5" fmla="*/ 182880 h 229544"/>
              <a:gd name="connsiteX6" fmla="*/ 777240 w 807720"/>
              <a:gd name="connsiteY6" fmla="*/ 121920 h 229544"/>
              <a:gd name="connsiteX7" fmla="*/ 807720 w 807720"/>
              <a:gd name="connsiteY7" fmla="*/ 15240 h 22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720" h="229544">
                <a:moveTo>
                  <a:pt x="0" y="0"/>
                </a:moveTo>
                <a:cubicBezTo>
                  <a:pt x="15240" y="30480"/>
                  <a:pt x="22923" y="66110"/>
                  <a:pt x="45720" y="91440"/>
                </a:cubicBezTo>
                <a:cubicBezTo>
                  <a:pt x="88976" y="139503"/>
                  <a:pt x="168113" y="167758"/>
                  <a:pt x="228600" y="182880"/>
                </a:cubicBezTo>
                <a:cubicBezTo>
                  <a:pt x="248920" y="187960"/>
                  <a:pt x="269498" y="192101"/>
                  <a:pt x="289560" y="198120"/>
                </a:cubicBezTo>
                <a:cubicBezTo>
                  <a:pt x="320334" y="207352"/>
                  <a:pt x="381000" y="228600"/>
                  <a:pt x="381000" y="228600"/>
                </a:cubicBezTo>
                <a:cubicBezTo>
                  <a:pt x="428704" y="225193"/>
                  <a:pt x="615804" y="229544"/>
                  <a:pt x="685800" y="182880"/>
                </a:cubicBezTo>
                <a:lnTo>
                  <a:pt x="777240" y="121920"/>
                </a:lnTo>
                <a:cubicBezTo>
                  <a:pt x="794708" y="34581"/>
                  <a:pt x="780896" y="68888"/>
                  <a:pt x="807720" y="15240"/>
                </a:cubicBezTo>
              </a:path>
            </a:pathLst>
          </a:cu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40 Serbest Form"/>
          <p:cNvSpPr/>
          <p:nvPr/>
        </p:nvSpPr>
        <p:spPr>
          <a:xfrm>
            <a:off x="5508104" y="2708920"/>
            <a:ext cx="593264" cy="253752"/>
          </a:xfrm>
          <a:custGeom>
            <a:avLst/>
            <a:gdLst>
              <a:gd name="connsiteX0" fmla="*/ 0 w 807720"/>
              <a:gd name="connsiteY0" fmla="*/ 0 h 229544"/>
              <a:gd name="connsiteX1" fmla="*/ 45720 w 807720"/>
              <a:gd name="connsiteY1" fmla="*/ 91440 h 229544"/>
              <a:gd name="connsiteX2" fmla="*/ 228600 w 807720"/>
              <a:gd name="connsiteY2" fmla="*/ 182880 h 229544"/>
              <a:gd name="connsiteX3" fmla="*/ 289560 w 807720"/>
              <a:gd name="connsiteY3" fmla="*/ 198120 h 229544"/>
              <a:gd name="connsiteX4" fmla="*/ 381000 w 807720"/>
              <a:gd name="connsiteY4" fmla="*/ 228600 h 229544"/>
              <a:gd name="connsiteX5" fmla="*/ 685800 w 807720"/>
              <a:gd name="connsiteY5" fmla="*/ 182880 h 229544"/>
              <a:gd name="connsiteX6" fmla="*/ 777240 w 807720"/>
              <a:gd name="connsiteY6" fmla="*/ 121920 h 229544"/>
              <a:gd name="connsiteX7" fmla="*/ 807720 w 807720"/>
              <a:gd name="connsiteY7" fmla="*/ 15240 h 22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720" h="229544">
                <a:moveTo>
                  <a:pt x="0" y="0"/>
                </a:moveTo>
                <a:cubicBezTo>
                  <a:pt x="15240" y="30480"/>
                  <a:pt x="22923" y="66110"/>
                  <a:pt x="45720" y="91440"/>
                </a:cubicBezTo>
                <a:cubicBezTo>
                  <a:pt x="88976" y="139503"/>
                  <a:pt x="168113" y="167758"/>
                  <a:pt x="228600" y="182880"/>
                </a:cubicBezTo>
                <a:cubicBezTo>
                  <a:pt x="248920" y="187960"/>
                  <a:pt x="269498" y="192101"/>
                  <a:pt x="289560" y="198120"/>
                </a:cubicBezTo>
                <a:cubicBezTo>
                  <a:pt x="320334" y="207352"/>
                  <a:pt x="381000" y="228600"/>
                  <a:pt x="381000" y="228600"/>
                </a:cubicBezTo>
                <a:cubicBezTo>
                  <a:pt x="428704" y="225193"/>
                  <a:pt x="615804" y="229544"/>
                  <a:pt x="685800" y="182880"/>
                </a:cubicBezTo>
                <a:lnTo>
                  <a:pt x="777240" y="121920"/>
                </a:lnTo>
                <a:cubicBezTo>
                  <a:pt x="794708" y="34581"/>
                  <a:pt x="780896" y="68888"/>
                  <a:pt x="807720" y="15240"/>
                </a:cubicBezTo>
              </a:path>
            </a:pathLst>
          </a:cu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41 Serbest Form"/>
          <p:cNvSpPr/>
          <p:nvPr/>
        </p:nvSpPr>
        <p:spPr>
          <a:xfrm>
            <a:off x="3923928" y="2780928"/>
            <a:ext cx="593264" cy="253752"/>
          </a:xfrm>
          <a:custGeom>
            <a:avLst/>
            <a:gdLst>
              <a:gd name="connsiteX0" fmla="*/ 0 w 807720"/>
              <a:gd name="connsiteY0" fmla="*/ 0 h 229544"/>
              <a:gd name="connsiteX1" fmla="*/ 45720 w 807720"/>
              <a:gd name="connsiteY1" fmla="*/ 91440 h 229544"/>
              <a:gd name="connsiteX2" fmla="*/ 228600 w 807720"/>
              <a:gd name="connsiteY2" fmla="*/ 182880 h 229544"/>
              <a:gd name="connsiteX3" fmla="*/ 289560 w 807720"/>
              <a:gd name="connsiteY3" fmla="*/ 198120 h 229544"/>
              <a:gd name="connsiteX4" fmla="*/ 381000 w 807720"/>
              <a:gd name="connsiteY4" fmla="*/ 228600 h 229544"/>
              <a:gd name="connsiteX5" fmla="*/ 685800 w 807720"/>
              <a:gd name="connsiteY5" fmla="*/ 182880 h 229544"/>
              <a:gd name="connsiteX6" fmla="*/ 777240 w 807720"/>
              <a:gd name="connsiteY6" fmla="*/ 121920 h 229544"/>
              <a:gd name="connsiteX7" fmla="*/ 807720 w 807720"/>
              <a:gd name="connsiteY7" fmla="*/ 15240 h 22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720" h="229544">
                <a:moveTo>
                  <a:pt x="0" y="0"/>
                </a:moveTo>
                <a:cubicBezTo>
                  <a:pt x="15240" y="30480"/>
                  <a:pt x="22923" y="66110"/>
                  <a:pt x="45720" y="91440"/>
                </a:cubicBezTo>
                <a:cubicBezTo>
                  <a:pt x="88976" y="139503"/>
                  <a:pt x="168113" y="167758"/>
                  <a:pt x="228600" y="182880"/>
                </a:cubicBezTo>
                <a:cubicBezTo>
                  <a:pt x="248920" y="187960"/>
                  <a:pt x="269498" y="192101"/>
                  <a:pt x="289560" y="198120"/>
                </a:cubicBezTo>
                <a:cubicBezTo>
                  <a:pt x="320334" y="207352"/>
                  <a:pt x="381000" y="228600"/>
                  <a:pt x="381000" y="228600"/>
                </a:cubicBezTo>
                <a:cubicBezTo>
                  <a:pt x="428704" y="225193"/>
                  <a:pt x="615804" y="229544"/>
                  <a:pt x="685800" y="182880"/>
                </a:cubicBezTo>
                <a:lnTo>
                  <a:pt x="777240" y="121920"/>
                </a:lnTo>
                <a:cubicBezTo>
                  <a:pt x="794708" y="34581"/>
                  <a:pt x="780896" y="68888"/>
                  <a:pt x="807720" y="15240"/>
                </a:cubicBezTo>
              </a:path>
            </a:pathLst>
          </a:cu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43" name="42 Serbest Form"/>
          <p:cNvSpPr/>
          <p:nvPr/>
        </p:nvSpPr>
        <p:spPr>
          <a:xfrm>
            <a:off x="4572000" y="2780928"/>
            <a:ext cx="593264" cy="253752"/>
          </a:xfrm>
          <a:custGeom>
            <a:avLst/>
            <a:gdLst>
              <a:gd name="connsiteX0" fmla="*/ 0 w 807720"/>
              <a:gd name="connsiteY0" fmla="*/ 0 h 229544"/>
              <a:gd name="connsiteX1" fmla="*/ 45720 w 807720"/>
              <a:gd name="connsiteY1" fmla="*/ 91440 h 229544"/>
              <a:gd name="connsiteX2" fmla="*/ 228600 w 807720"/>
              <a:gd name="connsiteY2" fmla="*/ 182880 h 229544"/>
              <a:gd name="connsiteX3" fmla="*/ 289560 w 807720"/>
              <a:gd name="connsiteY3" fmla="*/ 198120 h 229544"/>
              <a:gd name="connsiteX4" fmla="*/ 381000 w 807720"/>
              <a:gd name="connsiteY4" fmla="*/ 228600 h 229544"/>
              <a:gd name="connsiteX5" fmla="*/ 685800 w 807720"/>
              <a:gd name="connsiteY5" fmla="*/ 182880 h 229544"/>
              <a:gd name="connsiteX6" fmla="*/ 777240 w 807720"/>
              <a:gd name="connsiteY6" fmla="*/ 121920 h 229544"/>
              <a:gd name="connsiteX7" fmla="*/ 807720 w 807720"/>
              <a:gd name="connsiteY7" fmla="*/ 15240 h 22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720" h="229544">
                <a:moveTo>
                  <a:pt x="0" y="0"/>
                </a:moveTo>
                <a:cubicBezTo>
                  <a:pt x="15240" y="30480"/>
                  <a:pt x="22923" y="66110"/>
                  <a:pt x="45720" y="91440"/>
                </a:cubicBezTo>
                <a:cubicBezTo>
                  <a:pt x="88976" y="139503"/>
                  <a:pt x="168113" y="167758"/>
                  <a:pt x="228600" y="182880"/>
                </a:cubicBezTo>
                <a:cubicBezTo>
                  <a:pt x="248920" y="187960"/>
                  <a:pt x="269498" y="192101"/>
                  <a:pt x="289560" y="198120"/>
                </a:cubicBezTo>
                <a:cubicBezTo>
                  <a:pt x="320334" y="207352"/>
                  <a:pt x="381000" y="228600"/>
                  <a:pt x="381000" y="228600"/>
                </a:cubicBezTo>
                <a:cubicBezTo>
                  <a:pt x="428704" y="225193"/>
                  <a:pt x="615804" y="229544"/>
                  <a:pt x="685800" y="182880"/>
                </a:cubicBezTo>
                <a:lnTo>
                  <a:pt x="777240" y="121920"/>
                </a:lnTo>
                <a:cubicBezTo>
                  <a:pt x="794708" y="34581"/>
                  <a:pt x="780896" y="68888"/>
                  <a:pt x="807720" y="15240"/>
                </a:cubicBezTo>
              </a:path>
            </a:pathLst>
          </a:cu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44" name="43 Metin kutusu"/>
          <p:cNvSpPr txBox="1"/>
          <p:nvPr/>
        </p:nvSpPr>
        <p:spPr>
          <a:xfrm>
            <a:off x="4355976" y="3212976"/>
            <a:ext cx="3528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dirty="0" smtClean="0">
                <a:latin typeface="Comic Sans MS" pitchFamily="66" charset="0"/>
              </a:rPr>
              <a:t>6 Adım</a:t>
            </a:r>
            <a:endParaRPr lang="tr-TR" sz="3200" dirty="0">
              <a:latin typeface="Comic Sans MS" pitchFamily="66" charset="0"/>
            </a:endParaRPr>
          </a:p>
        </p:txBody>
      </p:sp>
      <p:sp>
        <p:nvSpPr>
          <p:cNvPr id="45" name="44 Yatay Kaydırma"/>
          <p:cNvSpPr/>
          <p:nvPr/>
        </p:nvSpPr>
        <p:spPr>
          <a:xfrm>
            <a:off x="971600" y="4221088"/>
            <a:ext cx="7920880" cy="1728192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4400" dirty="0" smtClean="0">
                <a:latin typeface="Comic Sans MS" pitchFamily="66" charset="0"/>
              </a:rPr>
              <a:t>214</a:t>
            </a:r>
            <a:r>
              <a:rPr lang="tr-TR" sz="4400" dirty="0" smtClean="0">
                <a:latin typeface="Comic Sans MS" pitchFamily="66" charset="0"/>
              </a:rPr>
              <a:t> sayısı 210’a yakındır.</a:t>
            </a:r>
          </a:p>
          <a:p>
            <a:pPr algn="ctr"/>
            <a:endParaRPr lang="tr-TR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4" dur="8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5" dur="80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80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5.18519E-6 L -0.25191 -5.18519E-6 " pathEditMode="relative" ptsTypes="AA">
                                      <p:cBhvr>
                                        <p:cTn id="8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 animBg="1"/>
      <p:bldP spid="37" grpId="0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/>
      <p:bldP spid="4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3 Grup"/>
          <p:cNvGrpSpPr/>
          <p:nvPr/>
        </p:nvGrpSpPr>
        <p:grpSpPr>
          <a:xfrm>
            <a:off x="971600" y="1537628"/>
            <a:ext cx="8172400" cy="1315308"/>
            <a:chOff x="971600" y="2276872"/>
            <a:chExt cx="8172400" cy="1315308"/>
          </a:xfrm>
        </p:grpSpPr>
        <p:grpSp>
          <p:nvGrpSpPr>
            <p:cNvPr id="5" name="21 Grup"/>
            <p:cNvGrpSpPr/>
            <p:nvPr/>
          </p:nvGrpSpPr>
          <p:grpSpPr>
            <a:xfrm>
              <a:off x="1028368" y="2276872"/>
              <a:ext cx="8100392" cy="606544"/>
              <a:chOff x="1028368" y="2276872"/>
              <a:chExt cx="8100392" cy="606544"/>
            </a:xfrm>
          </p:grpSpPr>
          <p:cxnSp>
            <p:nvCxnSpPr>
              <p:cNvPr id="17" name="16 Düz Ok Bağlayıcısı"/>
              <p:cNvCxnSpPr/>
              <p:nvPr/>
            </p:nvCxnSpPr>
            <p:spPr>
              <a:xfrm>
                <a:off x="1028368" y="2564904"/>
                <a:ext cx="8100392" cy="0"/>
              </a:xfrm>
              <a:prstGeom prst="straightConnector1">
                <a:avLst/>
              </a:prstGeom>
              <a:ln w="57150"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17 Düz Bağlayıcı"/>
              <p:cNvCxnSpPr/>
              <p:nvPr/>
            </p:nvCxnSpPr>
            <p:spPr>
              <a:xfrm>
                <a:off x="1475656" y="2276872"/>
                <a:ext cx="0" cy="606544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18 Düz Bağlayıcı"/>
              <p:cNvCxnSpPr/>
              <p:nvPr/>
            </p:nvCxnSpPr>
            <p:spPr>
              <a:xfrm>
                <a:off x="2051720" y="2394600"/>
                <a:ext cx="0" cy="36004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19 Düz Bağlayıcı"/>
              <p:cNvCxnSpPr/>
              <p:nvPr/>
            </p:nvCxnSpPr>
            <p:spPr>
              <a:xfrm>
                <a:off x="2699792" y="2390408"/>
                <a:ext cx="0" cy="36004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20 Düz Bağlayıcı"/>
              <p:cNvCxnSpPr/>
              <p:nvPr/>
            </p:nvCxnSpPr>
            <p:spPr>
              <a:xfrm>
                <a:off x="3347864" y="2394600"/>
                <a:ext cx="0" cy="36004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21 Düz Bağlayıcı"/>
              <p:cNvCxnSpPr/>
              <p:nvPr/>
            </p:nvCxnSpPr>
            <p:spPr>
              <a:xfrm>
                <a:off x="3995936" y="2405648"/>
                <a:ext cx="0" cy="36004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22 Düz Bağlayıcı"/>
              <p:cNvCxnSpPr/>
              <p:nvPr/>
            </p:nvCxnSpPr>
            <p:spPr>
              <a:xfrm>
                <a:off x="4644008" y="2409840"/>
                <a:ext cx="0" cy="36004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23 Düz Bağlayıcı"/>
              <p:cNvCxnSpPr/>
              <p:nvPr/>
            </p:nvCxnSpPr>
            <p:spPr>
              <a:xfrm>
                <a:off x="5436096" y="2405648"/>
                <a:ext cx="0" cy="36004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24 Düz Bağlayıcı"/>
              <p:cNvCxnSpPr/>
              <p:nvPr/>
            </p:nvCxnSpPr>
            <p:spPr>
              <a:xfrm>
                <a:off x="6300192" y="2409840"/>
                <a:ext cx="0" cy="36004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25 Düz Bağlayıcı"/>
              <p:cNvCxnSpPr/>
              <p:nvPr/>
            </p:nvCxnSpPr>
            <p:spPr>
              <a:xfrm>
                <a:off x="6948264" y="2375168"/>
                <a:ext cx="0" cy="36004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26 Düz Bağlayıcı"/>
              <p:cNvCxnSpPr/>
              <p:nvPr/>
            </p:nvCxnSpPr>
            <p:spPr>
              <a:xfrm>
                <a:off x="7668344" y="2370976"/>
                <a:ext cx="0" cy="360040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27 Düz Bağlayıcı"/>
              <p:cNvCxnSpPr/>
              <p:nvPr/>
            </p:nvCxnSpPr>
            <p:spPr>
              <a:xfrm>
                <a:off x="8532440" y="2276872"/>
                <a:ext cx="0" cy="549776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5 Metin kutusu"/>
            <p:cNvSpPr txBox="1"/>
            <p:nvPr/>
          </p:nvSpPr>
          <p:spPr>
            <a:xfrm>
              <a:off x="971600" y="3068960"/>
              <a:ext cx="936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dirty="0" smtClean="0">
                  <a:latin typeface="Comic Sans MS" pitchFamily="66" charset="0"/>
                </a:rPr>
                <a:t>640</a:t>
              </a:r>
              <a:endParaRPr lang="tr-TR" sz="2800" dirty="0">
                <a:latin typeface="Comic Sans MS" pitchFamily="66" charset="0"/>
              </a:endParaRPr>
            </a:p>
          </p:txBody>
        </p:sp>
        <p:sp>
          <p:nvSpPr>
            <p:cNvPr id="7" name="6 Metin kutusu"/>
            <p:cNvSpPr txBox="1"/>
            <p:nvPr/>
          </p:nvSpPr>
          <p:spPr>
            <a:xfrm>
              <a:off x="8172400" y="2996952"/>
              <a:ext cx="971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dirty="0" smtClean="0">
                  <a:latin typeface="Comic Sans MS" pitchFamily="66" charset="0"/>
                </a:rPr>
                <a:t>650</a:t>
              </a:r>
              <a:endParaRPr lang="tr-TR" sz="2800" dirty="0">
                <a:latin typeface="Comic Sans MS" pitchFamily="66" charset="0"/>
              </a:endParaRPr>
            </a:p>
          </p:txBody>
        </p:sp>
        <p:sp>
          <p:nvSpPr>
            <p:cNvPr id="8" name="7 Metin kutusu"/>
            <p:cNvSpPr txBox="1"/>
            <p:nvPr/>
          </p:nvSpPr>
          <p:spPr>
            <a:xfrm>
              <a:off x="1619672" y="2780928"/>
              <a:ext cx="7920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dirty="0" smtClean="0">
                  <a:solidFill>
                    <a:srgbClr val="FF0000"/>
                  </a:solidFill>
                  <a:latin typeface="Comic Sans MS" pitchFamily="66" charset="0"/>
                </a:rPr>
                <a:t>641</a:t>
              </a:r>
              <a:endParaRPr lang="tr-TR" sz="2800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9" name="8 Metin kutusu"/>
            <p:cNvSpPr txBox="1"/>
            <p:nvPr/>
          </p:nvSpPr>
          <p:spPr>
            <a:xfrm>
              <a:off x="2267744" y="2780928"/>
              <a:ext cx="8640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dirty="0" smtClean="0">
                  <a:latin typeface="Comic Sans MS" pitchFamily="66" charset="0"/>
                </a:rPr>
                <a:t>642</a:t>
              </a:r>
              <a:endParaRPr lang="tr-TR" sz="2800" dirty="0">
                <a:latin typeface="Comic Sans MS" pitchFamily="66" charset="0"/>
              </a:endParaRPr>
            </a:p>
          </p:txBody>
        </p:sp>
        <p:sp>
          <p:nvSpPr>
            <p:cNvPr id="10" name="9 Metin kutusu"/>
            <p:cNvSpPr txBox="1"/>
            <p:nvPr/>
          </p:nvSpPr>
          <p:spPr>
            <a:xfrm>
              <a:off x="2987824" y="2780928"/>
              <a:ext cx="8640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dirty="0" smtClean="0">
                  <a:solidFill>
                    <a:srgbClr val="FF0000"/>
                  </a:solidFill>
                  <a:latin typeface="Comic Sans MS" pitchFamily="66" charset="0"/>
                </a:rPr>
                <a:t>643</a:t>
              </a:r>
              <a:endParaRPr lang="tr-TR" sz="2800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11" name="10 Metin kutusu"/>
            <p:cNvSpPr txBox="1"/>
            <p:nvPr/>
          </p:nvSpPr>
          <p:spPr>
            <a:xfrm>
              <a:off x="3666376" y="2780928"/>
              <a:ext cx="9056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dirty="0" smtClean="0">
                  <a:latin typeface="Comic Sans MS" pitchFamily="66" charset="0"/>
                </a:rPr>
                <a:t>644</a:t>
              </a:r>
              <a:endParaRPr lang="tr-TR" sz="2800" dirty="0">
                <a:latin typeface="Comic Sans MS" pitchFamily="66" charset="0"/>
              </a:endParaRPr>
            </a:p>
          </p:txBody>
        </p:sp>
        <p:sp>
          <p:nvSpPr>
            <p:cNvPr id="12" name="11 Metin kutusu"/>
            <p:cNvSpPr txBox="1"/>
            <p:nvPr/>
          </p:nvSpPr>
          <p:spPr>
            <a:xfrm>
              <a:off x="4314448" y="2780928"/>
              <a:ext cx="9056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dirty="0" smtClean="0">
                  <a:solidFill>
                    <a:srgbClr val="FF0000"/>
                  </a:solidFill>
                  <a:latin typeface="Comic Sans MS" pitchFamily="66" charset="0"/>
                </a:rPr>
                <a:t>645</a:t>
              </a:r>
              <a:endParaRPr lang="tr-TR" sz="2800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13" name="12 Metin kutusu"/>
            <p:cNvSpPr txBox="1"/>
            <p:nvPr/>
          </p:nvSpPr>
          <p:spPr>
            <a:xfrm>
              <a:off x="5076056" y="2780928"/>
              <a:ext cx="936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dirty="0" smtClean="0">
                  <a:latin typeface="Comic Sans MS" pitchFamily="66" charset="0"/>
                </a:rPr>
                <a:t>646</a:t>
              </a:r>
              <a:endParaRPr lang="tr-TR" sz="2800" dirty="0">
                <a:latin typeface="Comic Sans MS" pitchFamily="66" charset="0"/>
              </a:endParaRPr>
            </a:p>
          </p:txBody>
        </p:sp>
        <p:sp>
          <p:nvSpPr>
            <p:cNvPr id="14" name="13 Metin kutusu"/>
            <p:cNvSpPr txBox="1"/>
            <p:nvPr/>
          </p:nvSpPr>
          <p:spPr>
            <a:xfrm>
              <a:off x="5868144" y="2780928"/>
              <a:ext cx="936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dirty="0" smtClean="0">
                  <a:solidFill>
                    <a:srgbClr val="FF0000"/>
                  </a:solidFill>
                  <a:latin typeface="Comic Sans MS" pitchFamily="66" charset="0"/>
                </a:rPr>
                <a:t>647</a:t>
              </a:r>
              <a:endParaRPr lang="tr-TR" sz="2800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sp>
          <p:nvSpPr>
            <p:cNvPr id="15" name="14 Metin kutusu"/>
            <p:cNvSpPr txBox="1"/>
            <p:nvPr/>
          </p:nvSpPr>
          <p:spPr>
            <a:xfrm>
              <a:off x="6588224" y="2780928"/>
              <a:ext cx="8640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dirty="0" smtClean="0">
                  <a:latin typeface="Comic Sans MS" pitchFamily="66" charset="0"/>
                </a:rPr>
                <a:t>648</a:t>
              </a:r>
              <a:endParaRPr lang="tr-TR" sz="2800" dirty="0">
                <a:latin typeface="Comic Sans MS" pitchFamily="66" charset="0"/>
              </a:endParaRPr>
            </a:p>
          </p:txBody>
        </p:sp>
        <p:sp>
          <p:nvSpPr>
            <p:cNvPr id="16" name="15 Metin kutusu"/>
            <p:cNvSpPr txBox="1"/>
            <p:nvPr/>
          </p:nvSpPr>
          <p:spPr>
            <a:xfrm>
              <a:off x="7308304" y="2780928"/>
              <a:ext cx="936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800" dirty="0" smtClean="0">
                  <a:solidFill>
                    <a:srgbClr val="FF0000"/>
                  </a:solidFill>
                  <a:latin typeface="Comic Sans MS" pitchFamily="66" charset="0"/>
                </a:rPr>
                <a:t>649</a:t>
              </a:r>
              <a:endParaRPr lang="tr-TR" sz="2800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</p:grpSp>
      <p:pic>
        <p:nvPicPr>
          <p:cNvPr id="29" name="Picture 2" descr="http://t2.gstatic.com/images?q=tbn:ANd9GcSZ47zmgoVwq0t1gMpbAcOU2YeeV9g8dYIXunhgMxQz6A175ojm3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33160" y="18336"/>
            <a:ext cx="1008112" cy="1355446"/>
          </a:xfrm>
          <a:prstGeom prst="rect">
            <a:avLst/>
          </a:prstGeom>
          <a:noFill/>
        </p:spPr>
      </p:pic>
      <p:pic>
        <p:nvPicPr>
          <p:cNvPr id="30" name="Picture 5"/>
          <p:cNvPicPr>
            <a:picLocks noChangeAspect="1" noChangeArrowheads="1"/>
          </p:cNvPicPr>
          <p:nvPr/>
        </p:nvPicPr>
        <p:blipFill>
          <a:blip r:embed="rId3" cstate="print"/>
          <a:srcRect l="47039" t="16800" r="5921"/>
          <a:stretch>
            <a:fillRect/>
          </a:stretch>
        </p:blipFill>
        <p:spPr bwMode="auto">
          <a:xfrm>
            <a:off x="8415860" y="332656"/>
            <a:ext cx="682420" cy="1207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5"/>
          <p:cNvPicPr>
            <a:picLocks noChangeAspect="1" noChangeArrowheads="1"/>
          </p:cNvPicPr>
          <p:nvPr/>
        </p:nvPicPr>
        <p:blipFill>
          <a:blip r:embed="rId3" cstate="print"/>
          <a:srcRect l="47039" t="16800" r="5921"/>
          <a:stretch>
            <a:fillRect/>
          </a:stretch>
        </p:blipFill>
        <p:spPr bwMode="auto">
          <a:xfrm>
            <a:off x="1331640" y="260648"/>
            <a:ext cx="682420" cy="1207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31 Köşeli Çift Ayraç"/>
          <p:cNvSpPr/>
          <p:nvPr/>
        </p:nvSpPr>
        <p:spPr>
          <a:xfrm rot="16200000">
            <a:off x="6670062" y="1284069"/>
            <a:ext cx="576064" cy="432048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3" name="32 Serbest Form"/>
          <p:cNvSpPr/>
          <p:nvPr/>
        </p:nvSpPr>
        <p:spPr>
          <a:xfrm>
            <a:off x="7914848" y="2678440"/>
            <a:ext cx="593264" cy="253752"/>
          </a:xfrm>
          <a:custGeom>
            <a:avLst/>
            <a:gdLst>
              <a:gd name="connsiteX0" fmla="*/ 0 w 807720"/>
              <a:gd name="connsiteY0" fmla="*/ 0 h 229544"/>
              <a:gd name="connsiteX1" fmla="*/ 45720 w 807720"/>
              <a:gd name="connsiteY1" fmla="*/ 91440 h 229544"/>
              <a:gd name="connsiteX2" fmla="*/ 228600 w 807720"/>
              <a:gd name="connsiteY2" fmla="*/ 182880 h 229544"/>
              <a:gd name="connsiteX3" fmla="*/ 289560 w 807720"/>
              <a:gd name="connsiteY3" fmla="*/ 198120 h 229544"/>
              <a:gd name="connsiteX4" fmla="*/ 381000 w 807720"/>
              <a:gd name="connsiteY4" fmla="*/ 228600 h 229544"/>
              <a:gd name="connsiteX5" fmla="*/ 685800 w 807720"/>
              <a:gd name="connsiteY5" fmla="*/ 182880 h 229544"/>
              <a:gd name="connsiteX6" fmla="*/ 777240 w 807720"/>
              <a:gd name="connsiteY6" fmla="*/ 121920 h 229544"/>
              <a:gd name="connsiteX7" fmla="*/ 807720 w 807720"/>
              <a:gd name="connsiteY7" fmla="*/ 15240 h 22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720" h="229544">
                <a:moveTo>
                  <a:pt x="0" y="0"/>
                </a:moveTo>
                <a:cubicBezTo>
                  <a:pt x="15240" y="30480"/>
                  <a:pt x="22923" y="66110"/>
                  <a:pt x="45720" y="91440"/>
                </a:cubicBezTo>
                <a:cubicBezTo>
                  <a:pt x="88976" y="139503"/>
                  <a:pt x="168113" y="167758"/>
                  <a:pt x="228600" y="182880"/>
                </a:cubicBezTo>
                <a:cubicBezTo>
                  <a:pt x="248920" y="187960"/>
                  <a:pt x="269498" y="192101"/>
                  <a:pt x="289560" y="198120"/>
                </a:cubicBezTo>
                <a:cubicBezTo>
                  <a:pt x="320334" y="207352"/>
                  <a:pt x="381000" y="228600"/>
                  <a:pt x="381000" y="228600"/>
                </a:cubicBezTo>
                <a:cubicBezTo>
                  <a:pt x="428704" y="225193"/>
                  <a:pt x="615804" y="229544"/>
                  <a:pt x="685800" y="182880"/>
                </a:cubicBezTo>
                <a:lnTo>
                  <a:pt x="777240" y="121920"/>
                </a:lnTo>
                <a:cubicBezTo>
                  <a:pt x="794708" y="34581"/>
                  <a:pt x="780896" y="68888"/>
                  <a:pt x="807720" y="15240"/>
                </a:cubicBezTo>
              </a:path>
            </a:pathLst>
          </a:cu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33 Serbest Form"/>
          <p:cNvSpPr/>
          <p:nvPr/>
        </p:nvSpPr>
        <p:spPr>
          <a:xfrm>
            <a:off x="7122760" y="2719968"/>
            <a:ext cx="593264" cy="253752"/>
          </a:xfrm>
          <a:custGeom>
            <a:avLst/>
            <a:gdLst>
              <a:gd name="connsiteX0" fmla="*/ 0 w 807720"/>
              <a:gd name="connsiteY0" fmla="*/ 0 h 229544"/>
              <a:gd name="connsiteX1" fmla="*/ 45720 w 807720"/>
              <a:gd name="connsiteY1" fmla="*/ 91440 h 229544"/>
              <a:gd name="connsiteX2" fmla="*/ 228600 w 807720"/>
              <a:gd name="connsiteY2" fmla="*/ 182880 h 229544"/>
              <a:gd name="connsiteX3" fmla="*/ 289560 w 807720"/>
              <a:gd name="connsiteY3" fmla="*/ 198120 h 229544"/>
              <a:gd name="connsiteX4" fmla="*/ 381000 w 807720"/>
              <a:gd name="connsiteY4" fmla="*/ 228600 h 229544"/>
              <a:gd name="connsiteX5" fmla="*/ 685800 w 807720"/>
              <a:gd name="connsiteY5" fmla="*/ 182880 h 229544"/>
              <a:gd name="connsiteX6" fmla="*/ 777240 w 807720"/>
              <a:gd name="connsiteY6" fmla="*/ 121920 h 229544"/>
              <a:gd name="connsiteX7" fmla="*/ 807720 w 807720"/>
              <a:gd name="connsiteY7" fmla="*/ 15240 h 22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720" h="229544">
                <a:moveTo>
                  <a:pt x="0" y="0"/>
                </a:moveTo>
                <a:cubicBezTo>
                  <a:pt x="15240" y="30480"/>
                  <a:pt x="22923" y="66110"/>
                  <a:pt x="45720" y="91440"/>
                </a:cubicBezTo>
                <a:cubicBezTo>
                  <a:pt x="88976" y="139503"/>
                  <a:pt x="168113" y="167758"/>
                  <a:pt x="228600" y="182880"/>
                </a:cubicBezTo>
                <a:cubicBezTo>
                  <a:pt x="248920" y="187960"/>
                  <a:pt x="269498" y="192101"/>
                  <a:pt x="289560" y="198120"/>
                </a:cubicBezTo>
                <a:cubicBezTo>
                  <a:pt x="320334" y="207352"/>
                  <a:pt x="381000" y="228600"/>
                  <a:pt x="381000" y="228600"/>
                </a:cubicBezTo>
                <a:cubicBezTo>
                  <a:pt x="428704" y="225193"/>
                  <a:pt x="615804" y="229544"/>
                  <a:pt x="685800" y="182880"/>
                </a:cubicBezTo>
                <a:lnTo>
                  <a:pt x="777240" y="121920"/>
                </a:lnTo>
                <a:cubicBezTo>
                  <a:pt x="794708" y="34581"/>
                  <a:pt x="780896" y="68888"/>
                  <a:pt x="807720" y="15240"/>
                </a:cubicBezTo>
              </a:path>
            </a:pathLst>
          </a:cu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34 Metin kutusu"/>
          <p:cNvSpPr txBox="1"/>
          <p:nvPr/>
        </p:nvSpPr>
        <p:spPr>
          <a:xfrm>
            <a:off x="6922800" y="3140968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dirty="0">
                <a:latin typeface="Comic Sans MS" pitchFamily="66" charset="0"/>
              </a:rPr>
              <a:t>2</a:t>
            </a:r>
            <a:r>
              <a:rPr lang="tr-TR" sz="3200" dirty="0" smtClean="0">
                <a:latin typeface="Comic Sans MS" pitchFamily="66" charset="0"/>
              </a:rPr>
              <a:t> Adım</a:t>
            </a:r>
            <a:endParaRPr lang="tr-TR" sz="3200" dirty="0">
              <a:latin typeface="Comic Sans MS" pitchFamily="66" charset="0"/>
            </a:endParaRPr>
          </a:p>
        </p:txBody>
      </p:sp>
      <p:sp>
        <p:nvSpPr>
          <p:cNvPr id="36" name="35 Serbest Form"/>
          <p:cNvSpPr/>
          <p:nvPr/>
        </p:nvSpPr>
        <p:spPr>
          <a:xfrm>
            <a:off x="6444208" y="2708920"/>
            <a:ext cx="593264" cy="253752"/>
          </a:xfrm>
          <a:custGeom>
            <a:avLst/>
            <a:gdLst>
              <a:gd name="connsiteX0" fmla="*/ 0 w 807720"/>
              <a:gd name="connsiteY0" fmla="*/ 0 h 229544"/>
              <a:gd name="connsiteX1" fmla="*/ 45720 w 807720"/>
              <a:gd name="connsiteY1" fmla="*/ 91440 h 229544"/>
              <a:gd name="connsiteX2" fmla="*/ 228600 w 807720"/>
              <a:gd name="connsiteY2" fmla="*/ 182880 h 229544"/>
              <a:gd name="connsiteX3" fmla="*/ 289560 w 807720"/>
              <a:gd name="connsiteY3" fmla="*/ 198120 h 229544"/>
              <a:gd name="connsiteX4" fmla="*/ 381000 w 807720"/>
              <a:gd name="connsiteY4" fmla="*/ 228600 h 229544"/>
              <a:gd name="connsiteX5" fmla="*/ 685800 w 807720"/>
              <a:gd name="connsiteY5" fmla="*/ 182880 h 229544"/>
              <a:gd name="connsiteX6" fmla="*/ 777240 w 807720"/>
              <a:gd name="connsiteY6" fmla="*/ 121920 h 229544"/>
              <a:gd name="connsiteX7" fmla="*/ 807720 w 807720"/>
              <a:gd name="connsiteY7" fmla="*/ 15240 h 22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720" h="229544">
                <a:moveTo>
                  <a:pt x="0" y="0"/>
                </a:moveTo>
                <a:cubicBezTo>
                  <a:pt x="15240" y="30480"/>
                  <a:pt x="22923" y="66110"/>
                  <a:pt x="45720" y="91440"/>
                </a:cubicBezTo>
                <a:cubicBezTo>
                  <a:pt x="88976" y="139503"/>
                  <a:pt x="168113" y="167758"/>
                  <a:pt x="228600" y="182880"/>
                </a:cubicBezTo>
                <a:cubicBezTo>
                  <a:pt x="248920" y="187960"/>
                  <a:pt x="269498" y="192101"/>
                  <a:pt x="289560" y="198120"/>
                </a:cubicBezTo>
                <a:cubicBezTo>
                  <a:pt x="320334" y="207352"/>
                  <a:pt x="381000" y="228600"/>
                  <a:pt x="381000" y="228600"/>
                </a:cubicBezTo>
                <a:cubicBezTo>
                  <a:pt x="428704" y="225193"/>
                  <a:pt x="615804" y="229544"/>
                  <a:pt x="685800" y="182880"/>
                </a:cubicBezTo>
                <a:lnTo>
                  <a:pt x="777240" y="121920"/>
                </a:lnTo>
                <a:cubicBezTo>
                  <a:pt x="794708" y="34581"/>
                  <a:pt x="780896" y="68888"/>
                  <a:pt x="807720" y="15240"/>
                </a:cubicBezTo>
              </a:path>
            </a:pathLst>
          </a:cu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7" name="36 Serbest Form"/>
          <p:cNvSpPr/>
          <p:nvPr/>
        </p:nvSpPr>
        <p:spPr>
          <a:xfrm>
            <a:off x="5652120" y="2750448"/>
            <a:ext cx="593264" cy="253752"/>
          </a:xfrm>
          <a:custGeom>
            <a:avLst/>
            <a:gdLst>
              <a:gd name="connsiteX0" fmla="*/ 0 w 807720"/>
              <a:gd name="connsiteY0" fmla="*/ 0 h 229544"/>
              <a:gd name="connsiteX1" fmla="*/ 45720 w 807720"/>
              <a:gd name="connsiteY1" fmla="*/ 91440 h 229544"/>
              <a:gd name="connsiteX2" fmla="*/ 228600 w 807720"/>
              <a:gd name="connsiteY2" fmla="*/ 182880 h 229544"/>
              <a:gd name="connsiteX3" fmla="*/ 289560 w 807720"/>
              <a:gd name="connsiteY3" fmla="*/ 198120 h 229544"/>
              <a:gd name="connsiteX4" fmla="*/ 381000 w 807720"/>
              <a:gd name="connsiteY4" fmla="*/ 228600 h 229544"/>
              <a:gd name="connsiteX5" fmla="*/ 685800 w 807720"/>
              <a:gd name="connsiteY5" fmla="*/ 182880 h 229544"/>
              <a:gd name="connsiteX6" fmla="*/ 777240 w 807720"/>
              <a:gd name="connsiteY6" fmla="*/ 121920 h 229544"/>
              <a:gd name="connsiteX7" fmla="*/ 807720 w 807720"/>
              <a:gd name="connsiteY7" fmla="*/ 15240 h 22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720" h="229544">
                <a:moveTo>
                  <a:pt x="0" y="0"/>
                </a:moveTo>
                <a:cubicBezTo>
                  <a:pt x="15240" y="30480"/>
                  <a:pt x="22923" y="66110"/>
                  <a:pt x="45720" y="91440"/>
                </a:cubicBezTo>
                <a:cubicBezTo>
                  <a:pt x="88976" y="139503"/>
                  <a:pt x="168113" y="167758"/>
                  <a:pt x="228600" y="182880"/>
                </a:cubicBezTo>
                <a:cubicBezTo>
                  <a:pt x="248920" y="187960"/>
                  <a:pt x="269498" y="192101"/>
                  <a:pt x="289560" y="198120"/>
                </a:cubicBezTo>
                <a:cubicBezTo>
                  <a:pt x="320334" y="207352"/>
                  <a:pt x="381000" y="228600"/>
                  <a:pt x="381000" y="228600"/>
                </a:cubicBezTo>
                <a:cubicBezTo>
                  <a:pt x="428704" y="225193"/>
                  <a:pt x="615804" y="229544"/>
                  <a:pt x="685800" y="182880"/>
                </a:cubicBezTo>
                <a:lnTo>
                  <a:pt x="777240" y="121920"/>
                </a:lnTo>
                <a:cubicBezTo>
                  <a:pt x="794708" y="34581"/>
                  <a:pt x="780896" y="68888"/>
                  <a:pt x="807720" y="15240"/>
                </a:cubicBezTo>
              </a:path>
            </a:pathLst>
          </a:cu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37 Serbest Form"/>
          <p:cNvSpPr/>
          <p:nvPr/>
        </p:nvSpPr>
        <p:spPr>
          <a:xfrm>
            <a:off x="4860032" y="2708920"/>
            <a:ext cx="593264" cy="253752"/>
          </a:xfrm>
          <a:custGeom>
            <a:avLst/>
            <a:gdLst>
              <a:gd name="connsiteX0" fmla="*/ 0 w 807720"/>
              <a:gd name="connsiteY0" fmla="*/ 0 h 229544"/>
              <a:gd name="connsiteX1" fmla="*/ 45720 w 807720"/>
              <a:gd name="connsiteY1" fmla="*/ 91440 h 229544"/>
              <a:gd name="connsiteX2" fmla="*/ 228600 w 807720"/>
              <a:gd name="connsiteY2" fmla="*/ 182880 h 229544"/>
              <a:gd name="connsiteX3" fmla="*/ 289560 w 807720"/>
              <a:gd name="connsiteY3" fmla="*/ 198120 h 229544"/>
              <a:gd name="connsiteX4" fmla="*/ 381000 w 807720"/>
              <a:gd name="connsiteY4" fmla="*/ 228600 h 229544"/>
              <a:gd name="connsiteX5" fmla="*/ 685800 w 807720"/>
              <a:gd name="connsiteY5" fmla="*/ 182880 h 229544"/>
              <a:gd name="connsiteX6" fmla="*/ 777240 w 807720"/>
              <a:gd name="connsiteY6" fmla="*/ 121920 h 229544"/>
              <a:gd name="connsiteX7" fmla="*/ 807720 w 807720"/>
              <a:gd name="connsiteY7" fmla="*/ 15240 h 22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720" h="229544">
                <a:moveTo>
                  <a:pt x="0" y="0"/>
                </a:moveTo>
                <a:cubicBezTo>
                  <a:pt x="15240" y="30480"/>
                  <a:pt x="22923" y="66110"/>
                  <a:pt x="45720" y="91440"/>
                </a:cubicBezTo>
                <a:cubicBezTo>
                  <a:pt x="88976" y="139503"/>
                  <a:pt x="168113" y="167758"/>
                  <a:pt x="228600" y="182880"/>
                </a:cubicBezTo>
                <a:cubicBezTo>
                  <a:pt x="248920" y="187960"/>
                  <a:pt x="269498" y="192101"/>
                  <a:pt x="289560" y="198120"/>
                </a:cubicBezTo>
                <a:cubicBezTo>
                  <a:pt x="320334" y="207352"/>
                  <a:pt x="381000" y="228600"/>
                  <a:pt x="381000" y="228600"/>
                </a:cubicBezTo>
                <a:cubicBezTo>
                  <a:pt x="428704" y="225193"/>
                  <a:pt x="615804" y="229544"/>
                  <a:pt x="685800" y="182880"/>
                </a:cubicBezTo>
                <a:lnTo>
                  <a:pt x="777240" y="121920"/>
                </a:lnTo>
                <a:cubicBezTo>
                  <a:pt x="794708" y="34581"/>
                  <a:pt x="780896" y="68888"/>
                  <a:pt x="807720" y="15240"/>
                </a:cubicBezTo>
              </a:path>
            </a:pathLst>
          </a:cu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38 Serbest Form"/>
          <p:cNvSpPr/>
          <p:nvPr/>
        </p:nvSpPr>
        <p:spPr>
          <a:xfrm>
            <a:off x="4067944" y="2708920"/>
            <a:ext cx="593264" cy="253752"/>
          </a:xfrm>
          <a:custGeom>
            <a:avLst/>
            <a:gdLst>
              <a:gd name="connsiteX0" fmla="*/ 0 w 807720"/>
              <a:gd name="connsiteY0" fmla="*/ 0 h 229544"/>
              <a:gd name="connsiteX1" fmla="*/ 45720 w 807720"/>
              <a:gd name="connsiteY1" fmla="*/ 91440 h 229544"/>
              <a:gd name="connsiteX2" fmla="*/ 228600 w 807720"/>
              <a:gd name="connsiteY2" fmla="*/ 182880 h 229544"/>
              <a:gd name="connsiteX3" fmla="*/ 289560 w 807720"/>
              <a:gd name="connsiteY3" fmla="*/ 198120 h 229544"/>
              <a:gd name="connsiteX4" fmla="*/ 381000 w 807720"/>
              <a:gd name="connsiteY4" fmla="*/ 228600 h 229544"/>
              <a:gd name="connsiteX5" fmla="*/ 685800 w 807720"/>
              <a:gd name="connsiteY5" fmla="*/ 182880 h 229544"/>
              <a:gd name="connsiteX6" fmla="*/ 777240 w 807720"/>
              <a:gd name="connsiteY6" fmla="*/ 121920 h 229544"/>
              <a:gd name="connsiteX7" fmla="*/ 807720 w 807720"/>
              <a:gd name="connsiteY7" fmla="*/ 15240 h 22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720" h="229544">
                <a:moveTo>
                  <a:pt x="0" y="0"/>
                </a:moveTo>
                <a:cubicBezTo>
                  <a:pt x="15240" y="30480"/>
                  <a:pt x="22923" y="66110"/>
                  <a:pt x="45720" y="91440"/>
                </a:cubicBezTo>
                <a:cubicBezTo>
                  <a:pt x="88976" y="139503"/>
                  <a:pt x="168113" y="167758"/>
                  <a:pt x="228600" y="182880"/>
                </a:cubicBezTo>
                <a:cubicBezTo>
                  <a:pt x="248920" y="187960"/>
                  <a:pt x="269498" y="192101"/>
                  <a:pt x="289560" y="198120"/>
                </a:cubicBezTo>
                <a:cubicBezTo>
                  <a:pt x="320334" y="207352"/>
                  <a:pt x="381000" y="228600"/>
                  <a:pt x="381000" y="228600"/>
                </a:cubicBezTo>
                <a:cubicBezTo>
                  <a:pt x="428704" y="225193"/>
                  <a:pt x="615804" y="229544"/>
                  <a:pt x="685800" y="182880"/>
                </a:cubicBezTo>
                <a:lnTo>
                  <a:pt x="777240" y="121920"/>
                </a:lnTo>
                <a:cubicBezTo>
                  <a:pt x="794708" y="34581"/>
                  <a:pt x="780896" y="68888"/>
                  <a:pt x="807720" y="15240"/>
                </a:cubicBezTo>
              </a:path>
            </a:pathLst>
          </a:cu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0" name="39 Serbest Form"/>
          <p:cNvSpPr/>
          <p:nvPr/>
        </p:nvSpPr>
        <p:spPr>
          <a:xfrm>
            <a:off x="3347864" y="2780928"/>
            <a:ext cx="377240" cy="181744"/>
          </a:xfrm>
          <a:custGeom>
            <a:avLst/>
            <a:gdLst>
              <a:gd name="connsiteX0" fmla="*/ 0 w 807720"/>
              <a:gd name="connsiteY0" fmla="*/ 0 h 229544"/>
              <a:gd name="connsiteX1" fmla="*/ 45720 w 807720"/>
              <a:gd name="connsiteY1" fmla="*/ 91440 h 229544"/>
              <a:gd name="connsiteX2" fmla="*/ 228600 w 807720"/>
              <a:gd name="connsiteY2" fmla="*/ 182880 h 229544"/>
              <a:gd name="connsiteX3" fmla="*/ 289560 w 807720"/>
              <a:gd name="connsiteY3" fmla="*/ 198120 h 229544"/>
              <a:gd name="connsiteX4" fmla="*/ 381000 w 807720"/>
              <a:gd name="connsiteY4" fmla="*/ 228600 h 229544"/>
              <a:gd name="connsiteX5" fmla="*/ 685800 w 807720"/>
              <a:gd name="connsiteY5" fmla="*/ 182880 h 229544"/>
              <a:gd name="connsiteX6" fmla="*/ 777240 w 807720"/>
              <a:gd name="connsiteY6" fmla="*/ 121920 h 229544"/>
              <a:gd name="connsiteX7" fmla="*/ 807720 w 807720"/>
              <a:gd name="connsiteY7" fmla="*/ 15240 h 22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720" h="229544">
                <a:moveTo>
                  <a:pt x="0" y="0"/>
                </a:moveTo>
                <a:cubicBezTo>
                  <a:pt x="15240" y="30480"/>
                  <a:pt x="22923" y="66110"/>
                  <a:pt x="45720" y="91440"/>
                </a:cubicBezTo>
                <a:cubicBezTo>
                  <a:pt x="88976" y="139503"/>
                  <a:pt x="168113" y="167758"/>
                  <a:pt x="228600" y="182880"/>
                </a:cubicBezTo>
                <a:cubicBezTo>
                  <a:pt x="248920" y="187960"/>
                  <a:pt x="269498" y="192101"/>
                  <a:pt x="289560" y="198120"/>
                </a:cubicBezTo>
                <a:cubicBezTo>
                  <a:pt x="320334" y="207352"/>
                  <a:pt x="381000" y="228600"/>
                  <a:pt x="381000" y="228600"/>
                </a:cubicBezTo>
                <a:cubicBezTo>
                  <a:pt x="428704" y="225193"/>
                  <a:pt x="615804" y="229544"/>
                  <a:pt x="685800" y="182880"/>
                </a:cubicBezTo>
                <a:lnTo>
                  <a:pt x="777240" y="121920"/>
                </a:lnTo>
                <a:cubicBezTo>
                  <a:pt x="794708" y="34581"/>
                  <a:pt x="780896" y="68888"/>
                  <a:pt x="807720" y="15240"/>
                </a:cubicBezTo>
              </a:path>
            </a:pathLst>
          </a:cu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41" name="40 Serbest Form"/>
          <p:cNvSpPr/>
          <p:nvPr/>
        </p:nvSpPr>
        <p:spPr>
          <a:xfrm>
            <a:off x="2771800" y="2708920"/>
            <a:ext cx="593264" cy="253752"/>
          </a:xfrm>
          <a:custGeom>
            <a:avLst/>
            <a:gdLst>
              <a:gd name="connsiteX0" fmla="*/ 0 w 807720"/>
              <a:gd name="connsiteY0" fmla="*/ 0 h 229544"/>
              <a:gd name="connsiteX1" fmla="*/ 45720 w 807720"/>
              <a:gd name="connsiteY1" fmla="*/ 91440 h 229544"/>
              <a:gd name="connsiteX2" fmla="*/ 228600 w 807720"/>
              <a:gd name="connsiteY2" fmla="*/ 182880 h 229544"/>
              <a:gd name="connsiteX3" fmla="*/ 289560 w 807720"/>
              <a:gd name="connsiteY3" fmla="*/ 198120 h 229544"/>
              <a:gd name="connsiteX4" fmla="*/ 381000 w 807720"/>
              <a:gd name="connsiteY4" fmla="*/ 228600 h 229544"/>
              <a:gd name="connsiteX5" fmla="*/ 685800 w 807720"/>
              <a:gd name="connsiteY5" fmla="*/ 182880 h 229544"/>
              <a:gd name="connsiteX6" fmla="*/ 777240 w 807720"/>
              <a:gd name="connsiteY6" fmla="*/ 121920 h 229544"/>
              <a:gd name="connsiteX7" fmla="*/ 807720 w 807720"/>
              <a:gd name="connsiteY7" fmla="*/ 15240 h 22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720" h="229544">
                <a:moveTo>
                  <a:pt x="0" y="0"/>
                </a:moveTo>
                <a:cubicBezTo>
                  <a:pt x="15240" y="30480"/>
                  <a:pt x="22923" y="66110"/>
                  <a:pt x="45720" y="91440"/>
                </a:cubicBezTo>
                <a:cubicBezTo>
                  <a:pt x="88976" y="139503"/>
                  <a:pt x="168113" y="167758"/>
                  <a:pt x="228600" y="182880"/>
                </a:cubicBezTo>
                <a:cubicBezTo>
                  <a:pt x="248920" y="187960"/>
                  <a:pt x="269498" y="192101"/>
                  <a:pt x="289560" y="198120"/>
                </a:cubicBezTo>
                <a:cubicBezTo>
                  <a:pt x="320334" y="207352"/>
                  <a:pt x="381000" y="228600"/>
                  <a:pt x="381000" y="228600"/>
                </a:cubicBezTo>
                <a:cubicBezTo>
                  <a:pt x="428704" y="225193"/>
                  <a:pt x="615804" y="229544"/>
                  <a:pt x="685800" y="182880"/>
                </a:cubicBezTo>
                <a:lnTo>
                  <a:pt x="777240" y="121920"/>
                </a:lnTo>
                <a:cubicBezTo>
                  <a:pt x="794708" y="34581"/>
                  <a:pt x="780896" y="68888"/>
                  <a:pt x="807720" y="15240"/>
                </a:cubicBezTo>
              </a:path>
            </a:pathLst>
          </a:cu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41 Serbest Form"/>
          <p:cNvSpPr/>
          <p:nvPr/>
        </p:nvSpPr>
        <p:spPr>
          <a:xfrm>
            <a:off x="2195736" y="2708920"/>
            <a:ext cx="593264" cy="253752"/>
          </a:xfrm>
          <a:custGeom>
            <a:avLst/>
            <a:gdLst>
              <a:gd name="connsiteX0" fmla="*/ 0 w 807720"/>
              <a:gd name="connsiteY0" fmla="*/ 0 h 229544"/>
              <a:gd name="connsiteX1" fmla="*/ 45720 w 807720"/>
              <a:gd name="connsiteY1" fmla="*/ 91440 h 229544"/>
              <a:gd name="connsiteX2" fmla="*/ 228600 w 807720"/>
              <a:gd name="connsiteY2" fmla="*/ 182880 h 229544"/>
              <a:gd name="connsiteX3" fmla="*/ 289560 w 807720"/>
              <a:gd name="connsiteY3" fmla="*/ 198120 h 229544"/>
              <a:gd name="connsiteX4" fmla="*/ 381000 w 807720"/>
              <a:gd name="connsiteY4" fmla="*/ 228600 h 229544"/>
              <a:gd name="connsiteX5" fmla="*/ 685800 w 807720"/>
              <a:gd name="connsiteY5" fmla="*/ 182880 h 229544"/>
              <a:gd name="connsiteX6" fmla="*/ 777240 w 807720"/>
              <a:gd name="connsiteY6" fmla="*/ 121920 h 229544"/>
              <a:gd name="connsiteX7" fmla="*/ 807720 w 807720"/>
              <a:gd name="connsiteY7" fmla="*/ 15240 h 22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720" h="229544">
                <a:moveTo>
                  <a:pt x="0" y="0"/>
                </a:moveTo>
                <a:cubicBezTo>
                  <a:pt x="15240" y="30480"/>
                  <a:pt x="22923" y="66110"/>
                  <a:pt x="45720" y="91440"/>
                </a:cubicBezTo>
                <a:cubicBezTo>
                  <a:pt x="88976" y="139503"/>
                  <a:pt x="168113" y="167758"/>
                  <a:pt x="228600" y="182880"/>
                </a:cubicBezTo>
                <a:cubicBezTo>
                  <a:pt x="248920" y="187960"/>
                  <a:pt x="269498" y="192101"/>
                  <a:pt x="289560" y="198120"/>
                </a:cubicBezTo>
                <a:cubicBezTo>
                  <a:pt x="320334" y="207352"/>
                  <a:pt x="381000" y="228600"/>
                  <a:pt x="381000" y="228600"/>
                </a:cubicBezTo>
                <a:cubicBezTo>
                  <a:pt x="428704" y="225193"/>
                  <a:pt x="615804" y="229544"/>
                  <a:pt x="685800" y="182880"/>
                </a:cubicBezTo>
                <a:lnTo>
                  <a:pt x="777240" y="121920"/>
                </a:lnTo>
                <a:cubicBezTo>
                  <a:pt x="794708" y="34581"/>
                  <a:pt x="780896" y="68888"/>
                  <a:pt x="807720" y="15240"/>
                </a:cubicBezTo>
              </a:path>
            </a:pathLst>
          </a:cu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42 Serbest Form"/>
          <p:cNvSpPr/>
          <p:nvPr/>
        </p:nvSpPr>
        <p:spPr>
          <a:xfrm>
            <a:off x="1547664" y="2708920"/>
            <a:ext cx="593264" cy="253752"/>
          </a:xfrm>
          <a:custGeom>
            <a:avLst/>
            <a:gdLst>
              <a:gd name="connsiteX0" fmla="*/ 0 w 807720"/>
              <a:gd name="connsiteY0" fmla="*/ 0 h 229544"/>
              <a:gd name="connsiteX1" fmla="*/ 45720 w 807720"/>
              <a:gd name="connsiteY1" fmla="*/ 91440 h 229544"/>
              <a:gd name="connsiteX2" fmla="*/ 228600 w 807720"/>
              <a:gd name="connsiteY2" fmla="*/ 182880 h 229544"/>
              <a:gd name="connsiteX3" fmla="*/ 289560 w 807720"/>
              <a:gd name="connsiteY3" fmla="*/ 198120 h 229544"/>
              <a:gd name="connsiteX4" fmla="*/ 381000 w 807720"/>
              <a:gd name="connsiteY4" fmla="*/ 228600 h 229544"/>
              <a:gd name="connsiteX5" fmla="*/ 685800 w 807720"/>
              <a:gd name="connsiteY5" fmla="*/ 182880 h 229544"/>
              <a:gd name="connsiteX6" fmla="*/ 777240 w 807720"/>
              <a:gd name="connsiteY6" fmla="*/ 121920 h 229544"/>
              <a:gd name="connsiteX7" fmla="*/ 807720 w 807720"/>
              <a:gd name="connsiteY7" fmla="*/ 15240 h 22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720" h="229544">
                <a:moveTo>
                  <a:pt x="0" y="0"/>
                </a:moveTo>
                <a:cubicBezTo>
                  <a:pt x="15240" y="30480"/>
                  <a:pt x="22923" y="66110"/>
                  <a:pt x="45720" y="91440"/>
                </a:cubicBezTo>
                <a:cubicBezTo>
                  <a:pt x="88976" y="139503"/>
                  <a:pt x="168113" y="167758"/>
                  <a:pt x="228600" y="182880"/>
                </a:cubicBezTo>
                <a:cubicBezTo>
                  <a:pt x="248920" y="187960"/>
                  <a:pt x="269498" y="192101"/>
                  <a:pt x="289560" y="198120"/>
                </a:cubicBezTo>
                <a:cubicBezTo>
                  <a:pt x="320334" y="207352"/>
                  <a:pt x="381000" y="228600"/>
                  <a:pt x="381000" y="228600"/>
                </a:cubicBezTo>
                <a:cubicBezTo>
                  <a:pt x="428704" y="225193"/>
                  <a:pt x="615804" y="229544"/>
                  <a:pt x="685800" y="182880"/>
                </a:cubicBezTo>
                <a:lnTo>
                  <a:pt x="777240" y="121920"/>
                </a:lnTo>
                <a:cubicBezTo>
                  <a:pt x="794708" y="34581"/>
                  <a:pt x="780896" y="68888"/>
                  <a:pt x="807720" y="15240"/>
                </a:cubicBezTo>
              </a:path>
            </a:pathLst>
          </a:cu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43 Metin kutusu"/>
          <p:cNvSpPr txBox="1"/>
          <p:nvPr/>
        </p:nvSpPr>
        <p:spPr>
          <a:xfrm>
            <a:off x="2627784" y="3132257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dirty="0" smtClean="0">
                <a:latin typeface="Comic Sans MS" pitchFamily="66" charset="0"/>
              </a:rPr>
              <a:t>8 Adım</a:t>
            </a:r>
            <a:endParaRPr lang="tr-TR" sz="3200" dirty="0">
              <a:latin typeface="Comic Sans MS" pitchFamily="66" charset="0"/>
            </a:endParaRPr>
          </a:p>
        </p:txBody>
      </p:sp>
      <p:sp>
        <p:nvSpPr>
          <p:cNvPr id="45" name="44 Yatay Kaydırma"/>
          <p:cNvSpPr/>
          <p:nvPr/>
        </p:nvSpPr>
        <p:spPr>
          <a:xfrm>
            <a:off x="971600" y="4221088"/>
            <a:ext cx="7920880" cy="1728192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4400" dirty="0">
                <a:latin typeface="Comic Sans MS" pitchFamily="66" charset="0"/>
              </a:rPr>
              <a:t>6</a:t>
            </a:r>
            <a:r>
              <a:rPr lang="tr-TR" sz="4400" dirty="0" smtClean="0">
                <a:latin typeface="Comic Sans MS" pitchFamily="66" charset="0"/>
              </a:rPr>
              <a:t>48 sayısı 650’ye yakındır.</a:t>
            </a:r>
          </a:p>
          <a:p>
            <a:pPr algn="ctr"/>
            <a:endParaRPr lang="tr-TR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4" dur="8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5" dur="80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80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5.18519E-6 L 0.18888 -5.18519E-6 " pathEditMode="relative" ptsTypes="AA">
                                      <p:cBhvr>
                                        <p:cTn id="8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/>
      <p:bldP spid="4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851920" y="260648"/>
            <a:ext cx="2160240" cy="936104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latin typeface="Comic Sans MS" pitchFamily="66" charset="0"/>
              </a:rPr>
              <a:t>813</a:t>
            </a:r>
            <a:endParaRPr lang="tr-TR" sz="5400" dirty="0">
              <a:latin typeface="Comic Sans MS" pitchFamily="66" charset="0"/>
            </a:endParaRPr>
          </a:p>
        </p:txBody>
      </p:sp>
      <p:sp>
        <p:nvSpPr>
          <p:cNvPr id="5" name="4 Oval"/>
          <p:cNvSpPr/>
          <p:nvPr/>
        </p:nvSpPr>
        <p:spPr>
          <a:xfrm>
            <a:off x="1115616" y="1412776"/>
            <a:ext cx="1512168" cy="1440160"/>
          </a:xfrm>
          <a:prstGeom prst="ellipse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Comic Sans MS" pitchFamily="66" charset="0"/>
              </a:rPr>
              <a:t>810</a:t>
            </a:r>
            <a:endParaRPr lang="tr-TR" sz="4000" dirty="0">
              <a:latin typeface="Comic Sans MS" pitchFamily="66" charset="0"/>
            </a:endParaRPr>
          </a:p>
        </p:txBody>
      </p:sp>
      <p:sp>
        <p:nvSpPr>
          <p:cNvPr id="6" name="5 Oval"/>
          <p:cNvSpPr/>
          <p:nvPr/>
        </p:nvSpPr>
        <p:spPr>
          <a:xfrm>
            <a:off x="7308304" y="1412776"/>
            <a:ext cx="1512168" cy="1440160"/>
          </a:xfrm>
          <a:prstGeom prst="ellipse">
            <a:avLst/>
          </a:prstGeom>
          <a:ln w="57150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atin typeface="Comic Sans MS" pitchFamily="66" charset="0"/>
              </a:rPr>
              <a:t>820</a:t>
            </a:r>
            <a:endParaRPr lang="tr-TR" sz="3600" dirty="0">
              <a:latin typeface="Comic Sans MS" pitchFamily="66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1115616" y="3140968"/>
            <a:ext cx="8028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latin typeface="Comic Sans MS" pitchFamily="66" charset="0"/>
              </a:rPr>
              <a:t>813 sayısı hangi onluğa yakındır?</a:t>
            </a:r>
            <a:endParaRPr lang="tr-TR" sz="4000" dirty="0">
              <a:latin typeface="Comic Sans MS" pitchFamily="66" charset="0"/>
            </a:endParaRPr>
          </a:p>
        </p:txBody>
      </p:sp>
      <p:sp>
        <p:nvSpPr>
          <p:cNvPr id="8" name="7 Yatay Kaydırma"/>
          <p:cNvSpPr/>
          <p:nvPr/>
        </p:nvSpPr>
        <p:spPr>
          <a:xfrm>
            <a:off x="971600" y="4365104"/>
            <a:ext cx="7920880" cy="1728192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4400" dirty="0" smtClean="0">
                <a:latin typeface="Comic Sans MS" pitchFamily="66" charset="0"/>
              </a:rPr>
              <a:t>813 sayısı 810’a yakındır.</a:t>
            </a:r>
          </a:p>
          <a:p>
            <a:pPr algn="ctr"/>
            <a:endParaRPr lang="tr-TR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605 -0.17847 " pathEditMode="relative" ptsTypes="AA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6" grpId="0" animBg="1"/>
      <p:bldP spid="7" grpId="0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3851920" y="260648"/>
            <a:ext cx="2160240" cy="936104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latin typeface="Comic Sans MS" pitchFamily="66" charset="0"/>
              </a:rPr>
              <a:t>777</a:t>
            </a:r>
            <a:endParaRPr lang="tr-TR" sz="5400" dirty="0">
              <a:latin typeface="Comic Sans MS" pitchFamily="66" charset="0"/>
            </a:endParaRPr>
          </a:p>
        </p:txBody>
      </p:sp>
      <p:sp>
        <p:nvSpPr>
          <p:cNvPr id="6" name="5 Oval"/>
          <p:cNvSpPr/>
          <p:nvPr/>
        </p:nvSpPr>
        <p:spPr>
          <a:xfrm>
            <a:off x="1115616" y="1412776"/>
            <a:ext cx="1728192" cy="1440160"/>
          </a:xfrm>
          <a:prstGeom prst="ellipse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Comic Sans MS" pitchFamily="66" charset="0"/>
              </a:rPr>
              <a:t>770</a:t>
            </a:r>
            <a:endParaRPr lang="tr-TR" sz="4000" dirty="0">
              <a:latin typeface="Comic Sans MS" pitchFamily="66" charset="0"/>
            </a:endParaRPr>
          </a:p>
        </p:txBody>
      </p:sp>
      <p:sp>
        <p:nvSpPr>
          <p:cNvPr id="7" name="6 Oval"/>
          <p:cNvSpPr/>
          <p:nvPr/>
        </p:nvSpPr>
        <p:spPr>
          <a:xfrm>
            <a:off x="7308304" y="1412776"/>
            <a:ext cx="1512168" cy="1440160"/>
          </a:xfrm>
          <a:prstGeom prst="ellipse">
            <a:avLst/>
          </a:prstGeom>
          <a:ln w="57150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atin typeface="Comic Sans MS" pitchFamily="66" charset="0"/>
              </a:rPr>
              <a:t>780</a:t>
            </a:r>
            <a:endParaRPr lang="tr-TR" sz="3600" dirty="0">
              <a:latin typeface="Comic Sans MS" pitchFamily="66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1115616" y="3140968"/>
            <a:ext cx="8028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latin typeface="Comic Sans MS" pitchFamily="66" charset="0"/>
              </a:rPr>
              <a:t>777 sayısı hangi onluğa yakındır?</a:t>
            </a:r>
            <a:endParaRPr lang="tr-TR" sz="4000" dirty="0">
              <a:latin typeface="Comic Sans MS" pitchFamily="66" charset="0"/>
            </a:endParaRPr>
          </a:p>
        </p:txBody>
      </p:sp>
      <p:sp>
        <p:nvSpPr>
          <p:cNvPr id="9" name="8 Yatay Kaydırma"/>
          <p:cNvSpPr/>
          <p:nvPr/>
        </p:nvSpPr>
        <p:spPr>
          <a:xfrm>
            <a:off x="971600" y="4365104"/>
            <a:ext cx="7920880" cy="1728192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4400" dirty="0" smtClean="0">
                <a:latin typeface="Comic Sans MS" pitchFamily="66" charset="0"/>
              </a:rPr>
              <a:t>777</a:t>
            </a:r>
            <a:r>
              <a:rPr lang="tr-TR" sz="4400" dirty="0" smtClean="0">
                <a:latin typeface="Comic Sans MS" pitchFamily="66" charset="0"/>
              </a:rPr>
              <a:t> sayısı 780’e yakındır.</a:t>
            </a:r>
          </a:p>
          <a:p>
            <a:pPr algn="ctr"/>
            <a:endParaRPr lang="tr-TR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6528 -0.18889 " pathEditMode="relative" ptsTypes="AA"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7" grpId="1" animBg="1"/>
      <p:bldP spid="8" grpId="0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851920" y="260648"/>
            <a:ext cx="2160240" cy="936104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latin typeface="Comic Sans MS" pitchFamily="66" charset="0"/>
              </a:rPr>
              <a:t>691</a:t>
            </a:r>
            <a:endParaRPr lang="tr-TR" sz="5400" dirty="0">
              <a:latin typeface="Comic Sans MS" pitchFamily="66" charset="0"/>
            </a:endParaRPr>
          </a:p>
        </p:txBody>
      </p:sp>
      <p:sp>
        <p:nvSpPr>
          <p:cNvPr id="5" name="4 Oval"/>
          <p:cNvSpPr/>
          <p:nvPr/>
        </p:nvSpPr>
        <p:spPr>
          <a:xfrm>
            <a:off x="1115616" y="1412776"/>
            <a:ext cx="1656184" cy="1440160"/>
          </a:xfrm>
          <a:prstGeom prst="ellipse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Comic Sans MS" pitchFamily="66" charset="0"/>
              </a:rPr>
              <a:t>690</a:t>
            </a:r>
            <a:endParaRPr lang="tr-TR" sz="4000" dirty="0">
              <a:latin typeface="Comic Sans MS" pitchFamily="66" charset="0"/>
            </a:endParaRPr>
          </a:p>
        </p:txBody>
      </p:sp>
      <p:sp>
        <p:nvSpPr>
          <p:cNvPr id="6" name="5 Oval"/>
          <p:cNvSpPr/>
          <p:nvPr/>
        </p:nvSpPr>
        <p:spPr>
          <a:xfrm>
            <a:off x="7308304" y="1412776"/>
            <a:ext cx="1512168" cy="1440160"/>
          </a:xfrm>
          <a:prstGeom prst="ellipse">
            <a:avLst/>
          </a:prstGeom>
          <a:ln w="57150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atin typeface="Comic Sans MS" pitchFamily="66" charset="0"/>
              </a:rPr>
              <a:t>700</a:t>
            </a:r>
            <a:endParaRPr lang="tr-TR" sz="3600" dirty="0">
              <a:latin typeface="Comic Sans MS" pitchFamily="66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1115616" y="3140968"/>
            <a:ext cx="8028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latin typeface="Comic Sans MS" pitchFamily="66" charset="0"/>
              </a:rPr>
              <a:t>691 sayısı hangi onluğa yakındır?</a:t>
            </a:r>
            <a:endParaRPr lang="tr-TR" sz="4000" dirty="0">
              <a:latin typeface="Comic Sans MS" pitchFamily="66" charset="0"/>
            </a:endParaRPr>
          </a:p>
        </p:txBody>
      </p:sp>
      <p:sp>
        <p:nvSpPr>
          <p:cNvPr id="8" name="7 Yatay Kaydırma"/>
          <p:cNvSpPr/>
          <p:nvPr/>
        </p:nvSpPr>
        <p:spPr>
          <a:xfrm>
            <a:off x="971600" y="4365104"/>
            <a:ext cx="7920880" cy="1728192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4400" dirty="0" smtClean="0">
                <a:latin typeface="Comic Sans MS" pitchFamily="66" charset="0"/>
              </a:rPr>
              <a:t>691 sayısı 690’a yakındır.</a:t>
            </a:r>
          </a:p>
          <a:p>
            <a:pPr algn="ctr"/>
            <a:endParaRPr lang="tr-TR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3386 -0.19954 " pathEditMode="relative" ptsTypes="AA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6" grpId="0" animBg="1"/>
      <p:bldP spid="7" grpId="0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851920" y="260648"/>
            <a:ext cx="2160240" cy="936104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latin typeface="Comic Sans MS" pitchFamily="66" charset="0"/>
              </a:rPr>
              <a:t>436</a:t>
            </a:r>
            <a:endParaRPr lang="tr-TR" sz="5400" dirty="0">
              <a:latin typeface="Comic Sans MS" pitchFamily="66" charset="0"/>
            </a:endParaRPr>
          </a:p>
        </p:txBody>
      </p:sp>
      <p:sp>
        <p:nvSpPr>
          <p:cNvPr id="5" name="4 Oval"/>
          <p:cNvSpPr/>
          <p:nvPr/>
        </p:nvSpPr>
        <p:spPr>
          <a:xfrm>
            <a:off x="1115616" y="1412776"/>
            <a:ext cx="1728192" cy="1440160"/>
          </a:xfrm>
          <a:prstGeom prst="ellipse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latin typeface="Comic Sans MS" pitchFamily="66" charset="0"/>
              </a:rPr>
              <a:t>430</a:t>
            </a:r>
            <a:endParaRPr lang="tr-TR" sz="4000" dirty="0">
              <a:latin typeface="Comic Sans MS" pitchFamily="66" charset="0"/>
            </a:endParaRPr>
          </a:p>
        </p:txBody>
      </p:sp>
      <p:sp>
        <p:nvSpPr>
          <p:cNvPr id="6" name="5 Oval"/>
          <p:cNvSpPr/>
          <p:nvPr/>
        </p:nvSpPr>
        <p:spPr>
          <a:xfrm>
            <a:off x="7308304" y="1412776"/>
            <a:ext cx="1512168" cy="1440160"/>
          </a:xfrm>
          <a:prstGeom prst="ellipse">
            <a:avLst/>
          </a:prstGeom>
          <a:ln w="57150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atin typeface="Comic Sans MS" pitchFamily="66" charset="0"/>
              </a:rPr>
              <a:t>440</a:t>
            </a:r>
            <a:endParaRPr lang="tr-TR" sz="3600" dirty="0">
              <a:latin typeface="Comic Sans MS" pitchFamily="66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1115616" y="3140968"/>
            <a:ext cx="8028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latin typeface="Comic Sans MS" pitchFamily="66" charset="0"/>
              </a:rPr>
              <a:t>436 sayısı hangi onluğa yakındır?</a:t>
            </a:r>
            <a:endParaRPr lang="tr-TR" sz="4000" dirty="0">
              <a:latin typeface="Comic Sans MS" pitchFamily="66" charset="0"/>
            </a:endParaRPr>
          </a:p>
        </p:txBody>
      </p:sp>
      <p:sp>
        <p:nvSpPr>
          <p:cNvPr id="8" name="7 Yatay Kaydırma"/>
          <p:cNvSpPr/>
          <p:nvPr/>
        </p:nvSpPr>
        <p:spPr>
          <a:xfrm>
            <a:off x="971600" y="4365104"/>
            <a:ext cx="7920880" cy="1728192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4400" dirty="0" smtClean="0">
                <a:latin typeface="Comic Sans MS" pitchFamily="66" charset="0"/>
              </a:rPr>
              <a:t>436 sayısı 440’a yakındır.</a:t>
            </a:r>
          </a:p>
          <a:p>
            <a:pPr algn="ctr"/>
            <a:endParaRPr lang="tr-TR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6545 -0.18912 " pathEditMode="relative" ptsTypes="AA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6" grpId="1" animBg="1"/>
      <p:bldP spid="7" grpId="0"/>
      <p:bldP spid="8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ündönümü">
  <a:themeElements>
    <a:clrScheme name="Gündönümü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Gündönümü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ündönümü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68</TotalTime>
  <Words>263</Words>
  <Application>Microsoft Office PowerPoint</Application>
  <PresentationFormat>Ekran Gösterisi (4:3)</PresentationFormat>
  <Paragraphs>121</Paragraphs>
  <Slides>19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0" baseType="lpstr">
      <vt:lpstr>Gündönümü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P.C</dc:creator>
  <cp:lastModifiedBy>P.C</cp:lastModifiedBy>
  <cp:revision>12</cp:revision>
  <dcterms:created xsi:type="dcterms:W3CDTF">2012-11-15T20:48:19Z</dcterms:created>
  <dcterms:modified xsi:type="dcterms:W3CDTF">2012-11-15T21:56:19Z</dcterms:modified>
</cp:coreProperties>
</file>