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1996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6857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5554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6634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1840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4050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1732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3668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012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3040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4518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" name="camera.wav"/>
          </p:stSnd>
        </p:sndAc>
      </p:transition>
    </mc:Choice>
    <mc:Fallback>
      <p:transition spd="slow">
        <p:pull/>
        <p:sndAc>
          <p:stSnd>
            <p:snd r:embed="rId1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5BF78-DF6E-4ACE-ADDB-4F444E4597C2}" type="datetimeFigureOut">
              <a:rPr lang="tr-TR" smtClean="0"/>
              <a:t>31.10.2012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24DE7-7094-481D-86C7-DD8EF9764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8410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13" name="camera.wav"/>
          </p:stSnd>
        </p:sndAc>
      </p:transition>
    </mc:Choice>
    <mc:Fallback>
      <p:transition spd="slow">
        <p:pull/>
        <p:sndAc>
          <p:stSnd>
            <p:snd r:embed="rId13" name="camera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51801" y="663846"/>
            <a:ext cx="7056784" cy="792088"/>
          </a:xfrm>
        </p:spPr>
        <p:txBody>
          <a:bodyPr>
            <a:prstTxWarp prst="textInflateBottom">
              <a:avLst/>
            </a:prstTxWarp>
          </a:bodyPr>
          <a:lstStyle/>
          <a:p>
            <a:r>
              <a:rPr lang="tr-TR" b="1" dirty="0" smtClean="0">
                <a:ln w="10541" cmpd="sng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VÜCUDUMUZUN BÖLÜMLERİ</a:t>
            </a:r>
            <a:endParaRPr lang="tr-TR" b="1" dirty="0">
              <a:ln w="10541" cmpd="sng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7" y="1484785"/>
            <a:ext cx="8872093" cy="95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://3.bp.blogspot.com/_EqmXuLkb6Ak/SlJWGURl_jI/AAAAAAAAD44/ZA24g232ayo/s400/asli-uc_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2204864"/>
            <a:ext cx="5060413" cy="425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ağ Ok 3"/>
          <p:cNvSpPr/>
          <p:nvPr/>
        </p:nvSpPr>
        <p:spPr>
          <a:xfrm>
            <a:off x="1979712" y="2924944"/>
            <a:ext cx="17281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899593" y="2924944"/>
            <a:ext cx="1440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Comic Sans MS" pitchFamily="66" charset="0"/>
              </a:rPr>
              <a:t>BAŞ</a:t>
            </a:r>
            <a:endParaRPr lang="tr-TR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Yay 5"/>
          <p:cNvSpPr/>
          <p:nvPr/>
        </p:nvSpPr>
        <p:spPr>
          <a:xfrm rot="10800000">
            <a:off x="4065073" y="3409575"/>
            <a:ext cx="754248" cy="1752565"/>
          </a:xfrm>
          <a:prstGeom prst="arc">
            <a:avLst>
              <a:gd name="adj1" fmla="val 15911025"/>
              <a:gd name="adj2" fmla="val 3961430"/>
            </a:avLst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259632" y="4017410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9900"/>
                </a:solidFill>
                <a:latin typeface="Comic Sans MS" pitchFamily="66" charset="0"/>
              </a:rPr>
              <a:t>GÖVDE</a:t>
            </a:r>
            <a:endParaRPr lang="tr-TR" sz="40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sp>
        <p:nvSpPr>
          <p:cNvPr id="8" name="Sağ Ok 7"/>
          <p:cNvSpPr/>
          <p:nvPr/>
        </p:nvSpPr>
        <p:spPr>
          <a:xfrm rot="9709683" flipV="1">
            <a:off x="2231140" y="4433703"/>
            <a:ext cx="3221502" cy="409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 rot="10473664">
            <a:off x="2264482" y="5443251"/>
            <a:ext cx="2119152" cy="4550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44146" y="4885950"/>
            <a:ext cx="27996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6699"/>
                </a:solidFill>
                <a:latin typeface="Comic Sans MS" pitchFamily="66" charset="0"/>
              </a:rPr>
              <a:t>KOLLAR</a:t>
            </a:r>
          </a:p>
          <a:p>
            <a:r>
              <a:rPr lang="tr-TR" sz="3200" b="1" dirty="0">
                <a:solidFill>
                  <a:srgbClr val="FF6699"/>
                </a:solidFill>
                <a:latin typeface="Comic Sans MS" pitchFamily="66" charset="0"/>
              </a:rPr>
              <a:t> </a:t>
            </a:r>
            <a:r>
              <a:rPr lang="tr-TR" sz="3200" b="1" dirty="0" smtClean="0">
                <a:solidFill>
                  <a:srgbClr val="FF6699"/>
                </a:solidFill>
                <a:latin typeface="Comic Sans MS" pitchFamily="66" charset="0"/>
              </a:rPr>
              <a:t>  VE BACAKLAR</a:t>
            </a:r>
            <a:endParaRPr lang="tr-TR" sz="3200" b="1" dirty="0">
              <a:solidFill>
                <a:srgbClr val="FF6699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683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2" name="camera.wav"/>
          </p:stSnd>
        </p:sndAc>
      </p:transition>
    </mc:Choice>
    <mc:Fallback>
      <p:transition spd="slow">
        <p:pull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8964488" cy="192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http://img113.imageshack.us/img113/432/072x160yeuxbleuspa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2560284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Ağız kuruluğunun nedenler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8356"/>
            <a:ext cx="2667026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://2.bp.blogspot.com/-f4zul7YZpw4/T__bPkB1uCI/AAAAAAAACOc/FsVUnyH4EJQ/s1600/kulak+temizli%C4%9F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329" y="259620"/>
            <a:ext cx="1173979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http://img6.imageshack.us/img6/6933/kas1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879" y="4509120"/>
            <a:ext cx="2652878" cy="100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http://3.bp.blogspot.com/-lh6oiLjRSPQ/T7DPmkDvRyI/AAAAAAAABnE/f3Qks5US12Y/s1600/nose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234491"/>
            <a:ext cx="1860049" cy="217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http://download.installmob.com/animation/ccontennt/12525-f/brain_reading.gif?__sid=ZPAWK&amp;lang=en&amp;__mt=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490" y="3789040"/>
            <a:ext cx="306896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http://s012.radikal.ru/i320/1101/cc/131866aea2e0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757" y="3789040"/>
            <a:ext cx="1876754" cy="305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124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2" name="camera.wav"/>
          </p:stSnd>
        </p:sndAc>
      </p:transition>
    </mc:Choice>
    <mc:Fallback>
      <p:transition spd="slow">
        <p:pull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81" y="1844824"/>
            <a:ext cx="9075689" cy="2410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://www.picturesanimations.com/o/organs/1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2307"/>
            <a:ext cx="2088232" cy="181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astim-alerji.net/images/akciger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888" y="3974194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picturesanimations.com/o/organs/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476"/>
            <a:ext cx="1368152" cy="176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midehastaliklari.com/tema/mid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2" y="4140635"/>
            <a:ext cx="2736032" cy="271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73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2" name="camera.wav"/>
          </p:stSnd>
        </p:sndAc>
      </p:transition>
    </mc:Choice>
    <mc:Fallback>
      <p:transition spd="slow">
        <p:pull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30089"/>
            <a:ext cx="8764123" cy="3802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902"/>
            <a:ext cx="1944216" cy="155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://www.myguru.in/profile_pictures/1336711923intestine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7" y="37278"/>
            <a:ext cx="1592810" cy="159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://www.mailce.com/wp-content/uploads/insan_vucud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308" y="2910611"/>
            <a:ext cx="2492547" cy="394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791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2" name="camera.wav"/>
          </p:stSnd>
        </p:sndAc>
      </p:transition>
    </mc:Choice>
    <mc:Fallback>
      <p:transition spd="slow">
        <p:pull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4.bp.blogspot.com/-bonQJnrMCyE/ThP9MrcmAAI/AAAAAAAAAXI/UvJYOnSg9NQ/s320/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54"/>
            <a:ext cx="30480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2.bp.blogspot.com/-Fzfm87MwJUk/ThP9Ne7FwjI/AAAAAAAAAXM/IhS05DzlwWo/s320/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66264"/>
            <a:ext cx="30480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4.bp.blogspot.com/-Ds2u5BjY9ds/ThP9OI7KHcI/AAAAAAAAAXQ/LMef5oZejSE/s320/3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760" y="75103"/>
            <a:ext cx="30480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2.bp.blogspot.com/-4mbfP4w3uiU/ThP9OhZjYjI/AAAAAAAAAXU/oL-2r1DtldM/s320/4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16" y="2381683"/>
            <a:ext cx="30480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1.bp.blogspot.com/-ufIMHmoDE_k/ThP9VQ314xI/AAAAAAAAAXk/ENCLBAau2rg/s320/5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760" y="2381683"/>
            <a:ext cx="30480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2.bp.blogspot.com/-LAtGgTn4KAA/ThP9Pz7EohI/AAAAAAAAAXY/v2H14XvZQ8s/s320/6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711" y="2381683"/>
            <a:ext cx="30480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3.bp.blogspot.com/-0ZyUAoVz8a4/ThP9UF5cxJI/AAAAAAAAAXg/_BZdYq8B7hc/s320/7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658158"/>
            <a:ext cx="4896544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049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pull/>
        <p:sndAc>
          <p:stSnd>
            <p:snd r:embed="rId2" name="camera.wav"/>
          </p:stSnd>
        </p:sndAc>
      </p:transition>
    </mc:Choice>
    <mc:Fallback>
      <p:transition spd="slow">
        <p:pull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8</Words>
  <Application>Microsoft Office PowerPoint</Application>
  <PresentationFormat>Ekran Gösterisi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VÜCUDUMUZUN BÖLÜMLERİ</vt:lpstr>
      <vt:lpstr>PowerPoint Sunusu</vt:lpstr>
      <vt:lpstr>PowerPoint Sunusu</vt:lpstr>
      <vt:lpstr>PowerPoint Sunusu</vt:lpstr>
      <vt:lpstr>PowerPoint Sunusu</vt:lpstr>
    </vt:vector>
  </TitlesOfParts>
  <Company>~ By M.Baran ™ ~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VÜCUDUMUZUN BÖLÜMLERİ</dc:title>
  <dc:creator>qwerty</dc:creator>
  <cp:lastModifiedBy>qwerty</cp:lastModifiedBy>
  <cp:revision>33</cp:revision>
  <dcterms:created xsi:type="dcterms:W3CDTF">2012-10-31T18:54:56Z</dcterms:created>
  <dcterms:modified xsi:type="dcterms:W3CDTF">2012-10-31T21:33:46Z</dcterms:modified>
</cp:coreProperties>
</file>