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1" r:id="rId1"/>
  </p:sldMasterIdLst>
  <p:notesMasterIdLst>
    <p:notesMasterId r:id="rId17"/>
  </p:notesMasterIdLst>
  <p:handoutMasterIdLst>
    <p:handoutMasterId r:id="rId18"/>
  </p:handoutMasterIdLst>
  <p:sldIdLst>
    <p:sldId id="257" r:id="rId2"/>
    <p:sldId id="271" r:id="rId3"/>
    <p:sldId id="270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2" r:id="rId12"/>
    <p:sldId id="260" r:id="rId13"/>
    <p:sldId id="261" r:id="rId14"/>
    <p:sldId id="258" r:id="rId15"/>
    <p:sldId id="259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1A0E"/>
    <a:srgbClr val="860865"/>
    <a:srgbClr val="83300B"/>
    <a:srgbClr val="B942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79" autoAdjust="0"/>
  </p:normalViewPr>
  <p:slideViewPr>
    <p:cSldViewPr>
      <p:cViewPr>
        <p:scale>
          <a:sx n="100" d="100"/>
          <a:sy n="100" d="100"/>
        </p:scale>
        <p:origin x="-420" y="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9863B-184F-40F1-8FA1-1D19EDD620D8}" type="datetimeFigureOut">
              <a:rPr lang="tr-TR" smtClean="0"/>
              <a:t>29.11.2013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B1392-D0F8-4FC5-9E56-18A68A0B22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206005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29.11.2013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021A3-7559-4042-8D3D-3700FB371CF2}" type="slidenum">
              <a:rPr lang="tr-TR" smtClean="0"/>
              <a:t>6</a:t>
            </a:fld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39C07B75-42D5-4F1D-9E49-D882CC243309}" type="datetime1">
              <a:rPr lang="tr-TR" smtClean="0"/>
              <a:t>29.11.2013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89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021A3-7559-4042-8D3D-3700FB371CF2}" type="slidenum">
              <a:rPr lang="tr-TR" smtClean="0"/>
              <a:t>8</a:t>
            </a:fld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80C347C-EAD7-444F-A4F2-10411F98ED51}" type="datetime1">
              <a:rPr lang="tr-TR" smtClean="0"/>
              <a:t>29.11.2013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7806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FA93A-7B11-4961-B31D-448F37B6D9E8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7D613-5FBB-41F7-A993-8B2B1DC8DFD7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F058A-94D2-4F6C-9B33-6999EFFE9F9A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FC751-1F84-4B5E-BFB9-472BD8010A65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5F518-29C4-456B-979E-9CE6F477AA8D}" type="datetime1">
              <a:rPr lang="tr-TR" smtClean="0"/>
              <a:t>29.11.2013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A671-7254-4B5D-885E-0856317B73D3}" type="datetime1">
              <a:rPr lang="tr-TR" smtClean="0"/>
              <a:t>29.11.2013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E5624-D771-4B51-B599-51F3D9898496}" type="datetime1">
              <a:rPr lang="tr-TR" smtClean="0"/>
              <a:t>29.11.2013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2CF9-96B7-4715-AD2B-D4BB6218A237}" type="datetime1">
              <a:rPr lang="tr-TR" smtClean="0"/>
              <a:t>29.11.2013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23E9A-3384-4DD8-B7E0-9AE1A0839858}" type="datetime1">
              <a:rPr lang="tr-TR" smtClean="0"/>
              <a:t>29.11.2013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968A-AAD3-4238-B903-28C19F986E75}" type="datetime1">
              <a:rPr lang="tr-TR" smtClean="0"/>
              <a:t>29.11.2013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63CEF33-BA0A-410E-8576-C93944BCC3D4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mtClean="0"/>
              <a:t>26.11.2013</a:t>
            </a:r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1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339752" y="260648"/>
            <a:ext cx="3816424" cy="936104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Lİ</a:t>
            </a:r>
            <a:r>
              <a:rPr lang="tr-TR" sz="5400" dirty="0" smtClean="0">
                <a:latin typeface="Hand writing Mutlu" pitchFamily="2" charset="0"/>
              </a:rPr>
              <a:t>KE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1052736"/>
            <a:ext cx="8964488" cy="4824536"/>
          </a:xfrm>
        </p:spPr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Me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r>
              <a:rPr lang="tr-TR" sz="4800" dirty="0" smtClean="0">
                <a:latin typeface="Hand writing Mutlu" pitchFamily="2" charset="0"/>
              </a:rPr>
              <a:t>ke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la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latin typeface="Hand writing Mutlu" pitchFamily="2" charset="0"/>
              </a:rPr>
              <a:t>nek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tok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r>
              <a:rPr lang="tr-TR" sz="4800" dirty="0" smtClean="0">
                <a:latin typeface="Hand writing Mutlu" pitchFamily="2" charset="0"/>
              </a:rPr>
              <a:t>Kek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lik</a:t>
            </a:r>
            <a:r>
              <a:rPr lang="tr-TR" sz="4800" dirty="0" smtClean="0">
                <a:latin typeface="Hand writing Mutlu" pitchFamily="2" charset="0"/>
              </a:rPr>
              <a:t>ler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kor</a:t>
            </a:r>
            <a:r>
              <a:rPr lang="tr-TR" sz="4800" dirty="0" smtClean="0">
                <a:latin typeface="Hand writing Mutlu" pitchFamily="2" charset="0"/>
              </a:rPr>
              <a:t>ka kor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4800" dirty="0" smtClean="0">
                <a:latin typeface="Hand writing Mutlu" pitchFamily="2" charset="0"/>
              </a:rPr>
              <a:t> ot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4800" dirty="0" smtClean="0">
                <a:latin typeface="Hand writing Mutlu" pitchFamily="2" charset="0"/>
              </a:rPr>
              <a:t>kut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4800" dirty="0" smtClean="0">
                <a:latin typeface="Hand writing Mutlu" pitchFamily="2" charset="0"/>
              </a:rPr>
              <a:t> i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ki</a:t>
            </a:r>
            <a:r>
              <a:rPr lang="tr-TR" sz="4800" dirty="0" smtClean="0">
                <a:latin typeface="Hand writing Mutlu" pitchFamily="2" charset="0"/>
              </a:rPr>
              <a:t> kek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lik</a:t>
            </a:r>
            <a:r>
              <a:rPr lang="tr-TR" sz="4800" dirty="0" smtClean="0">
                <a:latin typeface="Hand writing Mutlu" pitchFamily="2" charset="0"/>
              </a:rPr>
              <a:t> ki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min</a:t>
            </a:r>
            <a:r>
              <a:rPr lang="tr-TR" sz="4800" dirty="0" smtClean="0">
                <a:latin typeface="Hand writing Mutlu" pitchFamily="2" charset="0"/>
              </a:rPr>
              <a:t>?</a:t>
            </a:r>
          </a:p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Ke</a:t>
            </a:r>
            <a:r>
              <a:rPr lang="tr-TR" sz="4800" dirty="0" smtClean="0">
                <a:latin typeface="Hand writing Mutlu" pitchFamily="2" charset="0"/>
              </a:rPr>
              <a:t>rem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on</a:t>
            </a:r>
            <a:r>
              <a:rPr lang="tr-TR" sz="4800" dirty="0" smtClean="0">
                <a:latin typeface="Hand writing Mutlu" pitchFamily="2" charset="0"/>
              </a:rPr>
              <a:t> i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ki</a:t>
            </a:r>
            <a:r>
              <a:rPr lang="tr-TR" sz="4800" dirty="0" smtClean="0">
                <a:latin typeface="Hand writing Mutlu" pitchFamily="2" charset="0"/>
              </a:rPr>
              <a:t> ku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4800" dirty="0" smtClean="0">
                <a:latin typeface="Hand writing Mutlu" pitchFamily="2" charset="0"/>
              </a:rPr>
              <a:t> kek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tut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pPr algn="l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kir</a:t>
            </a:r>
            <a:r>
              <a:rPr lang="tr-TR" sz="4800" dirty="0" err="1" smtClean="0">
                <a:latin typeface="Hand writing Mutlu" pitchFamily="2" charset="0"/>
              </a:rPr>
              <a:t>,kurt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latin typeface="Hand writing Mutlu" pitchFamily="2" charset="0"/>
              </a:rPr>
              <a:t>le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kar</a:t>
            </a:r>
            <a:r>
              <a:rPr lang="tr-TR" sz="4800" dirty="0" smtClean="0">
                <a:latin typeface="Hand writing Mutlu" pitchFamily="2" charset="0"/>
              </a:rPr>
              <a:t>ta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latin typeface="Hand writing Mutlu" pitchFamily="2" charset="0"/>
              </a:rPr>
              <a:t> et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4800" dirty="0" smtClean="0">
                <a:latin typeface="Hand writing Mutlu" pitchFamily="2" charset="0"/>
              </a:rPr>
              <a:t>. 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19.11.2013</a:t>
            </a:r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3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İçerik Yer Tutucusu 12"/>
          <p:cNvSpPr>
            <a:spLocks noGrp="1"/>
          </p:cNvSpPr>
          <p:nvPr>
            <p:ph idx="1"/>
          </p:nvPr>
        </p:nvSpPr>
        <p:spPr>
          <a:xfrm>
            <a:off x="-9879" y="1052736"/>
            <a:ext cx="9153879" cy="5805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İl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ker</a:t>
            </a:r>
            <a:r>
              <a:rPr lang="tr-TR" sz="4800" dirty="0" smtClean="0">
                <a:latin typeface="Hand writing Mutlu" pitchFamily="2" charset="0"/>
              </a:rPr>
              <a:t> on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latin typeface="Hand writing Mutlu" pitchFamily="2" charset="0"/>
              </a:rPr>
              <a:t>ki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lo</a:t>
            </a:r>
            <a:r>
              <a:rPr lang="tr-TR" sz="4800" dirty="0" smtClean="0">
                <a:latin typeface="Hand writing Mutlu" pitchFamily="2" charset="0"/>
              </a:rPr>
              <a:t>kum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tut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Mar</a:t>
            </a:r>
            <a:r>
              <a:rPr lang="tr-TR" sz="4800" dirty="0" smtClean="0">
                <a:solidFill>
                  <a:srgbClr val="00B0F0"/>
                </a:solidFill>
                <a:latin typeface="Hand writing Mutlu" pitchFamily="2" charset="0"/>
              </a:rPr>
              <a:t>ket</a:t>
            </a:r>
            <a:r>
              <a:rPr lang="tr-TR" sz="4800" dirty="0" smtClean="0">
                <a:latin typeface="Hand writing Mutlu" pitchFamily="2" charset="0"/>
              </a:rPr>
              <a:t>ten </a:t>
            </a:r>
            <a:r>
              <a:rPr lang="tr-TR" sz="4800" dirty="0" smtClean="0">
                <a:solidFill>
                  <a:srgbClr val="00B0F0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latin typeface="Hand writing Mutlu" pitchFamily="2" charset="0"/>
              </a:rPr>
              <a:t>ki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ki</a:t>
            </a:r>
            <a:r>
              <a:rPr lang="tr-TR" sz="4800" dirty="0" smtClean="0">
                <a:latin typeface="Hand writing Mutlu" pitchFamily="2" charset="0"/>
              </a:rPr>
              <a:t>lo 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r>
              <a:rPr lang="tr-TR" sz="4800" dirty="0" smtClean="0">
                <a:latin typeface="Hand writing Mutlu" pitchFamily="2" charset="0"/>
              </a:rPr>
              <a:t>rik al.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an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ik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to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ka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tut.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Ek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rem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lo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kum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ik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ram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et.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An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ne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ma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kar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na tat,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Ni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ne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ne ter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lik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 tut. </a:t>
            </a:r>
            <a:endParaRPr lang="tr-TR" sz="4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z="2000" smtClean="0"/>
              <a:pPr/>
              <a:t>29.11.2013</a:t>
            </a:fld>
            <a:endParaRPr lang="tr-TR" sz="200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2195736" y="338328"/>
            <a:ext cx="3816424" cy="1074448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İL</a:t>
            </a:r>
            <a:r>
              <a:rPr lang="tr-TR" sz="5400" dirty="0" smtClean="0">
                <a:latin typeface="Hand writing Mutlu" pitchFamily="2" charset="0"/>
              </a:rPr>
              <a:t>KER</a:t>
            </a:r>
            <a:endParaRPr lang="tr-TR" sz="54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9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12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4752528" cy="1084982"/>
          </a:xfrm>
        </p:spPr>
        <p:txBody>
          <a:bodyPr>
            <a:normAutofit fontScale="90000"/>
          </a:bodyPr>
          <a:lstStyle/>
          <a:p>
            <a:r>
              <a:rPr lang="tr-TR" sz="7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TİL</a:t>
            </a:r>
            <a:r>
              <a:rPr lang="tr-TR" sz="7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7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323529" y="1988840"/>
            <a:ext cx="8820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Hand writing Mutlu" pitchFamily="2" charset="0"/>
              </a:rPr>
              <a:t>A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til</a:t>
            </a:r>
            <a:r>
              <a:rPr lang="tr-TR" sz="7200" dirty="0" smtClean="0">
                <a:latin typeface="Hand writing Mutlu" pitchFamily="2" charset="0"/>
              </a:rPr>
              <a:t>la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r>
              <a:rPr lang="tr-TR" sz="7200" dirty="0" smtClean="0">
                <a:latin typeface="Hand writing Mutlu" pitchFamily="2" charset="0"/>
              </a:rPr>
              <a:t>let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7200" dirty="0" smtClean="0">
                <a:latin typeface="Hand writing Mutlu" pitchFamily="2" charset="0"/>
              </a:rPr>
              <a:t>.</a:t>
            </a:r>
          </a:p>
          <a:p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7200" dirty="0" smtClean="0">
                <a:latin typeface="Hand writing Mutlu" pitchFamily="2" charset="0"/>
              </a:rPr>
              <a:t>li </a:t>
            </a:r>
            <a:r>
              <a:rPr lang="tr-TR" sz="72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r>
              <a:rPr lang="tr-TR" sz="7200" dirty="0" smtClean="0">
                <a:latin typeface="Hand writing Mutlu" pitchFamily="2" charset="0"/>
              </a:rPr>
              <a:t>ti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tat</a:t>
            </a:r>
            <a:r>
              <a:rPr lang="tr-TR" sz="7200" dirty="0" smtClean="0">
                <a:latin typeface="Hand writing Mutlu" pitchFamily="2" charset="0"/>
              </a:rPr>
              <a:t>.</a:t>
            </a:r>
          </a:p>
          <a:p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7200" dirty="0" smtClean="0">
                <a:latin typeface="Hand writing Mutlu" pitchFamily="2" charset="0"/>
              </a:rPr>
              <a:t>ta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7200" dirty="0" smtClean="0">
                <a:latin typeface="Hand writing Mutlu" pitchFamily="2" charset="0"/>
              </a:rPr>
              <a:t>le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r>
              <a:rPr lang="tr-TR" sz="7200" dirty="0" smtClean="0">
                <a:latin typeface="Hand writing Mutlu" pitchFamily="2" charset="0"/>
              </a:rPr>
              <a:t>.</a:t>
            </a:r>
          </a:p>
          <a:p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7200" dirty="0" smtClean="0">
                <a:latin typeface="Hand writing Mutlu" pitchFamily="2" charset="0"/>
              </a:rPr>
              <a:t>lat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el </a:t>
            </a:r>
            <a:r>
              <a:rPr lang="tr-TR" sz="7200" dirty="0" err="1" smtClean="0">
                <a:latin typeface="Hand writing Mutlu" pitchFamily="2" charset="0"/>
              </a:rPr>
              <a:t>et,</a:t>
            </a:r>
            <a:r>
              <a:rPr lang="tr-TR" sz="72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7200" dirty="0" err="1" smtClean="0">
                <a:latin typeface="Hand writing Mutlu" pitchFamily="2" charset="0"/>
              </a:rPr>
              <a:t>li</a:t>
            </a:r>
            <a:r>
              <a:rPr lang="tr-TR" sz="7200" dirty="0" smtClean="0">
                <a:latin typeface="Hand writing Mutlu" pitchFamily="2" charset="0"/>
              </a:rPr>
              <a:t> </a:t>
            </a:r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r>
              <a:rPr lang="tr-TR" sz="7200" dirty="0" smtClean="0">
                <a:latin typeface="Hand writing Mutlu" pitchFamily="2" charset="0"/>
              </a:rPr>
              <a:t>let .</a:t>
            </a:r>
            <a:endParaRPr lang="tr-TR" sz="72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963270"/>
      </p:ext>
    </p:extLst>
  </p:cSld>
  <p:clrMapOvr>
    <a:masterClrMapping/>
  </p:clrMapOvr>
  <p:transition advTm="3000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988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38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A433-9C74-42F6-84B8-B51F63F2EC47}" type="datetime1">
              <a:rPr lang="tr-TR" smtClean="0"/>
              <a:t>29.11.2013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14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6B80C-43A3-4CBF-A7AF-3D72B95680A2}" type="datetime1">
              <a:rPr lang="tr-TR" smtClean="0"/>
              <a:t>29.11.2013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15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-23564" y="1124744"/>
            <a:ext cx="9167564" cy="5199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İs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4400" dirty="0" smtClean="0">
                <a:latin typeface="Hand writing Mutlu" pitchFamily="2" charset="0"/>
              </a:rPr>
              <a:t>il 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i</a:t>
            </a:r>
            <a:r>
              <a:rPr lang="tr-TR" sz="4400" dirty="0" smtClean="0">
                <a:latin typeface="Hand writing Mutlu" pitchFamily="2" charset="0"/>
              </a:rPr>
              <a:t>le 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İ</a:t>
            </a:r>
            <a:r>
              <a:rPr lang="tr-TR" sz="4400" dirty="0" smtClean="0">
                <a:latin typeface="Hand writing Mutlu" pitchFamily="2" charset="0"/>
              </a:rPr>
              <a:t>dil su 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dol</a:t>
            </a:r>
            <a:r>
              <a:rPr lang="tr-TR" sz="4400" dirty="0" smtClean="0">
                <a:latin typeface="Hand writing Mutlu" pitchFamily="2" charset="0"/>
              </a:rPr>
              <a:t>dur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du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Su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yu</a:t>
            </a:r>
            <a:r>
              <a:rPr lang="tr-TR" sz="4400" dirty="0" smtClean="0">
                <a:latin typeface="Hand writing Mutlu" pitchFamily="2" charset="0"/>
              </a:rPr>
              <a:t> ma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sa</a:t>
            </a:r>
            <a:r>
              <a:rPr lang="tr-TR" sz="4400" dirty="0" smtClean="0">
                <a:latin typeface="Hand writing Mutlu" pitchFamily="2" charset="0"/>
              </a:rPr>
              <a:t>ya 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koy</a:t>
            </a:r>
            <a:r>
              <a:rPr lang="tr-TR" sz="4400" dirty="0" smtClean="0">
                <a:latin typeface="Hand writing Mutlu" pitchFamily="2" charset="0"/>
              </a:rPr>
              <a:t>du.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Dut 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da</a:t>
            </a:r>
            <a:r>
              <a:rPr lang="tr-TR" sz="4400" dirty="0" smtClean="0">
                <a:latin typeface="Hand writing Mutlu" pitchFamily="2" charset="0"/>
              </a:rPr>
              <a:t>lı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n</a:t>
            </a:r>
            <a:r>
              <a:rPr lang="tr-TR" sz="4400" dirty="0">
                <a:solidFill>
                  <a:srgbClr val="FF0000"/>
                </a:solidFill>
                <a:latin typeface="Hand writing Mutlu" pitchFamily="2" charset="0"/>
              </a:rPr>
              <a:t>ı</a:t>
            </a:r>
            <a:r>
              <a:rPr lang="tr-TR" sz="4400" dirty="0" smtClean="0">
                <a:latin typeface="Hand writing Mutlu" pitchFamily="2" charset="0"/>
              </a:rPr>
              <a:t> tut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tu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Dal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dan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err="1" smtClean="0">
                <a:latin typeface="Hand writing Mutlu" pitchFamily="2" charset="0"/>
              </a:rPr>
              <a:t>su</a:t>
            </a:r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r>
              <a:rPr lang="tr-TR" sz="4400" dirty="0" err="1" smtClean="0">
                <a:latin typeface="Hand writing Mutlu" pitchFamily="2" charset="0"/>
              </a:rPr>
              <a:t>,tat</a:t>
            </a:r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r>
              <a:rPr lang="tr-TR" sz="4400" dirty="0" smtClean="0">
                <a:latin typeface="Hand writing Mutlu" pitchFamily="2" charset="0"/>
              </a:rPr>
              <a:t> dut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4400" dirty="0" smtClean="0">
                <a:latin typeface="Hand writing Mutlu" pitchFamily="2" charset="0"/>
              </a:rPr>
              <a:t>dı.</a:t>
            </a:r>
          </a:p>
          <a:p>
            <a:pPr marL="0" indent="0">
              <a:buNone/>
            </a:pP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İ</a:t>
            </a:r>
            <a:r>
              <a:rPr lang="tr-TR" sz="4400" dirty="0" smtClean="0">
                <a:latin typeface="Hand writing Mutlu" pitchFamily="2" charset="0"/>
              </a:rPr>
              <a:t>dil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tat</a:t>
            </a:r>
            <a:r>
              <a:rPr lang="tr-TR" sz="4400" dirty="0" smtClean="0">
                <a:latin typeface="Hand writing Mutlu" pitchFamily="2" charset="0"/>
              </a:rPr>
              <a:t>lı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dut</a:t>
            </a:r>
            <a:r>
              <a:rPr lang="tr-TR" sz="4400" dirty="0" smtClean="0">
                <a:latin typeface="Hand writing Mutlu" pitchFamily="2" charset="0"/>
              </a:rPr>
              <a:t>tan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4400" dirty="0" smtClean="0">
                <a:latin typeface="Hand writing Mutlu" pitchFamily="2" charset="0"/>
              </a:rPr>
              <a:t>di.</a:t>
            </a:r>
          </a:p>
          <a:p>
            <a:pPr marL="0" indent="0">
              <a:buNone/>
            </a:pP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Ar</a:t>
            </a:r>
            <a:r>
              <a:rPr lang="tr-TR" sz="4400" dirty="0" smtClean="0">
                <a:latin typeface="Hand writing Mutlu" pitchFamily="2" charset="0"/>
              </a:rPr>
              <a:t>tık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doy</a:t>
            </a:r>
            <a:r>
              <a:rPr lang="tr-TR" sz="4400" dirty="0" smtClean="0">
                <a:latin typeface="Hand writing Mutlu" pitchFamily="2" charset="0"/>
              </a:rPr>
              <a:t>dum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r>
              <a:rPr lang="tr-TR" sz="4400" dirty="0" smtClean="0">
                <a:latin typeface="Hand writing Mutlu" pitchFamily="2" charset="0"/>
              </a:rPr>
              <a:t>di.</a:t>
            </a:r>
            <a:r>
              <a:rPr lang="tr-TR" sz="1050" dirty="0" smtClean="0">
                <a:latin typeface="Hand writing Mutlu" pitchFamily="2" charset="0"/>
              </a:rPr>
              <a:t>29.11,2013</a:t>
            </a:r>
            <a:endParaRPr lang="tr-TR" sz="105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mtClean="0"/>
              <a:t>29.11.2013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2</a:t>
            </a:fld>
            <a:endParaRPr lang="tr-TR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tr-TR" sz="4800" dirty="0" smtClean="0">
                <a:latin typeface="Hand writing Mutlu" pitchFamily="2" charset="0"/>
              </a:rPr>
              <a:t>İS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4800" dirty="0" smtClean="0">
                <a:latin typeface="Hand writing Mutlu" pitchFamily="2" charset="0"/>
              </a:rPr>
              <a:t>İL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4800" dirty="0" smtClean="0">
                <a:latin typeface="Hand writing Mutlu" pitchFamily="2" charset="0"/>
              </a:rPr>
              <a:t>LE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4800" dirty="0" smtClean="0">
                <a:latin typeface="Hand writing Mutlu" pitchFamily="2" charset="0"/>
              </a:rPr>
              <a:t>DİL</a:t>
            </a:r>
            <a:endParaRPr lang="tr-TR" sz="48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54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Sı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dı</a:t>
            </a:r>
            <a:r>
              <a:rPr lang="tr-TR" sz="4400" dirty="0" smtClean="0">
                <a:latin typeface="Hand writing Mutlu" pitchFamily="2" charset="0"/>
              </a:rPr>
              <a:t>ka 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i</a:t>
            </a:r>
            <a:r>
              <a:rPr lang="tr-TR" sz="4400" dirty="0" smtClean="0">
                <a:latin typeface="Hand writing Mutlu" pitchFamily="2" charset="0"/>
              </a:rPr>
              <a:t>le 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r>
              <a:rPr lang="tr-TR" sz="4400" dirty="0" smtClean="0">
                <a:latin typeface="Hand writing Mutlu" pitchFamily="2" charset="0"/>
              </a:rPr>
              <a:t>la</a:t>
            </a:r>
            <a:r>
              <a:rPr lang="tr-TR" sz="4400" dirty="0" smtClean="0">
                <a:solidFill>
                  <a:schemeClr val="bg1"/>
                </a:solidFill>
                <a:latin typeface="Hand writing Mutlu" pitchFamily="2" charset="0"/>
              </a:rPr>
              <a:t>ra</a:t>
            </a:r>
            <a:r>
              <a:rPr lang="tr-TR" sz="4400" dirty="0" smtClean="0">
                <a:latin typeface="Hand writing Mutlu" pitchFamily="2" charset="0"/>
              </a:rPr>
              <a:t> 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yi</a:t>
            </a:r>
            <a:r>
              <a:rPr lang="tr-TR" sz="4400" dirty="0" smtClean="0">
                <a:latin typeface="Hand writing Mutlu" pitchFamily="2" charset="0"/>
              </a:rPr>
              <a:t> dost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lar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Ay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r>
              <a:rPr lang="tr-TR" sz="4400" dirty="0" smtClean="0">
                <a:latin typeface="Hand writing Mutlu" pitchFamily="2" charset="0"/>
              </a:rPr>
              <a:t> o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kul</a:t>
            </a:r>
            <a:r>
              <a:rPr lang="tr-TR" sz="4400" dirty="0" smtClean="0">
                <a:latin typeface="Hand writing Mutlu" pitchFamily="2" charset="0"/>
              </a:rPr>
              <a:t>da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4400" dirty="0" smtClean="0">
                <a:latin typeface="Hand writing Mutlu" pitchFamily="2" charset="0"/>
              </a:rPr>
              <a:t>ku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400" dirty="0" smtClean="0">
                <a:latin typeface="Hand writing Mutlu" pitchFamily="2" charset="0"/>
              </a:rPr>
              <a:t>lar.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De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de</a:t>
            </a:r>
            <a:r>
              <a:rPr lang="tr-TR" sz="4400" dirty="0" smtClean="0">
                <a:latin typeface="Hand writing Mutlu" pitchFamily="2" charset="0"/>
              </a:rPr>
              <a:t>si </a:t>
            </a:r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r>
              <a:rPr lang="tr-TR" sz="4400" dirty="0" err="1" smtClean="0">
                <a:latin typeface="Hand writing Mutlu" pitchFamily="2" charset="0"/>
              </a:rPr>
              <a:t>dil,ma</a:t>
            </a:r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sal</a:t>
            </a:r>
            <a:r>
              <a:rPr lang="tr-TR" sz="4400" dirty="0" smtClean="0">
                <a:latin typeface="Hand writing Mutlu" pitchFamily="2" charset="0"/>
              </a:rPr>
              <a:t> o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ku</a:t>
            </a:r>
            <a:r>
              <a:rPr lang="tr-TR" sz="4400" dirty="0" smtClean="0">
                <a:latin typeface="Hand writing Mutlu" pitchFamily="2" charset="0"/>
              </a:rPr>
              <a:t>du.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De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dem</a:t>
            </a:r>
            <a:r>
              <a:rPr lang="tr-TR" sz="4400" dirty="0" smtClean="0">
                <a:latin typeface="Hand writing Mutlu" pitchFamily="2" charset="0"/>
              </a:rPr>
              <a:t> min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de</a:t>
            </a:r>
            <a:r>
              <a:rPr lang="tr-TR" sz="4400" dirty="0" smtClean="0">
                <a:latin typeface="Hand writing Mutlu" pitchFamily="2" charset="0"/>
              </a:rPr>
              <a:t>re 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4400" dirty="0" smtClean="0">
                <a:latin typeface="Hand writing Mutlu" pitchFamily="2" charset="0"/>
              </a:rPr>
              <a:t>tur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du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400" dirty="0" smtClean="0">
                <a:latin typeface="Hand writing Mutlu" pitchFamily="2" charset="0"/>
              </a:rPr>
              <a:t>Ar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4400" dirty="0" smtClean="0">
                <a:latin typeface="Hand writing Mutlu" pitchFamily="2" charset="0"/>
              </a:rPr>
              <a:t> o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nun</a:t>
            </a:r>
            <a:r>
              <a:rPr lang="tr-TR" sz="4400" dirty="0" smtClean="0">
                <a:latin typeface="Hand writing Mutlu" pitchFamily="2" charset="0"/>
              </a:rPr>
              <a:t> 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err="1" smtClean="0">
                <a:latin typeface="Hand writing Mutlu" pitchFamily="2" charset="0"/>
              </a:rPr>
              <a:t>ne?</a:t>
            </a:r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Ar</a:t>
            </a:r>
            <a:r>
              <a:rPr lang="tr-TR" sz="4400" dirty="0" err="1" smtClean="0">
                <a:latin typeface="Hand writing Mutlu" pitchFamily="2" charset="0"/>
              </a:rPr>
              <a:t>da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4400" dirty="0" smtClean="0">
                <a:latin typeface="Hand writing Mutlu" pitchFamily="2" charset="0"/>
              </a:rPr>
              <a:t>nun a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dı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err="1" smtClean="0">
                <a:latin typeface="Hand writing Mutlu" pitchFamily="2" charset="0"/>
              </a:rPr>
              <a:t>Dur</a:t>
            </a:r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sun</a:t>
            </a:r>
            <a:r>
              <a:rPr lang="tr-TR" sz="4400" dirty="0" err="1" smtClean="0">
                <a:latin typeface="Hand writing Mutlu" pitchFamily="2" charset="0"/>
              </a:rPr>
              <a:t>.Dur</a:t>
            </a:r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sun</a:t>
            </a:r>
            <a:r>
              <a:rPr lang="tr-TR" sz="4400" dirty="0">
                <a:latin typeface="Hand writing Mutlu" pitchFamily="2" charset="0"/>
              </a:rPr>
              <a:t> </a:t>
            </a:r>
            <a:r>
              <a:rPr lang="tr-TR" sz="4400" dirty="0" smtClean="0">
                <a:latin typeface="Hand writing Mutlu" pitchFamily="2" charset="0"/>
              </a:rPr>
              <a:t>o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du</a:t>
            </a:r>
            <a:r>
              <a:rPr lang="tr-TR" sz="4400" dirty="0" smtClean="0">
                <a:latin typeface="Hand writing Mutlu" pitchFamily="2" charset="0"/>
              </a:rPr>
              <a:t>na </a:t>
            </a:r>
            <a:r>
              <a:rPr lang="tr-TR" sz="4400" dirty="0" err="1" smtClean="0">
                <a:latin typeface="Hand writing Mutlu" pitchFamily="2" charset="0"/>
              </a:rPr>
              <a:t>ta</a:t>
            </a:r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kıl</a:t>
            </a:r>
            <a:r>
              <a:rPr lang="tr-TR" sz="4400" dirty="0" err="1" smtClean="0">
                <a:latin typeface="Hand writing Mutlu" pitchFamily="2" charset="0"/>
              </a:rPr>
              <a:t>dı.</a:t>
            </a:r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4400" dirty="0" err="1" smtClean="0">
                <a:latin typeface="Hand writing Mutlu" pitchFamily="2" charset="0"/>
              </a:rPr>
              <a:t>li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4400" dirty="0" smtClean="0">
                <a:latin typeface="Hand writing Mutlu" pitchFamily="2" charset="0"/>
              </a:rPr>
              <a:t>na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r>
              <a:rPr lang="tr-TR" sz="1000" dirty="0" smtClean="0">
                <a:solidFill>
                  <a:srgbClr val="FF0000"/>
                </a:solidFill>
                <a:latin typeface="Hand writing Mutlu" pitchFamily="2" charset="0"/>
              </a:rPr>
              <a:t>28-11-2013</a:t>
            </a:r>
            <a:endParaRPr lang="tr-TR" sz="1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mtClean="0"/>
              <a:t>29.11.2013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3</a:t>
            </a:fld>
            <a:endParaRPr lang="tr-TR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4800" dirty="0" smtClean="0">
                <a:latin typeface="Hand writing Mutlu" pitchFamily="2" charset="0"/>
              </a:rPr>
              <a:t> Y İ  DOS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T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endParaRPr lang="tr-TR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836712"/>
            <a:ext cx="9143999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Os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man</a:t>
            </a:r>
            <a:r>
              <a:rPr lang="tr-TR" sz="4800" dirty="0" smtClean="0">
                <a:latin typeface="Hand writing Mutlu" pitchFamily="2" charset="0"/>
              </a:rPr>
              <a:t> so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kak</a:t>
            </a:r>
            <a:r>
              <a:rPr lang="tr-TR" sz="4800" dirty="0" smtClean="0">
                <a:latin typeface="Hand writing Mutlu" pitchFamily="2" charset="0"/>
              </a:rPr>
              <a:t>ta si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mit</a:t>
            </a:r>
            <a:r>
              <a:rPr lang="tr-TR" sz="4800" dirty="0" smtClean="0">
                <a:latin typeface="Hand writing Mutlu" pitchFamily="2" charset="0"/>
              </a:rPr>
              <a:t> sa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r>
              <a:rPr lang="tr-TR" sz="4800" dirty="0" smtClean="0">
                <a:latin typeface="Hand writing Mutlu" pitchFamily="2" charset="0"/>
              </a:rPr>
              <a:t>yor</a:t>
            </a:r>
          </a:p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Me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lis</a:t>
            </a:r>
            <a:r>
              <a:rPr lang="tr-TR" sz="4800" dirty="0" smtClean="0">
                <a:latin typeface="Hand writing Mutlu" pitchFamily="2" charset="0"/>
              </a:rPr>
              <a:t> si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mit</a:t>
            </a:r>
            <a:r>
              <a:rPr lang="tr-TR" sz="4800" dirty="0" smtClean="0">
                <a:latin typeface="Hand writing Mutlu" pitchFamily="2" charset="0"/>
              </a:rPr>
              <a:t> is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ter</a:t>
            </a:r>
            <a:r>
              <a:rPr lang="tr-TR" sz="4800" dirty="0" smtClean="0">
                <a:latin typeface="Hand writing Mutlu" pitchFamily="2" charset="0"/>
              </a:rPr>
              <a:t> mi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sin</a:t>
            </a:r>
            <a:r>
              <a:rPr lang="tr-TR" sz="4800" dirty="0" smtClean="0">
                <a:latin typeface="Hand writing Mutlu" pitchFamily="2" charset="0"/>
              </a:rPr>
              <a:t>?</a:t>
            </a:r>
          </a:p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Sa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latin typeface="Hand writing Mutlu" pitchFamily="2" charset="0"/>
              </a:rPr>
              <a:t> i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r>
              <a:rPr lang="tr-TR" sz="4800" dirty="0" smtClean="0">
                <a:latin typeface="Hand writing Mutlu" pitchFamily="2" charset="0"/>
              </a:rPr>
              <a:t> ta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r>
              <a:rPr lang="tr-TR" sz="4800" dirty="0" smtClean="0">
                <a:latin typeface="Hand writing Mutlu" pitchFamily="2" charset="0"/>
              </a:rPr>
              <a:t> su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sam</a:t>
            </a:r>
            <a:r>
              <a:rPr lang="tr-TR" sz="4800" dirty="0" smtClean="0">
                <a:latin typeface="Hand writing Mutlu" pitchFamily="2" charset="0"/>
              </a:rPr>
              <a:t>lı 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4800" dirty="0" smtClean="0">
                <a:latin typeface="Hand writing Mutlu" pitchFamily="2" charset="0"/>
              </a:rPr>
              <a:t>mit</a:t>
            </a:r>
          </a:p>
          <a:p>
            <a:pPr marL="0" indent="0">
              <a:buNone/>
            </a:pPr>
            <a:r>
              <a:rPr lang="tr-TR" sz="4800" dirty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latin typeface="Hand writing Mutlu" pitchFamily="2" charset="0"/>
              </a:rPr>
              <a:t>le </a:t>
            </a:r>
            <a:r>
              <a:rPr lang="tr-TR" sz="4800" dirty="0" smtClean="0">
                <a:solidFill>
                  <a:srgbClr val="860865"/>
                </a:solidFill>
                <a:latin typeface="Hand writing Mutlu" pitchFamily="2" charset="0"/>
              </a:rPr>
              <a:t>ka</a:t>
            </a:r>
            <a:r>
              <a:rPr lang="tr-TR" sz="4800" dirty="0" smtClean="0">
                <a:latin typeface="Hand writing Mutlu" pitchFamily="2" charset="0"/>
              </a:rPr>
              <a:t>yı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sı</a:t>
            </a:r>
            <a:r>
              <a:rPr lang="tr-TR" sz="4800" dirty="0" smtClean="0">
                <a:latin typeface="Hand writing Mutlu" pitchFamily="2" charset="0"/>
              </a:rPr>
              <a:t> su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yu</a:t>
            </a:r>
            <a:r>
              <a:rPr lang="tr-TR" sz="4800" dirty="0" smtClean="0">
                <a:latin typeface="Hand writing Mutlu" pitchFamily="2" charset="0"/>
              </a:rPr>
              <a:t> a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latin typeface="Hand writing Mutlu" pitchFamily="2" charset="0"/>
              </a:rPr>
              <a:t>yım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mı</a:t>
            </a:r>
            <a:r>
              <a:rPr lang="tr-TR" sz="4800" dirty="0" smtClean="0">
                <a:latin typeface="Hand writing Mutlu" pitchFamily="2" charset="0"/>
              </a:rPr>
              <a:t>?</a:t>
            </a:r>
          </a:p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Sen </a:t>
            </a:r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si</a:t>
            </a:r>
            <a:r>
              <a:rPr lang="tr-TR" sz="4800" dirty="0" err="1" smtClean="0">
                <a:latin typeface="Hand writing Mutlu" pitchFamily="2" charset="0"/>
              </a:rPr>
              <a:t>mi</a:t>
            </a:r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4800" dirty="0" smtClean="0">
                <a:latin typeface="Hand writing Mutlu" pitchFamily="2" charset="0"/>
              </a:rPr>
              <a:t> yer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ken</a:t>
            </a:r>
            <a:r>
              <a:rPr lang="tr-TR" sz="4800" dirty="0" smtClean="0">
                <a:latin typeface="Hand writing Mutlu" pitchFamily="2" charset="0"/>
              </a:rPr>
              <a:t> sa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latin typeface="Hand writing Mutlu" pitchFamily="2" charset="0"/>
              </a:rPr>
              <a:t> ma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sal</a:t>
            </a:r>
          </a:p>
          <a:p>
            <a:pPr marL="0" indent="0">
              <a:buNone/>
            </a:pPr>
            <a:r>
              <a:rPr lang="tr-TR" sz="4800" dirty="0"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n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latin typeface="Hand writing Mutlu" pitchFamily="2" charset="0"/>
              </a:rPr>
              <a:t>ta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yım</a:t>
            </a:r>
            <a:r>
              <a:rPr lang="tr-TR" sz="4800" dirty="0" smtClean="0">
                <a:latin typeface="Hand writing Mutlu" pitchFamily="2" charset="0"/>
              </a:rPr>
              <a:t> mı?</a:t>
            </a:r>
            <a:r>
              <a:rPr lang="tr-TR" sz="1050" dirty="0" smtClean="0">
                <a:latin typeface="Hand writing Mutlu" pitchFamily="2" charset="0"/>
              </a:rPr>
              <a:t>27-11-2013</a:t>
            </a:r>
            <a:endParaRPr lang="tr-TR" sz="105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7DB04-7190-4475-A42A-B95C873F9681}" type="datetime1">
              <a:rPr lang="tr-TR" smtClean="0"/>
              <a:t>29.11.2013</a:t>
            </a:fld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4</a:t>
            </a:fld>
            <a:endParaRPr lang="tr-TR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7787208" cy="864096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OS</a:t>
            </a:r>
            <a:r>
              <a:rPr lang="tr-TR" sz="4800" dirty="0" smtClean="0">
                <a:latin typeface="Hand writing Mutlu" pitchFamily="2" charset="0"/>
              </a:rPr>
              <a:t>MAN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4800" dirty="0" smtClean="0">
                <a:latin typeface="Hand writing Mutlu" pitchFamily="2" charset="0"/>
              </a:rPr>
              <a:t>LE 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4800" dirty="0" smtClean="0">
                <a:latin typeface="Hand writing Mutlu" pitchFamily="2" charset="0"/>
              </a:rPr>
              <a:t>LİS</a:t>
            </a:r>
            <a:endParaRPr lang="tr-TR" sz="48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77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02624" cy="936104"/>
          </a:xfrm>
        </p:spPr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Nİ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4800" dirty="0" smtClean="0">
                <a:latin typeface="Hand writing Mutlu" pitchFamily="2" charset="0"/>
              </a:rPr>
              <a:t> İ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4800" dirty="0" smtClean="0">
                <a:latin typeface="Hand writing Mutlu" pitchFamily="2" charset="0"/>
              </a:rPr>
              <a:t> SA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İT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1268760"/>
            <a:ext cx="8964488" cy="5589240"/>
          </a:xfrm>
        </p:spPr>
        <p:txBody>
          <a:bodyPr>
            <a:normAutofit fontScale="47500" lnSpcReduction="20000"/>
          </a:bodyPr>
          <a:lstStyle/>
          <a:p>
            <a:r>
              <a:rPr lang="tr-TR" sz="10100" dirty="0" smtClean="0">
                <a:latin typeface="Hand writing Mutlu" pitchFamily="2" charset="0"/>
              </a:rPr>
              <a:t>Sa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it</a:t>
            </a:r>
            <a:r>
              <a:rPr lang="tr-TR" sz="10100" dirty="0" smtClean="0">
                <a:latin typeface="Hand writing Mutlu" pitchFamily="2" charset="0"/>
              </a:rPr>
              <a:t> mar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r>
              <a:rPr lang="tr-TR" sz="10100" dirty="0" smtClean="0">
                <a:latin typeface="Hand writing Mutlu" pitchFamily="2" charset="0"/>
              </a:rPr>
              <a:t>la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10100" dirty="0" smtClean="0">
                <a:latin typeface="Hand writing Mutlu" pitchFamily="2" charset="0"/>
              </a:rPr>
              <a:t> si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mit</a:t>
            </a:r>
            <a:r>
              <a:rPr lang="tr-TR" sz="10100" dirty="0" smtClean="0">
                <a:latin typeface="Hand writing Mutlu" pitchFamily="2" charset="0"/>
              </a:rPr>
              <a:t> at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r>
              <a:rPr lang="tr-TR" sz="10100" dirty="0" smtClean="0">
                <a:latin typeface="Hand writing Mutlu" pitchFamily="2" charset="0"/>
              </a:rPr>
              <a:t>.</a:t>
            </a:r>
          </a:p>
          <a:p>
            <a:r>
              <a:rPr lang="tr-TR" sz="10100" dirty="0" smtClean="0">
                <a:latin typeface="Hand writing Mutlu" pitchFamily="2" charset="0"/>
              </a:rPr>
              <a:t>Ni</a:t>
            </a:r>
            <a:r>
              <a:rPr lang="tr-TR" sz="10100" dirty="0" smtClean="0">
                <a:solidFill>
                  <a:srgbClr val="00B050"/>
                </a:solidFill>
                <a:latin typeface="Hand writing Mutlu" pitchFamily="2" charset="0"/>
              </a:rPr>
              <a:t>sa</a:t>
            </a:r>
            <a:r>
              <a:rPr lang="tr-TR" sz="10100" dirty="0" smtClean="0">
                <a:latin typeface="Hand writing Mutlu" pitchFamily="2" charset="0"/>
              </a:rPr>
              <a:t> sen </a:t>
            </a:r>
            <a:r>
              <a:rPr lang="tr-TR" sz="10100" dirty="0" smtClean="0">
                <a:solidFill>
                  <a:srgbClr val="00B050"/>
                </a:solidFill>
                <a:latin typeface="Hand writing Mutlu" pitchFamily="2" charset="0"/>
              </a:rPr>
              <a:t>mı</a:t>
            </a:r>
            <a:r>
              <a:rPr lang="tr-TR" sz="10100" dirty="0" smtClean="0">
                <a:latin typeface="Hand writing Mutlu" pitchFamily="2" charset="0"/>
              </a:rPr>
              <a:t>sır </a:t>
            </a:r>
            <a:r>
              <a:rPr lang="tr-TR" sz="10100" dirty="0" smtClean="0">
                <a:solidFill>
                  <a:srgbClr val="00B050"/>
                </a:solidFill>
                <a:latin typeface="Hand writing Mutlu" pitchFamily="2" charset="0"/>
              </a:rPr>
              <a:t>is</a:t>
            </a:r>
            <a:r>
              <a:rPr lang="tr-TR" sz="10100" dirty="0" smtClean="0">
                <a:latin typeface="Hand writing Mutlu" pitchFamily="2" charset="0"/>
              </a:rPr>
              <a:t>ter </a:t>
            </a:r>
            <a:r>
              <a:rPr lang="tr-TR" sz="10100" dirty="0" smtClean="0">
                <a:solidFill>
                  <a:srgbClr val="00B050"/>
                </a:solidFill>
                <a:latin typeface="Hand writing Mutlu" pitchFamily="2" charset="0"/>
              </a:rPr>
              <a:t>mi</a:t>
            </a:r>
            <a:r>
              <a:rPr lang="tr-TR" sz="10100" dirty="0" smtClean="0">
                <a:latin typeface="Hand writing Mutlu" pitchFamily="2" charset="0"/>
              </a:rPr>
              <a:t>sin?</a:t>
            </a:r>
          </a:p>
          <a:p>
            <a:r>
              <a:rPr lang="tr-TR" sz="10100" dirty="0" err="1" smtClean="0">
                <a:latin typeface="Hand writing Mutlu" pitchFamily="2" charset="0"/>
              </a:rPr>
              <a:t>Sa</a:t>
            </a:r>
            <a:r>
              <a:rPr lang="tr-TR" sz="10100" dirty="0" err="1" smtClean="0">
                <a:solidFill>
                  <a:srgbClr val="FF0000"/>
                </a:solidFill>
                <a:latin typeface="Hand writing Mutlu" pitchFamily="2" charset="0"/>
              </a:rPr>
              <a:t>it</a:t>
            </a:r>
            <a:r>
              <a:rPr lang="tr-TR" sz="10100" dirty="0" err="1" smtClean="0">
                <a:latin typeface="Hand writing Mutlu" pitchFamily="2" charset="0"/>
              </a:rPr>
              <a:t>,su</a:t>
            </a:r>
            <a:r>
              <a:rPr lang="tr-TR" sz="10100" dirty="0" err="1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10100" dirty="0" smtClean="0">
                <a:latin typeface="Hand writing Mutlu" pitchFamily="2" charset="0"/>
              </a:rPr>
              <a:t> sa</a:t>
            </a:r>
            <a:r>
              <a:rPr lang="tr-TR" sz="101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10100" dirty="0" smtClean="0">
                <a:latin typeface="Hand writing Mutlu" pitchFamily="2" charset="0"/>
              </a:rPr>
              <a:t> ar</a:t>
            </a:r>
            <a:r>
              <a:rPr lang="tr-TR" sz="101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10100" dirty="0" smtClean="0">
                <a:latin typeface="Hand writing Mutlu" pitchFamily="2" charset="0"/>
              </a:rPr>
              <a:t> yi</a:t>
            </a:r>
            <a:r>
              <a:rPr lang="tr-TR" sz="10100" dirty="0" smtClean="0">
                <a:solidFill>
                  <a:srgbClr val="FF0000"/>
                </a:solidFill>
                <a:latin typeface="Hand writing Mutlu" pitchFamily="2" charset="0"/>
              </a:rPr>
              <a:t>yor</a:t>
            </a:r>
            <a:r>
              <a:rPr lang="tr-TR" sz="10100" dirty="0" smtClean="0">
                <a:latin typeface="Hand writing Mutlu" pitchFamily="2" charset="0"/>
              </a:rPr>
              <a:t>.</a:t>
            </a:r>
          </a:p>
          <a:p>
            <a:r>
              <a:rPr lang="tr-TR" sz="10100" dirty="0" err="1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10100" dirty="0" err="1" smtClean="0">
                <a:latin typeface="Hand writing Mutlu" pitchFamily="2" charset="0"/>
              </a:rPr>
              <a:t>sin,</a:t>
            </a:r>
            <a:r>
              <a:rPr lang="tr-TR" sz="10100" dirty="0" err="1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r>
              <a:rPr lang="tr-TR" sz="10100" dirty="0" err="1" smtClean="0">
                <a:latin typeface="Hand writing Mutlu" pitchFamily="2" charset="0"/>
              </a:rPr>
              <a:t>na’</a:t>
            </a:r>
            <a:r>
              <a:rPr lang="tr-TR" sz="10100" dirty="0" err="1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10100" dirty="0" smtClean="0">
                <a:latin typeface="Hand writing Mutlu" pitchFamily="2" charset="0"/>
              </a:rPr>
              <a:t> sak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10100" dirty="0" smtClean="0">
                <a:latin typeface="Hand writing Mutlu" pitchFamily="2" charset="0"/>
              </a:rPr>
              <a:t> a</a:t>
            </a:r>
            <a:r>
              <a:rPr lang="tr-TR" sz="10100" dirty="0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r>
              <a:rPr lang="tr-TR" sz="10100" dirty="0" smtClean="0">
                <a:latin typeface="Hand writing Mutlu" pitchFamily="2" charset="0"/>
              </a:rPr>
              <a:t>yor.</a:t>
            </a:r>
          </a:p>
          <a:p>
            <a:r>
              <a:rPr lang="tr-TR" sz="93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9300" dirty="0" smtClean="0">
                <a:latin typeface="Hand writing Mutlu" pitchFamily="2" charset="0"/>
              </a:rPr>
              <a:t>sım </a:t>
            </a:r>
            <a:r>
              <a:rPr lang="tr-TR" sz="93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9300" dirty="0" smtClean="0">
                <a:latin typeface="Hand writing Mutlu" pitchFamily="2" charset="0"/>
              </a:rPr>
              <a:t>nar </a:t>
            </a:r>
            <a:r>
              <a:rPr lang="tr-TR" sz="93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9300" dirty="0" smtClean="0">
                <a:latin typeface="Hand writing Mutlu" pitchFamily="2" charset="0"/>
              </a:rPr>
              <a:t>nar </a:t>
            </a:r>
            <a:r>
              <a:rPr lang="tr-TR" sz="9300" dirty="0" smtClean="0">
                <a:solidFill>
                  <a:srgbClr val="FF0000"/>
                </a:solidFill>
                <a:latin typeface="Hand writing Mutlu" pitchFamily="2" charset="0"/>
              </a:rPr>
              <a:t>sa</a:t>
            </a:r>
            <a:r>
              <a:rPr lang="tr-TR" sz="9300" dirty="0" smtClean="0">
                <a:latin typeface="Hand writing Mutlu" pitchFamily="2" charset="0"/>
              </a:rPr>
              <a:t>yar </a:t>
            </a:r>
            <a:r>
              <a:rPr lang="tr-TR" sz="9300" dirty="0" smtClean="0">
                <a:solidFill>
                  <a:srgbClr val="FF0000"/>
                </a:solidFill>
                <a:latin typeface="Hand writing Mutlu" pitchFamily="2" charset="0"/>
              </a:rPr>
              <a:t>mı</a:t>
            </a:r>
            <a:r>
              <a:rPr lang="tr-TR" sz="9300" dirty="0" smtClean="0">
                <a:latin typeface="Hand writing Mutlu" pitchFamily="2" charset="0"/>
              </a:rPr>
              <a:t>sın?</a:t>
            </a:r>
          </a:p>
          <a:p>
            <a:endParaRPr lang="tr-TR" sz="6900" dirty="0" smtClean="0">
              <a:latin typeface="Hand writing Mutlu" pitchFamily="2" charset="0"/>
            </a:endParaRPr>
          </a:p>
          <a:p>
            <a:r>
              <a:rPr lang="tr-TR" sz="3800" dirty="0" smtClean="0">
                <a:latin typeface="Hand writing Mutlu" pitchFamily="2" charset="0"/>
              </a:rPr>
              <a:t>26.11.2013</a:t>
            </a:r>
            <a:endParaRPr lang="tr-TR" sz="3800" dirty="0"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FA93A-7B11-4961-B31D-448F37B6D9E8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48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340768"/>
            <a:ext cx="9143999" cy="4785395"/>
          </a:xfrm>
        </p:spPr>
        <p:txBody>
          <a:bodyPr>
            <a:normAutofit/>
          </a:bodyPr>
          <a:lstStyle/>
          <a:p>
            <a:r>
              <a:rPr lang="tr-TR" sz="4000" dirty="0" err="1" smtClean="0">
                <a:latin typeface="Hand writing Mutlu" pitchFamily="2" charset="0"/>
              </a:rPr>
              <a:t>Tu</a:t>
            </a:r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lum</a:t>
            </a:r>
            <a:r>
              <a:rPr lang="tr-TR" sz="4000" dirty="0" err="1" smtClean="0">
                <a:latin typeface="Hand writing Mutlu" pitchFamily="2" charset="0"/>
              </a:rPr>
              <a:t>,kıy</a:t>
            </a:r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4000" dirty="0" err="1" smtClean="0">
                <a:latin typeface="Hand writing Mutlu" pitchFamily="2" charset="0"/>
              </a:rPr>
              <a:t>lı</a:t>
            </a:r>
            <a:r>
              <a:rPr lang="tr-TR" sz="4000" dirty="0" smtClean="0">
                <a:latin typeface="Hand writing Mutlu" pitchFamily="2" charset="0"/>
              </a:rPr>
              <a:t> yu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mur</a:t>
            </a:r>
            <a:r>
              <a:rPr lang="tr-TR" sz="4000" dirty="0" smtClean="0">
                <a:latin typeface="Hand writing Mutlu" pitchFamily="2" charset="0"/>
              </a:rPr>
              <a:t>ta yi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000" dirty="0" smtClean="0">
                <a:latin typeface="Hand writing Mutlu" pitchFamily="2" charset="0"/>
              </a:rPr>
              <a:t>.</a:t>
            </a:r>
          </a:p>
          <a:p>
            <a:r>
              <a:rPr lang="tr-TR" sz="4000" dirty="0" smtClean="0">
                <a:latin typeface="Hand writing Mutlu" pitchFamily="2" charset="0"/>
              </a:rPr>
              <a:t>Ya</a:t>
            </a:r>
            <a:r>
              <a:rPr lang="tr-TR" sz="4000" dirty="0" smtClean="0">
                <a:solidFill>
                  <a:srgbClr val="B9421D"/>
                </a:solidFill>
                <a:latin typeface="Hand writing Mutlu" pitchFamily="2" charset="0"/>
              </a:rPr>
              <a:t>ren</a:t>
            </a:r>
            <a:r>
              <a:rPr lang="tr-TR" sz="4000" dirty="0" smtClean="0">
                <a:latin typeface="Hand writing Mutlu" pitchFamily="2" charset="0"/>
              </a:rPr>
              <a:t> kay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mak</a:t>
            </a:r>
            <a:r>
              <a:rPr lang="tr-TR" sz="4000" dirty="0" smtClean="0">
                <a:latin typeface="Hand writing Mutlu" pitchFamily="2" charset="0"/>
              </a:rPr>
              <a:t>lı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kat</a:t>
            </a:r>
            <a:r>
              <a:rPr lang="tr-TR" sz="4000" dirty="0" smtClean="0">
                <a:latin typeface="Hand writing Mutlu" pitchFamily="2" charset="0"/>
              </a:rPr>
              <a:t>mer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yi</a:t>
            </a:r>
            <a:r>
              <a:rPr lang="tr-TR" sz="4000" dirty="0" smtClean="0">
                <a:latin typeface="Hand writing Mutlu" pitchFamily="2" charset="0"/>
              </a:rPr>
              <a:t>yor.</a:t>
            </a:r>
          </a:p>
          <a:p>
            <a:r>
              <a:rPr lang="tr-TR" sz="4000" dirty="0" smtClean="0">
                <a:latin typeface="Hand writing Mutlu" pitchFamily="2" charset="0"/>
              </a:rPr>
              <a:t>Lok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4000" dirty="0" smtClean="0">
                <a:latin typeface="Hand writing Mutlu" pitchFamily="2" charset="0"/>
              </a:rPr>
              <a:t>la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4000" dirty="0" smtClean="0">
                <a:latin typeface="Hand writing Mutlu" pitchFamily="2" charset="0"/>
              </a:rPr>
              <a:t> mi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nik</a:t>
            </a:r>
            <a:r>
              <a:rPr lang="tr-TR" sz="4000" dirty="0" smtClean="0">
                <a:latin typeface="Hand writing Mutlu" pitchFamily="2" charset="0"/>
              </a:rPr>
              <a:t> mi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nik</a:t>
            </a:r>
            <a:r>
              <a:rPr lang="tr-TR" sz="4000" dirty="0" smtClean="0">
                <a:latin typeface="Hand writing Mutlu" pitchFamily="2" charset="0"/>
              </a:rPr>
              <a:t> 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lı</a:t>
            </a:r>
            <a:r>
              <a:rPr lang="tr-TR" sz="4000" dirty="0" smtClean="0">
                <a:latin typeface="Hand writing Mutlu" pitchFamily="2" charset="0"/>
              </a:rPr>
              <a:t>yor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sz="4000" dirty="0" smtClean="0">
                <a:latin typeface="Hand writing Mutlu" pitchFamily="2" charset="0"/>
              </a:rPr>
              <a:t>.</a:t>
            </a:r>
          </a:p>
          <a:p>
            <a:r>
              <a:rPr lang="tr-TR" sz="4000" dirty="0" err="1" smtClean="0">
                <a:latin typeface="Hand writing Mutlu" pitchFamily="2" charset="0"/>
              </a:rPr>
              <a:t>Ay</a:t>
            </a:r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000" dirty="0" err="1" smtClean="0">
                <a:latin typeface="Hand writing Mutlu" pitchFamily="2" charset="0"/>
              </a:rPr>
              <a:t>,ya</a:t>
            </a:r>
            <a:r>
              <a:rPr lang="tr-TR" sz="4000" dirty="0" err="1" smtClean="0">
                <a:solidFill>
                  <a:srgbClr val="FFFF00"/>
                </a:solidFill>
                <a:latin typeface="Hand writing Mutlu" pitchFamily="2" charset="0"/>
              </a:rPr>
              <a:t>rım</a:t>
            </a:r>
            <a:r>
              <a:rPr lang="tr-TR" sz="4000" dirty="0" smtClean="0">
                <a:latin typeface="Hand writing Mutlu" pitchFamily="2" charset="0"/>
              </a:rPr>
              <a:t> ek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r>
              <a:rPr lang="tr-TR" sz="4000" dirty="0" smtClean="0">
                <a:latin typeface="Hand writing Mutlu" pitchFamily="2" charset="0"/>
              </a:rPr>
              <a:t> yer.</a:t>
            </a:r>
          </a:p>
          <a:p>
            <a:r>
              <a:rPr lang="tr-TR" sz="4000" dirty="0" smtClean="0">
                <a:latin typeface="Hand writing Mutlu" pitchFamily="2" charset="0"/>
              </a:rPr>
              <a:t>Ley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latin typeface="Hand writing Mutlu" pitchFamily="2" charset="0"/>
              </a:rPr>
              <a:t> 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yak</a:t>
            </a:r>
            <a:r>
              <a:rPr lang="tr-TR" sz="4000" dirty="0" smtClean="0">
                <a:latin typeface="Hand writing Mutlu" pitchFamily="2" charset="0"/>
              </a:rPr>
              <a:t>la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r>
              <a:rPr lang="tr-TR" sz="4000" dirty="0" smtClean="0">
                <a:latin typeface="Hand writing Mutlu" pitchFamily="2" charset="0"/>
              </a:rPr>
              <a:t>nı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r>
              <a:rPr lang="tr-TR" sz="4000" dirty="0" smtClean="0">
                <a:latin typeface="Hand writing Mutlu" pitchFamily="2" charset="0"/>
              </a:rPr>
              <a:t>kı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000" dirty="0" smtClean="0">
                <a:latin typeface="Hand writing Mutlu" pitchFamily="2" charset="0"/>
              </a:rPr>
              <a:t>.</a:t>
            </a:r>
            <a:endParaRPr lang="tr-TR" sz="400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25.11.2013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6</a:t>
            </a:fld>
            <a:endParaRPr lang="tr-TR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TUL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UM</a:t>
            </a:r>
            <a:r>
              <a:rPr lang="tr-TR" sz="4800" dirty="0" smtClean="0">
                <a:latin typeface="Hand writing Mutlu" pitchFamily="2" charset="0"/>
              </a:rPr>
              <a:t> İ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4800" dirty="0" smtClean="0">
                <a:latin typeface="Hand writing Mutlu" pitchFamily="2" charset="0"/>
              </a:rPr>
              <a:t> YA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REN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93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908720"/>
            <a:ext cx="8271933" cy="4182533"/>
          </a:xfrm>
        </p:spPr>
        <p:txBody>
          <a:bodyPr>
            <a:normAutofit fontScale="92500" lnSpcReduction="20000"/>
          </a:bodyPr>
          <a:lstStyle/>
          <a:p>
            <a:r>
              <a:rPr lang="tr-TR" sz="4800" dirty="0" smtClean="0">
                <a:latin typeface="Hand writing Mutlu" pitchFamily="2" charset="0"/>
              </a:rPr>
              <a:t>    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EY</a:t>
            </a:r>
            <a:r>
              <a:rPr lang="tr-TR" sz="4800" dirty="0" smtClean="0">
                <a:latin typeface="Hand writing Mutlu" pitchFamily="2" charset="0"/>
              </a:rPr>
              <a:t>MEN</a:t>
            </a:r>
          </a:p>
          <a:p>
            <a:r>
              <a:rPr lang="tr-TR" sz="4800" dirty="0" err="1" smtClean="0">
                <a:latin typeface="Hand writing Mutlu" pitchFamily="2" charset="0"/>
              </a:rPr>
              <a:t>Ey</a:t>
            </a:r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men</a:t>
            </a:r>
            <a:r>
              <a:rPr lang="tr-TR" sz="4800" dirty="0" err="1" smtClean="0">
                <a:latin typeface="Hand writing Mutlu" pitchFamily="2" charset="0"/>
              </a:rPr>
              <a:t>,ay</a:t>
            </a:r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ran</a:t>
            </a:r>
            <a:r>
              <a:rPr lang="tr-TR" sz="4800" dirty="0" smtClean="0">
                <a:latin typeface="Hand writing Mutlu" pitchFamily="2" charset="0"/>
              </a:rPr>
              <a:t> 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latin typeface="Hand writing Mutlu" pitchFamily="2" charset="0"/>
              </a:rPr>
              <a:t>lım.</a:t>
            </a:r>
          </a:p>
          <a:p>
            <a:r>
              <a:rPr lang="tr-TR" sz="4800" dirty="0" smtClean="0">
                <a:latin typeface="Hand writing Mutlu" pitchFamily="2" charset="0"/>
              </a:rPr>
              <a:t>Ko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ray</a:t>
            </a:r>
            <a:r>
              <a:rPr lang="tr-TR" sz="4800" dirty="0" smtClean="0">
                <a:latin typeface="Hand writing Mutlu" pitchFamily="2" charset="0"/>
              </a:rPr>
              <a:t> ko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yun</a:t>
            </a:r>
            <a:r>
              <a:rPr lang="tr-TR" sz="4800" dirty="0" smtClean="0">
                <a:latin typeface="Hand writing Mutlu" pitchFamily="2" charset="0"/>
              </a:rPr>
              <a:t>la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r>
              <a:rPr lang="tr-TR" sz="4800" dirty="0" smtClean="0">
                <a:latin typeface="Hand writing Mutlu" pitchFamily="2" charset="0"/>
              </a:rPr>
              <a:t> ot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latin typeface="Hand writing Mutlu" pitchFamily="2" charset="0"/>
              </a:rPr>
              <a:t>tı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r>
              <a:rPr lang="tr-TR" sz="4800" dirty="0" smtClean="0">
                <a:latin typeface="Hand writing Mutlu" pitchFamily="2" charset="0"/>
              </a:rPr>
              <a:t>O</a:t>
            </a:r>
            <a:r>
              <a:rPr lang="tr-TR" sz="4800" dirty="0" smtClean="0">
                <a:solidFill>
                  <a:srgbClr val="00B0F0"/>
                </a:solidFill>
                <a:latin typeface="Hand writing Mutlu" pitchFamily="2" charset="0"/>
              </a:rPr>
              <a:t>ya</a:t>
            </a:r>
            <a:r>
              <a:rPr lang="tr-TR" sz="4800" dirty="0" smtClean="0">
                <a:latin typeface="Hand writing Mutlu" pitchFamily="2" charset="0"/>
              </a:rPr>
              <a:t> yir</a:t>
            </a:r>
            <a:r>
              <a:rPr lang="tr-TR" sz="4800" dirty="0" smtClean="0">
                <a:solidFill>
                  <a:srgbClr val="00B0F0"/>
                </a:solidFill>
                <a:latin typeface="Hand writing Mutlu" pitchFamily="2" charset="0"/>
              </a:rPr>
              <a:t>mi</a:t>
            </a:r>
            <a:r>
              <a:rPr lang="tr-TR" sz="4800" dirty="0" smtClean="0">
                <a:latin typeface="Hand writing Mutlu" pitchFamily="2" charset="0"/>
              </a:rPr>
              <a:t> yu</a:t>
            </a:r>
            <a:r>
              <a:rPr lang="tr-TR" sz="4800" dirty="0" smtClean="0">
                <a:solidFill>
                  <a:srgbClr val="00B0F0"/>
                </a:solidFill>
                <a:latin typeface="Hand writing Mutlu" pitchFamily="2" charset="0"/>
              </a:rPr>
              <a:t>mak</a:t>
            </a:r>
            <a:r>
              <a:rPr lang="tr-TR" sz="4800" dirty="0" smtClean="0">
                <a:latin typeface="Hand writing Mutlu" pitchFamily="2" charset="0"/>
              </a:rPr>
              <a:t> tut. </a:t>
            </a:r>
          </a:p>
          <a:p>
            <a:r>
              <a:rPr lang="tr-TR" sz="4800" dirty="0" smtClean="0">
                <a:latin typeface="Hand writing Mutlu" pitchFamily="2" charset="0"/>
              </a:rPr>
              <a:t>Mer</a:t>
            </a:r>
            <a:r>
              <a:rPr lang="tr-TR" sz="4800" dirty="0" smtClean="0">
                <a:solidFill>
                  <a:srgbClr val="00B0F0"/>
                </a:solidFill>
                <a:latin typeface="Hand writing Mutlu" pitchFamily="2" charset="0"/>
              </a:rPr>
              <a:t>yem</a:t>
            </a:r>
            <a:r>
              <a:rPr lang="tr-TR" sz="4800" dirty="0" smtClean="0">
                <a:latin typeface="Hand writing Mutlu" pitchFamily="2" charset="0"/>
              </a:rPr>
              <a:t> kay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kay</a:t>
            </a:r>
            <a:r>
              <a:rPr lang="tr-TR" sz="4800" dirty="0" smtClean="0">
                <a:latin typeface="Hand writing Mutlu" pitchFamily="2" charset="0"/>
              </a:rPr>
              <a:t> ka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r>
              <a:rPr lang="tr-TR" sz="4800" dirty="0" smtClean="0">
                <a:latin typeface="Hand writing Mutlu" pitchFamily="2" charset="0"/>
              </a:rPr>
              <a:t>yor.</a:t>
            </a:r>
          </a:p>
          <a:p>
            <a:r>
              <a:rPr lang="tr-TR" sz="4800" dirty="0" smtClean="0">
                <a:latin typeface="Hand writing Mutlu" pitchFamily="2" charset="0"/>
              </a:rPr>
              <a:t>Mi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ray</a:t>
            </a:r>
            <a:r>
              <a:rPr lang="tr-TR" sz="4800" dirty="0" smtClean="0">
                <a:latin typeface="Hand writing Mutlu" pitchFamily="2" charset="0"/>
              </a:rPr>
              <a:t> er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ken</a:t>
            </a:r>
            <a:r>
              <a:rPr lang="tr-TR" sz="4800" dirty="0" smtClean="0">
                <a:latin typeface="Hand writing Mutlu" pitchFamily="2" charset="0"/>
              </a:rPr>
              <a:t> u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r>
              <a:rPr lang="tr-TR" sz="4800" dirty="0" smtClean="0">
                <a:latin typeface="Hand writing Mutlu" pitchFamily="2" charset="0"/>
              </a:rPr>
              <a:t>.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222.11.2013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605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" y="764704"/>
            <a:ext cx="9036496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Ir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mak</a:t>
            </a:r>
            <a:r>
              <a:rPr lang="tr-TR" sz="4800" dirty="0" smtClean="0">
                <a:latin typeface="Hand writing Mutlu" pitchFamily="2" charset="0"/>
              </a:rPr>
              <a:t> ni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ne</a:t>
            </a:r>
            <a:r>
              <a:rPr lang="tr-TR" sz="4800" dirty="0" smtClean="0">
                <a:latin typeface="Hand writing Mutlu" pitchFamily="2" charset="0"/>
              </a:rPr>
              <a:t>ne kı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latin typeface="Hand writing Mutlu" pitchFamily="2" charset="0"/>
              </a:rPr>
              <a:t> al.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nıl’a 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ka</a:t>
            </a:r>
            <a:r>
              <a:rPr lang="tr-TR" sz="4800" dirty="0" smtClean="0">
                <a:latin typeface="Hand writing Mutlu" pitchFamily="2" charset="0"/>
              </a:rPr>
              <a:t>lın 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ro</a:t>
            </a:r>
            <a:r>
              <a:rPr lang="tr-TR" sz="4800" dirty="0" smtClean="0">
                <a:latin typeface="Hand writing Mutlu" pitchFamily="2" charset="0"/>
              </a:rPr>
              <a:t>man 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al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An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ne</a:t>
            </a:r>
            <a:r>
              <a:rPr lang="tr-TR" sz="4800" dirty="0" smtClean="0">
                <a:latin typeface="Hand writing Mutlu" pitchFamily="2" charset="0"/>
              </a:rPr>
              <a:t>ne 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al</a:t>
            </a:r>
            <a:r>
              <a:rPr lang="tr-TR" sz="4800" dirty="0" smtClean="0">
                <a:latin typeface="Hand writing Mutlu" pitchFamily="2" charset="0"/>
              </a:rPr>
              <a:t>tın 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ta</a:t>
            </a:r>
            <a:r>
              <a:rPr lang="tr-TR" sz="4800" dirty="0" smtClean="0">
                <a:latin typeface="Hand writing Mutlu" pitchFamily="2" charset="0"/>
              </a:rPr>
              <a:t>kı 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al.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İ</a:t>
            </a:r>
            <a:r>
              <a:rPr lang="tr-TR" sz="4800" dirty="0" smtClean="0">
                <a:latin typeface="Hand writing Mutlu" pitchFamily="2" charset="0"/>
              </a:rPr>
              <a:t>rem’e 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ka</a:t>
            </a:r>
            <a:r>
              <a:rPr lang="tr-TR" sz="4800" dirty="0" smtClean="0">
                <a:latin typeface="Hand writing Mutlu" pitchFamily="2" charset="0"/>
              </a:rPr>
              <a:t>ra 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at</a:t>
            </a:r>
            <a:r>
              <a:rPr lang="tr-TR" sz="4800" dirty="0" smtClean="0">
                <a:latin typeface="Hand writing Mutlu" pitchFamily="2" charset="0"/>
              </a:rPr>
              <a:t>kı 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al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r>
              <a:rPr lang="tr-TR" sz="4800" dirty="0" smtClean="0">
                <a:latin typeface="Hand writing Mutlu" pitchFamily="2" charset="0"/>
              </a:rPr>
              <a:t>le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me</a:t>
            </a:r>
            <a:r>
              <a:rPr lang="tr-TR" sz="4800" dirty="0" smtClean="0">
                <a:latin typeface="Hand writing Mutlu" pitchFamily="2" charset="0"/>
              </a:rPr>
              <a:t> tar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err="1" smtClean="0">
                <a:latin typeface="Hand writing Mutlu" pitchFamily="2" charset="0"/>
              </a:rPr>
              <a:t>al,</a:t>
            </a:r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tar</a:t>
            </a:r>
            <a:r>
              <a:rPr lang="tr-TR" sz="4800" dirty="0" err="1" smtClean="0">
                <a:latin typeface="Hand writing Mutlu" pitchFamily="2" charset="0"/>
              </a:rPr>
              <a:t>tı</a:t>
            </a:r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lın</a:t>
            </a:r>
            <a:r>
              <a:rPr lang="tr-TR" sz="48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4800" dirty="0" smtClean="0">
                <a:latin typeface="Hand writing Mutlu" pitchFamily="2" charset="0"/>
              </a:rPr>
              <a:t>Ir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r>
              <a:rPr lang="tr-TR" sz="4800" dirty="0" smtClean="0">
                <a:latin typeface="Hand writing Mutlu" pitchFamily="2" charset="0"/>
              </a:rPr>
              <a:t> ka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lın</a:t>
            </a:r>
            <a:r>
              <a:rPr lang="tr-TR" sz="4800" dirty="0" smtClean="0">
                <a:latin typeface="Hand writing Mutlu" pitchFamily="2" charset="0"/>
              </a:rPr>
              <a:t> ka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4800" dirty="0" smtClean="0">
                <a:latin typeface="Hand writing Mutlu" pitchFamily="2" charset="0"/>
              </a:rPr>
              <a:t>mi 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4800" dirty="0" smtClean="0">
                <a:latin typeface="Hand writing Mutlu" pitchFamily="2" charset="0"/>
              </a:rPr>
              <a:t>ma.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21.11.2013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8</a:t>
            </a:fld>
            <a:endParaRPr lang="tr-TR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2555776" y="260648"/>
            <a:ext cx="3528392" cy="648072"/>
          </a:xfrm>
        </p:spPr>
        <p:txBody>
          <a:bodyPr>
            <a:normAutofit fontScale="90000"/>
          </a:bodyPr>
          <a:lstStyle/>
          <a:p>
            <a:r>
              <a:rPr lang="tr-TR" sz="4800" dirty="0" smtClean="0">
                <a:latin typeface="Hand writing Mutlu" pitchFamily="2" charset="0"/>
              </a:rPr>
              <a:t>IR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MAK</a:t>
            </a:r>
            <a:endParaRPr lang="tr-TR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8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836712"/>
            <a:ext cx="9143999" cy="5433467"/>
          </a:xfrm>
        </p:spPr>
        <p:txBody>
          <a:bodyPr>
            <a:normAutofit fontScale="25000" lnSpcReduction="20000"/>
          </a:bodyPr>
          <a:lstStyle/>
          <a:p>
            <a:r>
              <a:rPr lang="tr-TR" sz="21600" dirty="0" smtClean="0">
                <a:latin typeface="Hand writing Mutlu" pitchFamily="2" charset="0"/>
              </a:rPr>
              <a:t>Ta</a:t>
            </a:r>
            <a:r>
              <a:rPr lang="tr-TR" sz="21600" dirty="0" smtClean="0">
                <a:solidFill>
                  <a:schemeClr val="bg1"/>
                </a:solidFill>
                <a:latin typeface="Hand writing Mutlu" pitchFamily="2" charset="0"/>
              </a:rPr>
              <a:t>rık</a:t>
            </a:r>
            <a:r>
              <a:rPr lang="tr-TR" sz="21600" dirty="0" smtClean="0">
                <a:latin typeface="Hand writing Mutlu" pitchFamily="2" charset="0"/>
              </a:rPr>
              <a:t> ro</a:t>
            </a:r>
            <a:r>
              <a:rPr lang="tr-TR" sz="216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21600" dirty="0" smtClean="0">
                <a:solidFill>
                  <a:srgbClr val="0070C0"/>
                </a:solidFill>
                <a:latin typeface="Hand writing Mutlu" pitchFamily="2" charset="0"/>
              </a:rPr>
              <a:t>nı</a:t>
            </a:r>
            <a:r>
              <a:rPr lang="tr-TR" sz="21600" dirty="0" smtClean="0">
                <a:latin typeface="Hand writing Mutlu" pitchFamily="2" charset="0"/>
              </a:rPr>
              <a:t> o</a:t>
            </a:r>
            <a:r>
              <a:rPr lang="tr-TR" sz="21600" dirty="0" smtClean="0">
                <a:solidFill>
                  <a:schemeClr val="bg1"/>
                </a:solidFill>
                <a:latin typeface="Hand writing Mutlu" pitchFamily="2" charset="0"/>
              </a:rPr>
              <a:t>ku</a:t>
            </a:r>
            <a:r>
              <a:rPr lang="tr-TR" sz="21600" dirty="0" smtClean="0">
                <a:latin typeface="Hand writing Mutlu" pitchFamily="2" charset="0"/>
              </a:rPr>
              <a:t>.</a:t>
            </a:r>
          </a:p>
          <a:p>
            <a:r>
              <a:rPr lang="tr-TR" sz="21600" dirty="0" smtClean="0">
                <a:latin typeface="Hand writing Mutlu" pitchFamily="2" charset="0"/>
              </a:rPr>
              <a:t>O</a:t>
            </a:r>
            <a:r>
              <a:rPr lang="tr-TR" sz="216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21600" dirty="0" smtClean="0">
                <a:latin typeface="Hand writing Mutlu" pitchFamily="2" charset="0"/>
              </a:rPr>
              <a:t> on </a:t>
            </a:r>
            <a:r>
              <a:rPr lang="tr-TR" sz="21600" dirty="0" smtClean="0">
                <a:solidFill>
                  <a:srgbClr val="FF0000"/>
                </a:solidFill>
                <a:latin typeface="Hand writing Mutlu" pitchFamily="2" charset="0"/>
              </a:rPr>
              <a:t>ke</a:t>
            </a:r>
            <a:r>
              <a:rPr lang="tr-TR" sz="21600" dirty="0" smtClean="0">
                <a:latin typeface="Hand writing Mutlu" pitchFamily="2" charset="0"/>
              </a:rPr>
              <a:t>re </a:t>
            </a:r>
            <a:r>
              <a:rPr lang="tr-TR" sz="21600" dirty="0" smtClean="0">
                <a:solidFill>
                  <a:schemeClr val="bg1"/>
                </a:solidFill>
                <a:latin typeface="Hand writing Mutlu" pitchFamily="2" charset="0"/>
              </a:rPr>
              <a:t>o</a:t>
            </a:r>
            <a:r>
              <a:rPr lang="tr-TR" sz="21600" dirty="0" smtClean="0">
                <a:latin typeface="Hand writing Mutlu" pitchFamily="2" charset="0"/>
              </a:rPr>
              <a:t>ku.</a:t>
            </a:r>
          </a:p>
          <a:p>
            <a:r>
              <a:rPr lang="tr-TR" sz="21600" dirty="0" smtClean="0">
                <a:latin typeface="Hand writing Mutlu" pitchFamily="2" charset="0"/>
              </a:rPr>
              <a:t>An</a:t>
            </a:r>
            <a:r>
              <a:rPr lang="tr-TR" sz="216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21600" dirty="0" smtClean="0">
                <a:latin typeface="Hand writing Mutlu" pitchFamily="2" charset="0"/>
              </a:rPr>
              <a:t>ni kır</a:t>
            </a:r>
            <a:r>
              <a:rPr lang="tr-TR" sz="21600" dirty="0" smtClean="0">
                <a:solidFill>
                  <a:srgbClr val="00B050"/>
                </a:solidFill>
                <a:latin typeface="Hand writing Mutlu" pitchFamily="2" charset="0"/>
              </a:rPr>
              <a:t>ma</a:t>
            </a:r>
            <a:r>
              <a:rPr lang="tr-TR" sz="21600" dirty="0" smtClean="0">
                <a:latin typeface="Hand writing Mutlu" pitchFamily="2" charset="0"/>
              </a:rPr>
              <a:t>.</a:t>
            </a:r>
          </a:p>
          <a:p>
            <a:r>
              <a:rPr lang="tr-TR" sz="21600" dirty="0" smtClean="0">
                <a:latin typeface="Hand writing Mutlu" pitchFamily="2" charset="0"/>
              </a:rPr>
              <a:t>Ro</a:t>
            </a:r>
            <a:r>
              <a:rPr lang="tr-TR" sz="21600" dirty="0" smtClean="0">
                <a:solidFill>
                  <a:srgbClr val="00B050"/>
                </a:solidFill>
                <a:latin typeface="Hand writing Mutlu" pitchFamily="2" charset="0"/>
              </a:rPr>
              <a:t>ma</a:t>
            </a:r>
            <a:r>
              <a:rPr lang="tr-TR" sz="21600" dirty="0" smtClean="0">
                <a:latin typeface="Hand writing Mutlu" pitchFamily="2" charset="0"/>
              </a:rPr>
              <a:t>nı an</a:t>
            </a:r>
            <a:r>
              <a:rPr lang="tr-TR" sz="21600" dirty="0" smtClean="0">
                <a:solidFill>
                  <a:srgbClr val="00B0F0"/>
                </a:solidFill>
                <a:latin typeface="Hand writing Mutlu" pitchFamily="2" charset="0"/>
              </a:rPr>
              <a:t>ne</a:t>
            </a:r>
            <a:r>
              <a:rPr lang="tr-TR" sz="21600" dirty="0" smtClean="0">
                <a:latin typeface="Hand writing Mutlu" pitchFamily="2" charset="0"/>
              </a:rPr>
              <a:t>ne </a:t>
            </a:r>
            <a:r>
              <a:rPr lang="tr-TR" sz="21600" dirty="0" smtClean="0">
                <a:solidFill>
                  <a:srgbClr val="FFC000"/>
                </a:solidFill>
                <a:latin typeface="Hand writing Mutlu" pitchFamily="2" charset="0"/>
              </a:rPr>
              <a:t>an</a:t>
            </a:r>
            <a:r>
              <a:rPr lang="tr-TR" sz="21600" dirty="0" smtClean="0">
                <a:latin typeface="Hand writing Mutlu" pitchFamily="2" charset="0"/>
              </a:rPr>
              <a:t>lat.</a:t>
            </a:r>
          </a:p>
          <a:p>
            <a:r>
              <a:rPr lang="tr-TR" sz="21600" dirty="0" smtClean="0">
                <a:latin typeface="Hand writing Mutlu" pitchFamily="2" charset="0"/>
              </a:rPr>
              <a:t>Na</a:t>
            </a:r>
            <a:r>
              <a:rPr lang="tr-TR" sz="21600" dirty="0" smtClean="0">
                <a:solidFill>
                  <a:srgbClr val="FFC000"/>
                </a:solidFill>
                <a:latin typeface="Hand writing Mutlu" pitchFamily="2" charset="0"/>
              </a:rPr>
              <a:t>mık</a:t>
            </a:r>
            <a:r>
              <a:rPr lang="tr-TR" sz="21600" dirty="0" smtClean="0">
                <a:latin typeface="Hand writing Mutlu" pitchFamily="2" charset="0"/>
              </a:rPr>
              <a:t> a</a:t>
            </a:r>
            <a:r>
              <a:rPr lang="tr-TR" sz="21600" dirty="0" smtClean="0">
                <a:solidFill>
                  <a:srgbClr val="FFC000"/>
                </a:solidFill>
                <a:latin typeface="Hand writing Mutlu" pitchFamily="2" charset="0"/>
              </a:rPr>
              <a:t>nı</a:t>
            </a:r>
            <a:r>
              <a:rPr lang="tr-TR" sz="21600" dirty="0" smtClean="0">
                <a:latin typeface="Hand writing Mutlu" pitchFamily="2" charset="0"/>
              </a:rPr>
              <a:t> an</a:t>
            </a:r>
            <a:r>
              <a:rPr lang="tr-TR" sz="21600" dirty="0" smtClean="0">
                <a:solidFill>
                  <a:srgbClr val="FFC000"/>
                </a:solidFill>
                <a:latin typeface="Hand writing Mutlu" pitchFamily="2" charset="0"/>
              </a:rPr>
              <a:t>lat</a:t>
            </a:r>
            <a:r>
              <a:rPr lang="tr-TR" sz="21600" dirty="0" smtClean="0">
                <a:latin typeface="Hand writing Mutlu" pitchFamily="2" charset="0"/>
              </a:rPr>
              <a:t>tı.</a:t>
            </a:r>
          </a:p>
          <a:p>
            <a:r>
              <a:rPr lang="tr-TR" sz="21600" dirty="0" smtClean="0">
                <a:solidFill>
                  <a:srgbClr val="FFC000"/>
                </a:solidFill>
                <a:latin typeface="Hand writing Mutlu" pitchFamily="2" charset="0"/>
              </a:rPr>
              <a:t>A</a:t>
            </a:r>
            <a:r>
              <a:rPr lang="tr-TR" sz="21600" dirty="0" smtClean="0">
                <a:latin typeface="Hand writing Mutlu" pitchFamily="2" charset="0"/>
              </a:rPr>
              <a:t>nı ta</a:t>
            </a:r>
            <a:r>
              <a:rPr lang="tr-TR" sz="21600" dirty="0" smtClean="0">
                <a:solidFill>
                  <a:srgbClr val="FFC000"/>
                </a:solidFill>
                <a:latin typeface="Hand writing Mutlu" pitchFamily="2" charset="0"/>
              </a:rPr>
              <a:t>kı</a:t>
            </a:r>
            <a:r>
              <a:rPr lang="tr-TR" sz="21600" dirty="0" smtClean="0">
                <a:latin typeface="Hand writing Mutlu" pitchFamily="2" charset="0"/>
              </a:rPr>
              <a:t> tak.</a:t>
            </a:r>
          </a:p>
          <a:p>
            <a:endParaRPr lang="tr-TR" sz="5400" dirty="0" smtClean="0">
              <a:latin typeface="Hand writing Mutlu" pitchFamily="2" charset="0"/>
            </a:endParaRPr>
          </a:p>
          <a:p>
            <a:endParaRPr lang="tr-TR" sz="5400" dirty="0">
              <a:latin typeface="Hand writing Mutlu" pitchFamily="2" charset="0"/>
            </a:endParaRPr>
          </a:p>
          <a:p>
            <a:r>
              <a:rPr lang="tr-TR" sz="5400" dirty="0" smtClean="0">
                <a:latin typeface="Hand writing Mutlu" pitchFamily="2" charset="0"/>
              </a:rPr>
              <a:t>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sz="2000" dirty="0" smtClean="0"/>
              <a:t>20.11.2013</a:t>
            </a:r>
            <a:endParaRPr lang="tr-TR" sz="20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9</a:t>
            </a:fld>
            <a:endParaRPr lang="tr-TR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2195736" y="332656"/>
            <a:ext cx="3600400" cy="720080"/>
          </a:xfrm>
        </p:spPr>
        <p:txBody>
          <a:bodyPr>
            <a:no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TARIK</a:t>
            </a:r>
            <a:endParaRPr lang="tr-TR" sz="54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21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654</TotalTime>
  <Words>339</Words>
  <Application>Microsoft Office PowerPoint</Application>
  <PresentationFormat>Ekran Gösterisi (4:3)</PresentationFormat>
  <Paragraphs>109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Dalga Biçimi</vt:lpstr>
      <vt:lpstr>PowerPoint Sunusu</vt:lpstr>
      <vt:lpstr>İSMAİL İLE İDİL</vt:lpstr>
      <vt:lpstr>İ Y İ  DOS TLAR</vt:lpstr>
      <vt:lpstr>OSMAN İLE MELİS</vt:lpstr>
      <vt:lpstr>NİSA İLE SAİT</vt:lpstr>
      <vt:lpstr>TULUM İLE YAREN</vt:lpstr>
      <vt:lpstr>PowerPoint Sunusu</vt:lpstr>
      <vt:lpstr>IRMAK</vt:lpstr>
      <vt:lpstr>TARIK</vt:lpstr>
      <vt:lpstr>MELİKE</vt:lpstr>
      <vt:lpstr>İLKER</vt:lpstr>
      <vt:lpstr>ATİLLA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79</cp:revision>
  <dcterms:created xsi:type="dcterms:W3CDTF">2013-10-24T06:28:46Z</dcterms:created>
  <dcterms:modified xsi:type="dcterms:W3CDTF">2013-11-29T08:14:37Z</dcterms:modified>
</cp:coreProperties>
</file>