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7" r:id="rId2"/>
    <p:sldId id="261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32" y="13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EDEA7-DE25-476F-BAB4-28E14444160A}" type="datetimeFigureOut">
              <a:rPr lang="tr-TR" smtClean="0"/>
              <a:t>09.12.2013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021A3-7559-4042-8D3D-3700FB371C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339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İçerik Yer Tutucus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08912" cy="59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23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/>
          <p:cNvSpPr>
            <a:spLocks noGrp="1"/>
          </p:cNvSpPr>
          <p:nvPr>
            <p:ph type="ctrTitle"/>
          </p:nvPr>
        </p:nvSpPr>
        <p:spPr>
          <a:xfrm>
            <a:off x="0" y="764704"/>
            <a:ext cx="91440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MARKET</a:t>
            </a:r>
            <a:b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>     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8" name="Alt Başlık 7"/>
          <p:cNvSpPr>
            <a:spLocks noGrp="1"/>
          </p:cNvSpPr>
          <p:nvPr>
            <p:ph type="subTitle" idx="1"/>
          </p:nvPr>
        </p:nvSpPr>
        <p:spPr>
          <a:xfrm>
            <a:off x="0" y="1196752"/>
            <a:ext cx="9036496" cy="619268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r-TR" sz="17600" dirty="0" smtClean="0">
                <a:latin typeface="Hand writing Mutlu" pitchFamily="2" charset="0"/>
              </a:rPr>
              <a:t> </a:t>
            </a:r>
            <a:endParaRPr lang="tr-TR" sz="17600" dirty="0" smtClean="0">
              <a:latin typeface="Hand writing Mutlu" pitchFamily="2" charset="0"/>
            </a:endParaRPr>
          </a:p>
          <a:p>
            <a:pPr algn="l"/>
            <a:endParaRPr lang="tr-TR" sz="4400" dirty="0" smtClean="0">
              <a:latin typeface="Hand writing Mutlu" pitchFamily="2" charset="0"/>
            </a:endParaRPr>
          </a:p>
          <a:p>
            <a:pPr algn="l"/>
            <a:endParaRPr lang="tr-TR" sz="4400" dirty="0" smtClean="0">
              <a:latin typeface="Hand writing Mutlu" pitchFamily="2" charset="0"/>
            </a:endParaRPr>
          </a:p>
          <a:p>
            <a:pPr algn="l"/>
            <a:r>
              <a:rPr lang="tr-TR" sz="4800" dirty="0" smtClean="0">
                <a:latin typeface="Hand writing Mutlu" pitchFamily="2" charset="0"/>
              </a:rPr>
              <a:t>.</a:t>
            </a:r>
          </a:p>
          <a:p>
            <a:endParaRPr lang="tr-TR" sz="4800" dirty="0" smtClean="0">
              <a:latin typeface="Hand writing Mutlu" pitchFamily="2" charset="0"/>
            </a:endParaRPr>
          </a:p>
          <a:p>
            <a:endParaRPr lang="tr-TR" sz="4800" dirty="0" smtClean="0">
              <a:latin typeface="Hand writing Mutlu" pitchFamily="2" charset="0"/>
            </a:endParaRPr>
          </a:p>
          <a:p>
            <a:pPr algn="l"/>
            <a:r>
              <a:rPr lang="tr-TR" sz="4800" dirty="0" smtClean="0">
                <a:latin typeface="Hand writing Mutlu" pitchFamily="2" charset="0"/>
              </a:rPr>
              <a:t>              </a:t>
            </a:r>
            <a:endParaRPr lang="tr-TR" sz="4800" dirty="0">
              <a:latin typeface="Hand writing Mutlu" pitchFamily="2" charset="0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5292080" y="6309320"/>
            <a:ext cx="2133600" cy="365125"/>
          </a:xfrm>
        </p:spPr>
        <p:txBody>
          <a:bodyPr/>
          <a:lstStyle/>
          <a:p>
            <a:r>
              <a:rPr lang="tr-TR" sz="1400" dirty="0" smtClean="0"/>
              <a:t>06.12.2013</a:t>
            </a:r>
            <a:endParaRPr lang="tr-TR" sz="14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-108520" y="476673"/>
            <a:ext cx="936104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Kö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şe</a:t>
            </a:r>
            <a:r>
              <a:rPr lang="tr-TR" sz="5400" dirty="0" smtClean="0">
                <a:latin typeface="Hand writing Mutlu" pitchFamily="2" charset="0"/>
              </a:rPr>
              <a:t>de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ki</a:t>
            </a:r>
            <a:r>
              <a:rPr lang="tr-TR" sz="5400" dirty="0" smtClean="0">
                <a:latin typeface="Hand writing Mutlu" pitchFamily="2" charset="0"/>
              </a:rPr>
              <a:t> mar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ket</a:t>
            </a:r>
            <a:r>
              <a:rPr lang="tr-TR" sz="5400" dirty="0" smtClean="0">
                <a:latin typeface="Hand writing Mutlu" pitchFamily="2" charset="0"/>
              </a:rPr>
              <a:t>ten;</a:t>
            </a:r>
          </a:p>
          <a:p>
            <a:r>
              <a:rPr lang="tr-TR" sz="5400" dirty="0" smtClean="0">
                <a:latin typeface="Hand writing Mutlu" pitchFamily="2" charset="0"/>
              </a:rPr>
              <a:t>Bi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ber</a:t>
            </a:r>
            <a:r>
              <a:rPr lang="tr-TR" sz="5400" dirty="0" smtClean="0">
                <a:latin typeface="Hand writing Mutlu" pitchFamily="2" charset="0"/>
              </a:rPr>
              <a:t> tur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şu</a:t>
            </a:r>
            <a:r>
              <a:rPr lang="tr-TR" sz="5400" dirty="0" smtClean="0">
                <a:latin typeface="Hand writing Mutlu" pitchFamily="2" charset="0"/>
              </a:rPr>
              <a:t>su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r>
              <a:rPr lang="tr-TR" sz="5400" dirty="0" smtClean="0">
                <a:latin typeface="Hand writing Mutlu" pitchFamily="2" charset="0"/>
              </a:rPr>
              <a:t>dık.</a:t>
            </a:r>
          </a:p>
          <a:p>
            <a:r>
              <a:rPr lang="tr-TR" sz="5400" dirty="0" smtClean="0">
                <a:latin typeface="Hand writing Mutlu" pitchFamily="2" charset="0"/>
              </a:rPr>
              <a:t>Beş </a:t>
            </a:r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şi</a:t>
            </a:r>
            <a:r>
              <a:rPr lang="tr-TR" sz="5400" dirty="0" smtClean="0">
                <a:latin typeface="Hand writing Mutlu" pitchFamily="2" charset="0"/>
              </a:rPr>
              <a:t>şe </a:t>
            </a:r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süt</a:t>
            </a:r>
            <a:r>
              <a:rPr lang="tr-TR" sz="5400" dirty="0" smtClean="0">
                <a:latin typeface="Hand writing Mutlu" pitchFamily="2" charset="0"/>
              </a:rPr>
              <a:t> al</a:t>
            </a:r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dık</a:t>
            </a:r>
            <a:r>
              <a:rPr lang="tr-TR" sz="5400" dirty="0" smtClean="0">
                <a:latin typeface="Hand writing Mutlu" pitchFamily="2" charset="0"/>
              </a:rPr>
              <a:t>.</a:t>
            </a:r>
          </a:p>
          <a:p>
            <a:r>
              <a:rPr lang="tr-TR" sz="5400" dirty="0" smtClean="0">
                <a:latin typeface="Hand writing Mutlu" pitchFamily="2" charset="0"/>
              </a:rPr>
              <a:t>Şö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r>
              <a:rPr lang="tr-TR" sz="5400" dirty="0" smtClean="0">
                <a:latin typeface="Hand writing Mutlu" pitchFamily="2" charset="0"/>
              </a:rPr>
              <a:t>ne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5400" dirty="0" smtClean="0">
                <a:latin typeface="Hand writing Mutlu" pitchFamily="2" charset="0"/>
              </a:rPr>
              <a:t> kib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rit</a:t>
            </a:r>
            <a:r>
              <a:rPr lang="tr-TR" sz="5400" dirty="0" smtClean="0">
                <a:latin typeface="Hand writing Mutlu" pitchFamily="2" charset="0"/>
              </a:rPr>
              <a:t> al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dık</a:t>
            </a:r>
            <a:r>
              <a:rPr lang="tr-TR" sz="5400" dirty="0" smtClean="0">
                <a:latin typeface="Hand writing Mutlu" pitchFamily="2" charset="0"/>
              </a:rPr>
              <a:t>.</a:t>
            </a:r>
          </a:p>
          <a:p>
            <a:r>
              <a:rPr lang="tr-TR" sz="5400" dirty="0" smtClean="0">
                <a:latin typeface="Hand writing Mutlu" pitchFamily="2" charset="0"/>
              </a:rPr>
              <a:t>Ka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şar</a:t>
            </a:r>
            <a:r>
              <a:rPr lang="tr-TR" sz="5400" dirty="0" smtClean="0">
                <a:latin typeface="Hand writing Mutlu" pitchFamily="2" charset="0"/>
              </a:rPr>
              <a:t>, </a:t>
            </a:r>
            <a:r>
              <a:rPr lang="tr-TR" sz="5400" dirty="0" err="1" smtClean="0">
                <a:latin typeface="Hand writing Mutlu" pitchFamily="2" charset="0"/>
              </a:rPr>
              <a:t>şe</a:t>
            </a:r>
            <a:r>
              <a:rPr lang="tr-TR" sz="5400" dirty="0" err="1" smtClean="0">
                <a:solidFill>
                  <a:srgbClr val="FF0000"/>
                </a:solidFill>
                <a:latin typeface="Hand writing Mutlu" pitchFamily="2" charset="0"/>
              </a:rPr>
              <a:t>ker</a:t>
            </a:r>
            <a:r>
              <a:rPr lang="tr-TR" sz="5400" dirty="0" err="1" smtClean="0">
                <a:latin typeface="Hand writing Mutlu" pitchFamily="2" charset="0"/>
              </a:rPr>
              <a:t>,şi</a:t>
            </a:r>
            <a:r>
              <a:rPr lang="tr-TR" sz="5400" dirty="0" err="1" smtClean="0">
                <a:solidFill>
                  <a:srgbClr val="FF0000"/>
                </a:solidFill>
                <a:latin typeface="Hand writing Mutlu" pitchFamily="2" charset="0"/>
              </a:rPr>
              <a:t>şe</a:t>
            </a:r>
            <a:r>
              <a:rPr lang="tr-TR" sz="5400" dirty="0" smtClean="0">
                <a:latin typeface="Hand writing Mutlu" pitchFamily="2" charset="0"/>
              </a:rPr>
              <a:t> al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dık</a:t>
            </a:r>
            <a:r>
              <a:rPr lang="tr-TR" sz="5400" dirty="0" smtClean="0">
                <a:latin typeface="Hand writing Mutlu" pitchFamily="2" charset="0"/>
              </a:rPr>
              <a:t>.</a:t>
            </a:r>
          </a:p>
          <a:p>
            <a:r>
              <a:rPr lang="tr-TR" sz="5400" dirty="0" err="1" smtClean="0">
                <a:latin typeface="Hand writing Mutlu" pitchFamily="2" charset="0"/>
              </a:rPr>
              <a:t>Süt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le</a:t>
            </a:r>
            <a:r>
              <a:rPr lang="tr-TR" sz="5400" dirty="0" err="1" smtClean="0">
                <a:latin typeface="Hand writing Mutlu" pitchFamily="2" charset="0"/>
              </a:rPr>
              <a:t>ri,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ben</a:t>
            </a:r>
            <a:r>
              <a:rPr lang="tr-TR" sz="5400" dirty="0" smtClean="0">
                <a:latin typeface="Hand writing Mutlu" pitchFamily="2" charset="0"/>
              </a:rPr>
              <a:t> ta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şı</a:t>
            </a:r>
            <a:r>
              <a:rPr lang="tr-TR" sz="5400" dirty="0" smtClean="0">
                <a:latin typeface="Hand writing Mutlu" pitchFamily="2" charset="0"/>
              </a:rPr>
              <a:t>dım.</a:t>
            </a:r>
          </a:p>
          <a:p>
            <a:r>
              <a:rPr lang="tr-TR" sz="5400" dirty="0" err="1" smtClean="0">
                <a:latin typeface="Hand writing Mutlu" pitchFamily="2" charset="0"/>
              </a:rPr>
              <a:t>Ay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şe</a:t>
            </a:r>
            <a:r>
              <a:rPr lang="tr-TR" sz="5400" dirty="0" err="1" smtClean="0">
                <a:latin typeface="Hand writing Mutlu" pitchFamily="2" charset="0"/>
              </a:rPr>
              <a:t>,be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ni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</a:t>
            </a:r>
            <a:r>
              <a:rPr lang="tr-TR" sz="5400" dirty="0" smtClean="0">
                <a:latin typeface="Hand writing Mutlu" pitchFamily="2" charset="0"/>
              </a:rPr>
              <a:t>şa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şırt</a:t>
            </a:r>
            <a:r>
              <a:rPr lang="tr-TR" sz="5400" dirty="0" smtClean="0">
                <a:latin typeface="Hand writing Mutlu" pitchFamily="2" charset="0"/>
              </a:rPr>
              <a:t>ma.</a:t>
            </a:r>
            <a:endParaRPr lang="tr-TR" sz="5400" i="1" dirty="0" smtClean="0">
              <a:latin typeface="Hand writing Mutlu" pitchFamily="2" charset="0"/>
            </a:endParaRPr>
          </a:p>
          <a:p>
            <a:r>
              <a:rPr lang="tr-TR" sz="5400" i="1" dirty="0" smtClean="0">
                <a:latin typeface="Hand writing Mutlu" pitchFamily="2" charset="0"/>
              </a:rPr>
              <a:t>Ya</a:t>
            </a:r>
            <a:r>
              <a:rPr lang="tr-TR" sz="5400" i="1" dirty="0" smtClean="0">
                <a:solidFill>
                  <a:srgbClr val="FF0000"/>
                </a:solidFill>
                <a:latin typeface="Hand writing Mutlu" pitchFamily="2" charset="0"/>
              </a:rPr>
              <a:t>şa </a:t>
            </a:r>
            <a:r>
              <a:rPr lang="tr-TR" sz="5400" i="1" dirty="0" smtClean="0">
                <a:latin typeface="Hand writing Mutlu" pitchFamily="2" charset="0"/>
              </a:rPr>
              <a:t>Ay</a:t>
            </a:r>
            <a:r>
              <a:rPr lang="tr-TR" sz="5400" i="1" dirty="0" smtClean="0">
                <a:solidFill>
                  <a:srgbClr val="FF0000"/>
                </a:solidFill>
                <a:latin typeface="Hand writing Mutlu" pitchFamily="2" charset="0"/>
              </a:rPr>
              <a:t>şe</a:t>
            </a:r>
            <a:r>
              <a:rPr lang="tr-TR" sz="5400" i="1" dirty="0" smtClean="0">
                <a:latin typeface="Hand writing Mutlu" pitchFamily="2" charset="0"/>
              </a:rPr>
              <a:t> ya</a:t>
            </a:r>
            <a:r>
              <a:rPr lang="tr-TR" sz="5400" i="1" dirty="0" smtClean="0">
                <a:solidFill>
                  <a:srgbClr val="FF0000"/>
                </a:solidFill>
                <a:latin typeface="Hand writing Mutlu" pitchFamily="2" charset="0"/>
              </a:rPr>
              <a:t>şa</a:t>
            </a:r>
            <a:r>
              <a:rPr lang="tr-TR" sz="5400" i="1" dirty="0" smtClean="0">
                <a:latin typeface="Hand writing Mutlu" pitchFamily="2" charset="0"/>
              </a:rPr>
              <a:t>.    </a:t>
            </a:r>
            <a:r>
              <a:rPr lang="tr-TR" sz="1200" i="1" dirty="0" smtClean="0">
                <a:latin typeface="Hand writing Mutlu" pitchFamily="2" charset="0"/>
              </a:rPr>
              <a:t>09-12-2013</a:t>
            </a:r>
            <a:endParaRPr lang="tr-TR" sz="1200" i="1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61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00" y="692696"/>
            <a:ext cx="8064896" cy="64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66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495" y="697006"/>
            <a:ext cx="9036959" cy="561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00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234</TotalTime>
  <Words>37</Words>
  <Application>Microsoft Office PowerPoint</Application>
  <PresentationFormat>Ekran Gösterisi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Akış</vt:lpstr>
      <vt:lpstr>PowerPoint Sunusu</vt:lpstr>
      <vt:lpstr>MARKET      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</dc:title>
  <dc:creator>Acer</dc:creator>
  <cp:lastModifiedBy>Acer</cp:lastModifiedBy>
  <cp:revision>44</cp:revision>
  <dcterms:created xsi:type="dcterms:W3CDTF">2013-10-24T06:28:46Z</dcterms:created>
  <dcterms:modified xsi:type="dcterms:W3CDTF">2013-12-09T08:55:49Z</dcterms:modified>
</cp:coreProperties>
</file>