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936E6DC-0CB1-4656-A652-3A8C51FC59AC}" type="datetimeFigureOut">
              <a:rPr lang="tr-TR" smtClean="0"/>
              <a:pPr/>
              <a:t>11.10.2012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56D4603-9B9E-4995-A0AF-8567F56B25D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image" Target="../media/image2.jpeg"/><Relationship Id="rId7" Type="http://schemas.openxmlformats.org/officeDocument/2006/relationships/hyperlink" Target="http://media.photobucket.com/image/cherries%20tattoos/331zebras/cherry-tattoos-1-outline.gif?o=15" TargetMode="External"/><Relationship Id="rId2" Type="http://schemas.openxmlformats.org/officeDocument/2006/relationships/hyperlink" Target="http://www.google.com.tr/imgres?q=mouse+outline&amp;um=1&amp;hl=tr&amp;sa=N&amp;qscrl=1&amp;rlz=1T4ACEW_tr___TR423&amp;biw=1024&amp;bih=406&amp;tbm=isch&amp;tbnid=vVXUSAa1ui3UhM:&amp;imgrefurl=http://vector.us/browse/145889/animals_baby_computer_mouse_black_simple_outline_white_cartoon_cute_cartoons_animal_rodent_mice&amp;docid=8vGYM6zbGabevM&amp;imgurl=http://vector.us/files/images/1/4/145889/animals_baby_computer_mouse_black_simple_outline_white_cartoon_cute_cartoons_animal_rodent_mice.jpg&amp;w=425&amp;h=419&amp;ei=7HN0UJL_Laqk4gT5mIGQDg&amp;zoom=1&amp;iact=hc&amp;vpx=172&amp;vpy=2&amp;dur=63&amp;hovh=223&amp;hovw=226&amp;tx=135&amp;ty=108&amp;sig=104928152046385828595&amp;page=1&amp;tbnh=90&amp;tbnw=91&amp;start=0&amp;ndsp=14&amp;ved=1t:429,r:8,s:0,i:9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supercoloring.com/wp-content/main/2009_01/grape-15-coloring-page.gif" TargetMode="External"/><Relationship Id="rId5" Type="http://schemas.openxmlformats.org/officeDocument/2006/relationships/image" Target="../media/image3.jpeg"/><Relationship Id="rId4" Type="http://schemas.openxmlformats.org/officeDocument/2006/relationships/image" Target="http://t0.gstatic.com/images?q=tbn:ANd9GcTEBCOd5Q4XFqUK7gMmQ3h28GXsO7EybgulTmakRPdhF9clwoGWFw" TargetMode="External"/><Relationship Id="rId9" Type="http://schemas.openxmlformats.org/officeDocument/2006/relationships/image" Target="http://th26.photobucket.com/albums/c148/331zebras/th_cherry-tattoos-1-outline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http://worksheetsforkids.net/wp-content/uploads/2011/06/banana_jpg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http://t3.gstatic.com/images?q=tbn:ANd9GcQE5Yt9BAd7oxXcLCXY3pKN8_7_TVvIbI5JmD8fOianC5a9W78v_MGuiqGc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www.google.com.tr/imgres?q=dog+outline&amp;um=1&amp;hl=tr&amp;sa=N&amp;qscrl=1&amp;rlz=1T4ACEW_tr___TR423&amp;biw=1024&amp;bih=406&amp;tbm=isch&amp;tbnid=l3fzqhbzkWfiSM:&amp;imgrefurl=http://brennapotash.tripod.com/id1.html&amp;docid=cUBVnPKnt_JgiM&amp;imgurl=http://brennapotash.tripod.com/sitebuildercontent/sitebuilderpictures/vizla1.gif&amp;w=240&amp;h=233&amp;ei=LnR0UMmbOaOJ4gTUpoGoDQ&amp;zoom=1&amp;iact=rc&amp;dur=140&amp;sig=104928152046385828595&amp;page=3&amp;tbnh=121&amp;tbnw=101&amp;start=33&amp;ndsp=19&amp;ved=1t:429,r:6,s:33,i:196&amp;tx=68&amp;ty=5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http://t3.gstatic.com/images?q=tbn:ANd9GcQE5Yt9BAd7oxXcLCXY3pKN8_7_TVvIbI5JmD8fOianC5a9W78v_MGuiqGc" TargetMode="External"/><Relationship Id="rId2" Type="http://schemas.openxmlformats.org/officeDocument/2006/relationships/hyperlink" Target="http://www.google.com.tr/imgres?imgurl=http://www.clker.com/cliparts/9/5/b/3/12588375061687100798themanwithoutsex_sitting_cat_outline.svg.hi.png&amp;imgrefurl=http://www.clker.com/clipart-43163.html&amp;h=595&amp;w=330&amp;sz=28&amp;tbnid=rdM2GyZqLDOQkM:&amp;tbnh=85&amp;tbnw=47&amp;prev=/search?q=cat+outline&amp;tbm=isch&amp;tbo=u&amp;zoom=1&amp;q=cat+outline&amp;usg=__bhiNvnCK6wB_GnBm6CIgZa6U-A4=&amp;docid=NTtmuSHDf_cMtM&amp;hl=tr&amp;sa=X&amp;ei=jXN0UOKdGo_SsgbI2IGwBw&amp;ved=0CCkQ9QEwAg&amp;dur=89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hyperlink" Target="http://www.google.com.tr/imgres?q=dog+outline&amp;um=1&amp;hl=tr&amp;sa=N&amp;qscrl=1&amp;rlz=1T4ACEW_tr___TR423&amp;biw=1024&amp;bih=406&amp;tbm=isch&amp;tbnid=l3fzqhbzkWfiSM:&amp;imgrefurl=http://brennapotash.tripod.com/id1.html&amp;docid=cUBVnPKnt_JgiM&amp;imgurl=http://brennapotash.tripod.com/sitebuildercontent/sitebuilderpictures/vizla1.gif&amp;w=240&amp;h=233&amp;ei=LnR0UMmbOaOJ4gTUpoGoDQ&amp;zoom=1&amp;iact=rc&amp;dur=140&amp;sig=104928152046385828595&amp;page=3&amp;tbnh=121&amp;tbnw=101&amp;start=33&amp;ndsp=19&amp;ved=1t:429,r:6,s:33,i:196&amp;tx=68&amp;ty=56" TargetMode="External"/><Relationship Id="rId4" Type="http://schemas.openxmlformats.org/officeDocument/2006/relationships/image" Target="http://t2.gstatic.com/images?q=tbn:ANd9GcR6HIj_W4oAaNl5bqp32hvnqXbg6euxG_ksySIq3hW3ZPEGSQD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http://t1.gstatic.com/images?q=tbn:ANd9GcTZwxRVLIU-2JrVBzBPzzixU50pZ9ycA_t2yh2hHXFSZZIupZyQ3FU-6jMr" TargetMode="External"/><Relationship Id="rId2" Type="http://schemas.openxmlformats.org/officeDocument/2006/relationships/hyperlink" Target="http://www.google.com.tr/imgres?q=mouse+outline&amp;um=1&amp;hl=tr&amp;sa=N&amp;qscrl=1&amp;rlz=1T4ACEW_tr___TR423&amp;biw=1024&amp;bih=406&amp;tbm=isch&amp;tbnid=vVXUSAa1ui3UhM:&amp;imgrefurl=http://vector.us/browse/145889/animals_baby_computer_mouse_black_simple_outline_white_cartoon_cute_cartoons_animal_rodent_mice&amp;docid=8vGYM6zbGabevM&amp;imgurl=http://vector.us/files/images/1/4/145889/animals_baby_computer_mouse_black_simple_outline_white_cartoon_cute_cartoons_animal_rodent_mice.jpg&amp;w=425&amp;h=419&amp;ei=7HN0UJL_Laqk4gT5mIGQDg&amp;zoom=1&amp;iact=hc&amp;vpx=172&amp;vpy=2&amp;dur=63&amp;hovh=223&amp;hovw=226&amp;tx=135&amp;ty=108&amp;sig=104928152046385828595&amp;page=1&amp;tbnh=90&amp;tbnw=91&amp;start=0&amp;ndsp=14&amp;ved=1t:429,r:8,s:0,i:9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hyperlink" Target="http://www.google.com.tr/imgres?q=house+outline&amp;hl=tr&amp;biw=1024&amp;bih=406&amp;tbm=isch&amp;tbnid=SH6VRZAvEfBd5M:&amp;imgrefurl=http://www.clker.com/clipart-white-house.html&amp;docid=mKQHeizMbzPdIM&amp;imgurl=http://www.clker.com/cliparts/Z/I/5/L/X/x/white-house.svg&amp;w=640&amp;h=480&amp;ei=A290UMbLHYmH4gTXpYGwDA&amp;zoom=1&amp;iact=rc&amp;dur=453&amp;sig=104928152046385828595&amp;page=5&amp;tbnh=110&amp;tbnw=147&amp;start=70&amp;ndsp=18&amp;ved=1t:429,r:9,s:70,i:321&amp;tx=55&amp;ty=55" TargetMode="External"/><Relationship Id="rId4" Type="http://schemas.openxmlformats.org/officeDocument/2006/relationships/image" Target="http://t0.gstatic.com/images?q=tbn:ANd9GcTEBCOd5Q4XFqUK7gMmQ3h28GXsO7EybgulTmakRPdhF9clwoGWFw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rg_hi" descr="http://t0.gstatic.com/images?q=tbn:ANd9GcTEBCOd5Q4XFqUK7gMmQ3h28GXsO7EybgulTmakRPdhF9clwoGWFw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91880" y="2204864"/>
            <a:ext cx="1549896" cy="1808212"/>
          </a:xfrm>
          <a:prstGeom prst="rect">
            <a:avLst/>
          </a:prstGeom>
          <a:noFill/>
        </p:spPr>
      </p:pic>
      <p:pic>
        <p:nvPicPr>
          <p:cNvPr id="2053" name="il_fi" descr="http://www.supercoloring.com/wp-content/main/2009_01/grape-15-coloring-page.gif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 rot="-2726017">
            <a:off x="148382" y="2404677"/>
            <a:ext cx="2052652" cy="1148916"/>
          </a:xfrm>
          <a:prstGeom prst="rect">
            <a:avLst/>
          </a:prstGeom>
          <a:noFill/>
        </p:spPr>
      </p:pic>
      <p:pic>
        <p:nvPicPr>
          <p:cNvPr id="2049" name="Resim 180" descr="cherry-tattoos-1-outline.gif image by 331zebras">
            <a:hlinkClick r:id="rId7"/>
          </p:cNvPr>
          <p:cNvPicPr>
            <a:picLocks noChangeAspect="1" noChangeArrowheads="1"/>
          </p:cNvPicPr>
          <p:nvPr/>
        </p:nvPicPr>
        <p:blipFill>
          <a:blip r:embed="rId8" r:link="rId9" cstate="print"/>
          <a:srcRect/>
          <a:stretch>
            <a:fillRect/>
          </a:stretch>
        </p:blipFill>
        <p:spPr bwMode="auto">
          <a:xfrm>
            <a:off x="6228183" y="1844824"/>
            <a:ext cx="1966343" cy="1884412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11560" y="4437112"/>
            <a:ext cx="1008112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779912" y="4437112"/>
            <a:ext cx="864096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39552" y="548680"/>
            <a:ext cx="765850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HANGİSİNDE   E  e   SESİ VAR  ALTINDAKİ  KUTUYU </a:t>
            </a:r>
          </a:p>
          <a:p>
            <a:r>
              <a:rPr lang="tr-TR" sz="2800" b="1" dirty="0" smtClean="0"/>
              <a:t> BOYAYALIM.</a:t>
            </a:r>
            <a:endParaRPr lang="tr-TR" sz="2800" b="1" dirty="0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876256" y="4221088"/>
            <a:ext cx="864096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851920" y="5733256"/>
            <a:ext cx="864096" cy="504056"/>
          </a:xfrm>
          <a:prstGeom prst="rect">
            <a:avLst/>
          </a:prstGeom>
          <a:solidFill>
            <a:schemeClr val="bg1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527 -0.05851 -0.00902 -0.13575 -0.00902 -0.19103 " pathEditMode="relative" ptsTypes="fA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1" grpId="0" animBg="1"/>
      <p:bldP spid="10" grpId="0"/>
      <p:bldP spid="12" grpId="0" animBg="1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755576" y="548680"/>
            <a:ext cx="2516336" cy="2088232"/>
          </a:xfrm>
          <a:prstGeom prst="sun">
            <a:avLst>
              <a:gd name="adj" fmla="val 25000"/>
            </a:avLst>
          </a:prstGeom>
          <a:solidFill>
            <a:srgbClr val="FFFFFF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il_fi" descr="http://worksheetsforkids.net/wp-content/uploads/2011/06/banana_jpg.jpg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707904" y="332656"/>
            <a:ext cx="1832526" cy="245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http://t3.gstatic.com/images?q=tbn:ANd9GcQE5Yt9BAd7oxXcLCXY3pKN8_7_TVvIbI5JmD8fOianC5a9W78v_MGuiqGc">
            <a:hlinkClick r:id="rId4"/>
          </p:cNvPr>
          <p:cNvPicPr/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940152" y="404664"/>
            <a:ext cx="288605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47664" y="3212976"/>
            <a:ext cx="1008112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995936" y="3212976"/>
            <a:ext cx="1008112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876256" y="3068960"/>
            <a:ext cx="1008112" cy="504056"/>
          </a:xfrm>
          <a:prstGeom prst="rect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6948264" y="3068960"/>
            <a:ext cx="91440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5" grpId="0" animBg="1"/>
      <p:bldP spid="6" grpId="0" animBg="1"/>
      <p:bldP spid="7" grpId="0" animBg="1"/>
      <p:bldP spid="7" grpId="1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467544" y="476672"/>
            <a:ext cx="8283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 smtClean="0"/>
              <a:t>VERİLEN ŞEKLİN AYNISINI YANDAKİ KUTUYA ÇİZ.</a:t>
            </a:r>
            <a:endParaRPr lang="tr-TR" sz="3200" b="1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83568" y="1412776"/>
            <a:ext cx="2088232" cy="1944216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1" name="Oval 3"/>
          <p:cNvSpPr>
            <a:spLocks noChangeArrowheads="1"/>
          </p:cNvSpPr>
          <p:nvPr/>
        </p:nvSpPr>
        <p:spPr bwMode="auto">
          <a:xfrm>
            <a:off x="827584" y="155679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1619672" y="155679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1619672" y="22768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4" name="Oval 6"/>
          <p:cNvSpPr>
            <a:spLocks noChangeArrowheads="1"/>
          </p:cNvSpPr>
          <p:nvPr/>
        </p:nvSpPr>
        <p:spPr bwMode="auto">
          <a:xfrm>
            <a:off x="827584" y="22768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>
            <a:off x="2339752" y="155679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2339752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>
            <a:off x="1619672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>
            <a:off x="827584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>
            <a:off x="2339752" y="22768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7420" name="AutoShape 12"/>
          <p:cNvCxnSpPr>
            <a:cxnSpLocks noChangeShapeType="1"/>
            <a:endCxn id="17413" idx="2"/>
          </p:cNvCxnSpPr>
          <p:nvPr/>
        </p:nvCxnSpPr>
        <p:spPr bwMode="auto">
          <a:xfrm>
            <a:off x="899592" y="1628800"/>
            <a:ext cx="720080" cy="70046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7421" name="AutoShape 13"/>
          <p:cNvCxnSpPr>
            <a:cxnSpLocks noChangeShapeType="1"/>
          </p:cNvCxnSpPr>
          <p:nvPr/>
        </p:nvCxnSpPr>
        <p:spPr bwMode="auto">
          <a:xfrm>
            <a:off x="1691680" y="2348880"/>
            <a:ext cx="648072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4716016" y="1484784"/>
            <a:ext cx="2088232" cy="1944216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" name="Oval 3"/>
          <p:cNvSpPr>
            <a:spLocks noChangeArrowheads="1"/>
          </p:cNvSpPr>
          <p:nvPr/>
        </p:nvSpPr>
        <p:spPr bwMode="auto">
          <a:xfrm>
            <a:off x="4860032" y="162880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" name="Oval 3"/>
          <p:cNvSpPr>
            <a:spLocks noChangeArrowheads="1"/>
          </p:cNvSpPr>
          <p:nvPr/>
        </p:nvSpPr>
        <p:spPr bwMode="auto">
          <a:xfrm>
            <a:off x="5652120" y="162880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Oval 3"/>
          <p:cNvSpPr>
            <a:spLocks noChangeArrowheads="1"/>
          </p:cNvSpPr>
          <p:nvPr/>
        </p:nvSpPr>
        <p:spPr bwMode="auto">
          <a:xfrm>
            <a:off x="6444208" y="162880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" name="Oval 3"/>
          <p:cNvSpPr>
            <a:spLocks noChangeArrowheads="1"/>
          </p:cNvSpPr>
          <p:nvPr/>
        </p:nvSpPr>
        <p:spPr bwMode="auto">
          <a:xfrm>
            <a:off x="4860032" y="22768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" name="Oval 3"/>
          <p:cNvSpPr>
            <a:spLocks noChangeArrowheads="1"/>
          </p:cNvSpPr>
          <p:nvPr/>
        </p:nvSpPr>
        <p:spPr bwMode="auto">
          <a:xfrm>
            <a:off x="5652120" y="22768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" name="Oval 3"/>
          <p:cNvSpPr>
            <a:spLocks noChangeArrowheads="1"/>
          </p:cNvSpPr>
          <p:nvPr/>
        </p:nvSpPr>
        <p:spPr bwMode="auto">
          <a:xfrm>
            <a:off x="6444208" y="22768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" name="Oval 3"/>
          <p:cNvSpPr>
            <a:spLocks noChangeArrowheads="1"/>
          </p:cNvSpPr>
          <p:nvPr/>
        </p:nvSpPr>
        <p:spPr bwMode="auto">
          <a:xfrm>
            <a:off x="4860032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" name="Oval 3"/>
          <p:cNvSpPr>
            <a:spLocks noChangeArrowheads="1"/>
          </p:cNvSpPr>
          <p:nvPr/>
        </p:nvSpPr>
        <p:spPr bwMode="auto">
          <a:xfrm>
            <a:off x="5652120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" name="Oval 3"/>
          <p:cNvSpPr>
            <a:spLocks noChangeArrowheads="1"/>
          </p:cNvSpPr>
          <p:nvPr/>
        </p:nvSpPr>
        <p:spPr bwMode="auto">
          <a:xfrm>
            <a:off x="6444208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31" name="AutoShape 12"/>
          <p:cNvCxnSpPr>
            <a:cxnSpLocks noChangeShapeType="1"/>
          </p:cNvCxnSpPr>
          <p:nvPr/>
        </p:nvCxnSpPr>
        <p:spPr bwMode="auto">
          <a:xfrm>
            <a:off x="4932040" y="1700808"/>
            <a:ext cx="720080" cy="576064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33" name="AutoShape 13"/>
          <p:cNvCxnSpPr>
            <a:cxnSpLocks noChangeShapeType="1"/>
          </p:cNvCxnSpPr>
          <p:nvPr/>
        </p:nvCxnSpPr>
        <p:spPr bwMode="auto">
          <a:xfrm>
            <a:off x="5724128" y="2348880"/>
            <a:ext cx="648072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410" grpId="0" animBg="1"/>
      <p:bldP spid="17411" grpId="0" animBg="1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187624" y="332656"/>
            <a:ext cx="2160240" cy="180020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1403648" y="4766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2123728" y="4766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915816" y="47667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403648" y="112474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2123728" y="112474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2915816" y="112474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403648" y="170080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2123728" y="170080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2915816" y="170080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076056" y="404664"/>
            <a:ext cx="2160240" cy="180020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" name="Oval 4"/>
          <p:cNvSpPr>
            <a:spLocks noChangeArrowheads="1"/>
          </p:cNvSpPr>
          <p:nvPr/>
        </p:nvSpPr>
        <p:spPr bwMode="auto">
          <a:xfrm>
            <a:off x="5220072" y="62068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6012160" y="62068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Oval 4"/>
          <p:cNvSpPr>
            <a:spLocks noChangeArrowheads="1"/>
          </p:cNvSpPr>
          <p:nvPr/>
        </p:nvSpPr>
        <p:spPr bwMode="auto">
          <a:xfrm>
            <a:off x="6732240" y="62068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Oval 4"/>
          <p:cNvSpPr>
            <a:spLocks noChangeArrowheads="1"/>
          </p:cNvSpPr>
          <p:nvPr/>
        </p:nvSpPr>
        <p:spPr bwMode="auto">
          <a:xfrm>
            <a:off x="5220072" y="112474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Oval 4"/>
          <p:cNvSpPr>
            <a:spLocks noChangeArrowheads="1"/>
          </p:cNvSpPr>
          <p:nvPr/>
        </p:nvSpPr>
        <p:spPr bwMode="auto">
          <a:xfrm>
            <a:off x="6012160" y="105273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" name="Oval 4"/>
          <p:cNvSpPr>
            <a:spLocks noChangeArrowheads="1"/>
          </p:cNvSpPr>
          <p:nvPr/>
        </p:nvSpPr>
        <p:spPr bwMode="auto">
          <a:xfrm>
            <a:off x="6732240" y="112474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5220072" y="162880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" name="Oval 4"/>
          <p:cNvSpPr>
            <a:spLocks noChangeArrowheads="1"/>
          </p:cNvSpPr>
          <p:nvPr/>
        </p:nvSpPr>
        <p:spPr bwMode="auto">
          <a:xfrm>
            <a:off x="6012160" y="162880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1" name="Oval 4"/>
          <p:cNvSpPr>
            <a:spLocks noChangeArrowheads="1"/>
          </p:cNvSpPr>
          <p:nvPr/>
        </p:nvSpPr>
        <p:spPr bwMode="auto">
          <a:xfrm>
            <a:off x="6660232" y="162880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1115616" y="2780928"/>
            <a:ext cx="2160240" cy="180020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3" name="Oval 4"/>
          <p:cNvSpPr>
            <a:spLocks noChangeArrowheads="1"/>
          </p:cNvSpPr>
          <p:nvPr/>
        </p:nvSpPr>
        <p:spPr bwMode="auto">
          <a:xfrm>
            <a:off x="1259632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" name="Oval 4"/>
          <p:cNvSpPr>
            <a:spLocks noChangeArrowheads="1"/>
          </p:cNvSpPr>
          <p:nvPr/>
        </p:nvSpPr>
        <p:spPr bwMode="auto">
          <a:xfrm>
            <a:off x="2051720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2771800" y="299695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6" name="Oval 4"/>
          <p:cNvSpPr>
            <a:spLocks noChangeArrowheads="1"/>
          </p:cNvSpPr>
          <p:nvPr/>
        </p:nvSpPr>
        <p:spPr bwMode="auto">
          <a:xfrm>
            <a:off x="1259632" y="357301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" name="Oval 4"/>
          <p:cNvSpPr>
            <a:spLocks noChangeArrowheads="1"/>
          </p:cNvSpPr>
          <p:nvPr/>
        </p:nvSpPr>
        <p:spPr bwMode="auto">
          <a:xfrm>
            <a:off x="2051720" y="357301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" name="Oval 4"/>
          <p:cNvSpPr>
            <a:spLocks noChangeArrowheads="1"/>
          </p:cNvSpPr>
          <p:nvPr/>
        </p:nvSpPr>
        <p:spPr bwMode="auto">
          <a:xfrm>
            <a:off x="2771800" y="357301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9" name="Oval 4"/>
          <p:cNvSpPr>
            <a:spLocks noChangeArrowheads="1"/>
          </p:cNvSpPr>
          <p:nvPr/>
        </p:nvSpPr>
        <p:spPr bwMode="auto">
          <a:xfrm>
            <a:off x="1259632" y="422108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2051720" y="414908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2771800" y="4221088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5004048" y="2924944"/>
            <a:ext cx="2160240" cy="180020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3" name="Oval 4"/>
          <p:cNvSpPr>
            <a:spLocks noChangeArrowheads="1"/>
          </p:cNvSpPr>
          <p:nvPr/>
        </p:nvSpPr>
        <p:spPr bwMode="auto">
          <a:xfrm>
            <a:off x="5220072" y="306896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6" name="Oval 4"/>
          <p:cNvSpPr>
            <a:spLocks noChangeArrowheads="1"/>
          </p:cNvSpPr>
          <p:nvPr/>
        </p:nvSpPr>
        <p:spPr bwMode="auto">
          <a:xfrm>
            <a:off x="5940152" y="306896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6804248" y="3068960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8" name="Oval 4"/>
          <p:cNvSpPr>
            <a:spLocks noChangeArrowheads="1"/>
          </p:cNvSpPr>
          <p:nvPr/>
        </p:nvSpPr>
        <p:spPr bwMode="auto">
          <a:xfrm>
            <a:off x="5148064" y="364502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9" name="Oval 4"/>
          <p:cNvSpPr>
            <a:spLocks noChangeArrowheads="1"/>
          </p:cNvSpPr>
          <p:nvPr/>
        </p:nvSpPr>
        <p:spPr bwMode="auto">
          <a:xfrm>
            <a:off x="5940152" y="3645024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0" name="Oval 4"/>
          <p:cNvSpPr>
            <a:spLocks noChangeArrowheads="1"/>
          </p:cNvSpPr>
          <p:nvPr/>
        </p:nvSpPr>
        <p:spPr bwMode="auto">
          <a:xfrm>
            <a:off x="6804248" y="3717032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" name="Oval 4"/>
          <p:cNvSpPr>
            <a:spLocks noChangeArrowheads="1"/>
          </p:cNvSpPr>
          <p:nvPr/>
        </p:nvSpPr>
        <p:spPr bwMode="auto">
          <a:xfrm>
            <a:off x="5148064" y="429309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2" name="Oval 4"/>
          <p:cNvSpPr>
            <a:spLocks noChangeArrowheads="1"/>
          </p:cNvSpPr>
          <p:nvPr/>
        </p:nvSpPr>
        <p:spPr bwMode="auto">
          <a:xfrm>
            <a:off x="5940152" y="429309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3" name="Oval 4"/>
          <p:cNvSpPr>
            <a:spLocks noChangeArrowheads="1"/>
          </p:cNvSpPr>
          <p:nvPr/>
        </p:nvSpPr>
        <p:spPr bwMode="auto">
          <a:xfrm>
            <a:off x="6804248" y="4293096"/>
            <a:ext cx="123825" cy="1047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027" name="AutoShape 3"/>
          <p:cNvCxnSpPr>
            <a:cxnSpLocks noChangeShapeType="1"/>
            <a:stCxn id="4" idx="5"/>
          </p:cNvCxnSpPr>
          <p:nvPr/>
        </p:nvCxnSpPr>
        <p:spPr bwMode="auto">
          <a:xfrm>
            <a:off x="2229419" y="566103"/>
            <a:ext cx="748310" cy="630649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28" name="AutoShape 4"/>
          <p:cNvCxnSpPr>
            <a:cxnSpLocks noChangeShapeType="1"/>
            <a:stCxn id="10" idx="6"/>
            <a:endCxn id="8" idx="3"/>
          </p:cNvCxnSpPr>
          <p:nvPr/>
        </p:nvCxnSpPr>
        <p:spPr bwMode="auto">
          <a:xfrm flipV="1">
            <a:off x="2247553" y="1214175"/>
            <a:ext cx="686397" cy="53902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0" name="AutoShape 6"/>
          <p:cNvCxnSpPr>
            <a:cxnSpLocks noChangeShapeType="1"/>
            <a:stCxn id="24" idx="5"/>
          </p:cNvCxnSpPr>
          <p:nvPr/>
        </p:nvCxnSpPr>
        <p:spPr bwMode="auto">
          <a:xfrm>
            <a:off x="2157411" y="3086383"/>
            <a:ext cx="704531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1" name="AutoShape 7"/>
          <p:cNvCxnSpPr>
            <a:cxnSpLocks noChangeShapeType="1"/>
            <a:endCxn id="10" idx="5"/>
          </p:cNvCxnSpPr>
          <p:nvPr/>
        </p:nvCxnSpPr>
        <p:spPr bwMode="auto">
          <a:xfrm>
            <a:off x="1547664" y="1772816"/>
            <a:ext cx="681755" cy="1742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5" name="AutoShape 3"/>
          <p:cNvCxnSpPr>
            <a:cxnSpLocks noChangeShapeType="1"/>
            <a:stCxn id="14" idx="1"/>
          </p:cNvCxnSpPr>
          <p:nvPr/>
        </p:nvCxnSpPr>
        <p:spPr bwMode="auto">
          <a:xfrm>
            <a:off x="6030294" y="636032"/>
            <a:ext cx="802184" cy="615305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7" name="AutoShape 4"/>
          <p:cNvCxnSpPr>
            <a:cxnSpLocks noChangeShapeType="1"/>
          </p:cNvCxnSpPr>
          <p:nvPr/>
        </p:nvCxnSpPr>
        <p:spPr bwMode="auto">
          <a:xfrm flipV="1">
            <a:off x="6084168" y="1196752"/>
            <a:ext cx="686397" cy="53902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8" name="AutoShape 7"/>
          <p:cNvCxnSpPr>
            <a:cxnSpLocks noChangeShapeType="1"/>
          </p:cNvCxnSpPr>
          <p:nvPr/>
        </p:nvCxnSpPr>
        <p:spPr bwMode="auto">
          <a:xfrm>
            <a:off x="5364088" y="1700808"/>
            <a:ext cx="681755" cy="17423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2" name="AutoShape 8"/>
          <p:cNvCxnSpPr>
            <a:cxnSpLocks noChangeShapeType="1"/>
            <a:endCxn id="27" idx="2"/>
          </p:cNvCxnSpPr>
          <p:nvPr/>
        </p:nvCxnSpPr>
        <p:spPr bwMode="auto">
          <a:xfrm flipV="1">
            <a:off x="1403648" y="3625404"/>
            <a:ext cx="648072" cy="1962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4" name="AutoShape 10"/>
          <p:cNvCxnSpPr>
            <a:cxnSpLocks noChangeShapeType="1"/>
          </p:cNvCxnSpPr>
          <p:nvPr/>
        </p:nvCxnSpPr>
        <p:spPr bwMode="auto">
          <a:xfrm>
            <a:off x="2123728" y="2996952"/>
            <a:ext cx="0" cy="72008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035" name="AutoShape 11"/>
          <p:cNvCxnSpPr>
            <a:cxnSpLocks noChangeShapeType="1"/>
            <a:endCxn id="29" idx="4"/>
          </p:cNvCxnSpPr>
          <p:nvPr/>
        </p:nvCxnSpPr>
        <p:spPr bwMode="auto">
          <a:xfrm flipH="1">
            <a:off x="1321545" y="3645024"/>
            <a:ext cx="10095" cy="680839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69" name="AutoShape 6"/>
          <p:cNvCxnSpPr>
            <a:cxnSpLocks noChangeShapeType="1"/>
          </p:cNvCxnSpPr>
          <p:nvPr/>
        </p:nvCxnSpPr>
        <p:spPr bwMode="auto">
          <a:xfrm>
            <a:off x="6084168" y="3140968"/>
            <a:ext cx="704531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0" name="AutoShape 10"/>
          <p:cNvCxnSpPr>
            <a:cxnSpLocks noChangeShapeType="1"/>
            <a:endCxn id="39" idx="4"/>
          </p:cNvCxnSpPr>
          <p:nvPr/>
        </p:nvCxnSpPr>
        <p:spPr bwMode="auto">
          <a:xfrm flipH="1">
            <a:off x="6002065" y="3140968"/>
            <a:ext cx="10095" cy="60883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2" name="AutoShape 8"/>
          <p:cNvCxnSpPr>
            <a:cxnSpLocks noChangeShapeType="1"/>
          </p:cNvCxnSpPr>
          <p:nvPr/>
        </p:nvCxnSpPr>
        <p:spPr bwMode="auto">
          <a:xfrm flipV="1">
            <a:off x="5292080" y="3717032"/>
            <a:ext cx="648072" cy="1962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73" name="AutoShape 11"/>
          <p:cNvCxnSpPr>
            <a:cxnSpLocks noChangeShapeType="1"/>
          </p:cNvCxnSpPr>
          <p:nvPr/>
        </p:nvCxnSpPr>
        <p:spPr bwMode="auto">
          <a:xfrm flipH="1">
            <a:off x="5220072" y="3717032"/>
            <a:ext cx="10095" cy="680839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195736" y="332656"/>
            <a:ext cx="41053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SIRADA HANGİMİZ VARIZ?</a:t>
            </a:r>
            <a:endParaRPr lang="tr-TR" sz="2800" b="1" dirty="0"/>
          </a:p>
        </p:txBody>
      </p:sp>
      <p:pic>
        <p:nvPicPr>
          <p:cNvPr id="3" name="rg_hi" descr="http://t2.gstatic.com/images?q=tbn:ANd9GcR6HIj_W4oAaNl5bqp32hvnqXbg6euxG_ksySIq3hW3ZPEGSQDi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11560" y="1124744"/>
            <a:ext cx="1080120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http://t3.gstatic.com/images?q=tbn:ANd9GcQE5Yt9BAd7oxXcLCXY3pKN8_7_TVvIbI5JmD8fOianC5a9W78v_MGuiqGc">
            <a:hlinkClick r:id="rId5"/>
          </p:cNvPr>
          <p:cNvPicPr/>
          <p:nvPr/>
        </p:nvPicPr>
        <p:blipFill>
          <a:blip r:embed="rId6" r:link="rId7" cstate="print"/>
          <a:srcRect l="13158" r="7017"/>
          <a:stretch>
            <a:fillRect/>
          </a:stretch>
        </p:blipFill>
        <p:spPr bwMode="auto">
          <a:xfrm>
            <a:off x="2411760" y="1124744"/>
            <a:ext cx="991542" cy="21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3707904" y="1988840"/>
            <a:ext cx="1685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……….</a:t>
            </a:r>
            <a:endParaRPr lang="tr-TR" sz="3600" dirty="0"/>
          </a:p>
        </p:txBody>
      </p:sp>
      <p:pic>
        <p:nvPicPr>
          <p:cNvPr id="6" name="5 Resim" descr="http://t3.gstatic.com/images?q=tbn:ANd9GcQE5Yt9BAd7oxXcLCXY3pKN8_7_TVvIbI5JmD8fOianC5a9W78v_MGuiqGc">
            <a:hlinkClick r:id="rId5"/>
          </p:cNvPr>
          <p:cNvPicPr/>
          <p:nvPr/>
        </p:nvPicPr>
        <p:blipFill>
          <a:blip r:embed="rId6" r:link="rId7" cstate="print"/>
          <a:srcRect l="13158" r="7017"/>
          <a:stretch>
            <a:fillRect/>
          </a:stretch>
        </p:blipFill>
        <p:spPr bwMode="auto">
          <a:xfrm>
            <a:off x="5436096" y="1124744"/>
            <a:ext cx="991542" cy="21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rg_hi" descr="http://t2.gstatic.com/images?q=tbn:ANd9GcR6HIj_W4oAaNl5bqp32hvnqXbg6euxG_ksySIq3hW3ZPEGSQDi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948264" y="1124744"/>
            <a:ext cx="1080120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g_hi" descr="http://t2.gstatic.com/images?q=tbn:ANd9GcR6HIj_W4oAaNl5bqp32hvnqXbg6euxG_ksySIq3hW3ZPEGSQDi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699792" y="4221088"/>
            <a:ext cx="1080120" cy="2088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http://t3.gstatic.com/images?q=tbn:ANd9GcQE5Yt9BAd7oxXcLCXY3pKN8_7_TVvIbI5JmD8fOianC5a9W78v_MGuiqGc">
            <a:hlinkClick r:id="rId5"/>
          </p:cNvPr>
          <p:cNvPicPr/>
          <p:nvPr/>
        </p:nvPicPr>
        <p:blipFill>
          <a:blip r:embed="rId6" r:link="rId7" cstate="print"/>
          <a:srcRect l="13158" r="7017"/>
          <a:stretch>
            <a:fillRect/>
          </a:stretch>
        </p:blipFill>
        <p:spPr bwMode="auto">
          <a:xfrm>
            <a:off x="4499992" y="4221088"/>
            <a:ext cx="991542" cy="21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-0.11517 C 0.00747 -0.12188 0.01129 -0.12904 0.01667 -0.13367 C 0.01997 -0.13645 0.02465 -0.13714 0.02795 -0.13968 C 0.03733 -0.14639 0.02917 -0.14223 0.03681 -0.14593 C 0.04167 -0.15148 0.04774 -0.15402 0.05365 -0.15772 C 0.0592 -0.16165 0.06441 -0.16605 0.06997 -0.16998 C 0.07743 -0.1753 0.08576 -0.1783 0.09323 -0.18386 C 0.09757 -0.19195 0.09444 -0.18756 0.10469 -0.19611 C 0.10573 -0.19704 0.10712 -0.19796 0.10833 -0.19912 C 0.10955 -0.20028 0.11215 -0.20213 0.11215 -0.20189 C 0.11528 -0.20768 0.11927 -0.21184 0.1224 -0.21739 C 0.12413 -0.22016 0.12743 -0.22641 0.12743 -0.22618 C 0.13056 -0.23797 0.12639 -0.22386 0.13125 -0.23543 C 0.13403 -0.24237 0.13559 -0.24977 0.13785 -0.25694 C 0.13663 -0.26387 0.13576 -0.26781 0.13247 -0.27359 C 0.12951 -0.28446 0.13368 -0.27151 0.12743 -0.28284 C 0.12674 -0.28399 0.12674 -0.28584 0.12622 -0.28723 C 0.12465 -0.29047 0.12101 -0.29648 0.12101 -0.29625 C 0.11944 -0.3025 0.1191 -0.30851 0.11719 -0.31475 C 0.11424 -0.34412 0.11007 -0.37604 0.11858 -0.40472 C 0.12205 -0.44565 0.12101 -0.4246 0.12101 -0.46669 " pathEditMode="relative" rAng="0" ptsTypes="ffffffffffffffffffff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g_hi" descr="http://t0.gstatic.com/images?q=tbn:ANd9GcTEBCOd5Q4XFqUK7gMmQ3h28GXsO7EybgulTmakRPdhF9clwoGWFw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51520" y="260648"/>
            <a:ext cx="9735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Resim" descr="http://t1.gstatic.com/images?q=tbn:ANd9GcTZwxRVLIU-2JrVBzBPzzixU50pZ9ycA_t2yh2hHXFSZZIupZyQ3FU-6jMr">
            <a:hlinkClick r:id="rId5"/>
          </p:cNvPr>
          <p:cNvPicPr/>
          <p:nvPr/>
        </p:nvPicPr>
        <p:blipFill>
          <a:blip r:embed="rId6" r:link="rId7" cstate="print"/>
          <a:srcRect r="23809"/>
          <a:stretch>
            <a:fillRect/>
          </a:stretch>
        </p:blipFill>
        <p:spPr bwMode="auto">
          <a:xfrm>
            <a:off x="1691680" y="332656"/>
            <a:ext cx="129614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rg_hi" descr="http://t0.gstatic.com/images?q=tbn:ANd9GcTEBCOd5Q4XFqUK7gMmQ3h28GXsO7EybgulTmakRPdhF9clwoGWFw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19872" y="332656"/>
            <a:ext cx="1224136" cy="173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Metin kutusu"/>
          <p:cNvSpPr txBox="1"/>
          <p:nvPr/>
        </p:nvSpPr>
        <p:spPr>
          <a:xfrm>
            <a:off x="5004048" y="1124744"/>
            <a:ext cx="1685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 smtClean="0"/>
              <a:t>……….</a:t>
            </a:r>
            <a:endParaRPr lang="tr-TR" sz="3600" dirty="0"/>
          </a:p>
        </p:txBody>
      </p:sp>
      <p:pic>
        <p:nvPicPr>
          <p:cNvPr id="7" name="rg_hi" descr="http://t0.gstatic.com/images?q=tbn:ANd9GcTEBCOd5Q4XFqUK7gMmQ3h28GXsO7EybgulTmakRPdhF9clwoGWFw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660232" y="332656"/>
            <a:ext cx="1224136" cy="173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http://t1.gstatic.com/images?q=tbn:ANd9GcTZwxRVLIU-2JrVBzBPzzixU50pZ9ycA_t2yh2hHXFSZZIupZyQ3FU-6jMr">
            <a:hlinkClick r:id="rId5"/>
          </p:cNvPr>
          <p:cNvPicPr/>
          <p:nvPr/>
        </p:nvPicPr>
        <p:blipFill>
          <a:blip r:embed="rId6" r:link="rId7" cstate="print"/>
          <a:srcRect r="23809"/>
          <a:stretch>
            <a:fillRect/>
          </a:stretch>
        </p:blipFill>
        <p:spPr bwMode="auto">
          <a:xfrm>
            <a:off x="8063687" y="404664"/>
            <a:ext cx="108031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g_hi" descr="http://t0.gstatic.com/images?q=tbn:ANd9GcTEBCOd5Q4XFqUK7gMmQ3h28GXsO7EybgulTmakRPdhF9clwoGWFw">
            <a:hlinkClick r:id="rId2"/>
          </p:cNvPr>
          <p:cNvPicPr/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907704" y="3789040"/>
            <a:ext cx="1224136" cy="173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9 Resim" descr="http://t1.gstatic.com/images?q=tbn:ANd9GcTZwxRVLIU-2JrVBzBPzzixU50pZ9ycA_t2yh2hHXFSZZIupZyQ3FU-6jMr">
            <a:hlinkClick r:id="rId5"/>
          </p:cNvPr>
          <p:cNvPicPr/>
          <p:nvPr/>
        </p:nvPicPr>
        <p:blipFill>
          <a:blip r:embed="rId6" r:link="rId7" cstate="print"/>
          <a:srcRect r="23809"/>
          <a:stretch>
            <a:fillRect/>
          </a:stretch>
        </p:blipFill>
        <p:spPr bwMode="auto">
          <a:xfrm>
            <a:off x="4355976" y="3717032"/>
            <a:ext cx="108031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79 -0.12165 C -0.02379 -0.12211 -0.02396 -0.14663 -0.02101 -0.15449 C -0.01493 -0.17021 -0.00139 -0.17808 0.01093 -0.18132 C 0.0467 -0.1797 0.05729 -0.179 0.08784 -0.16605 C 0.09166 -0.16675 0.09566 -0.16605 0.0993 -0.1679 C 0.10086 -0.16883 0.10104 -0.17206 0.10225 -0.17368 C 0.10764 -0.18085 0.11389 -0.1864 0.11823 -0.19496 C 0.11909 -0.19889 0.12118 -0.20236 0.12118 -0.20652 C 0.12118 -0.20722 0.12152 -0.23266 0.11823 -0.24121 C 0.11354 -0.25347 0.10642 -0.25416 0.09791 -0.25671 C 0.09045 -0.25879 0.08402 -0.26272 0.07621 -0.26434 C 0.0658 -0.26943 0.07066 -0.2833 0.07187 -0.29718 C 0.07291 -0.30944 0.07621 -0.32239 0.07899 -0.33395 C 0.08229 -0.34737 0.0842 -0.36124 0.08784 -0.37442 C 0.08993 -0.39848 0.0901 -0.39316 0.08784 -0.42669 C 0.08715 -0.4371 0.0809 -0.44727 0.08055 -0.45745 C 0.08021 -0.46647 0.08055 -0.47549 0.08055 -0.48451 " pathEditMode="relative" ptsTypes="ffffffffffffffffA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fruit-pear-coloring-pages-7-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152128" cy="195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Resim" descr="k0564671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619672" y="0"/>
            <a:ext cx="1150416" cy="2013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Resim" descr="fruit-pear-coloring-pages-7-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3" y="0"/>
            <a:ext cx="1296144" cy="195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fruit-pear-coloring-pages-7-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077072"/>
            <a:ext cx="1380093" cy="195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k0564671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716016" y="0"/>
            <a:ext cx="1150416" cy="2013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k0564671"/>
          <p:cNvPicPr/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4932040" y="4005064"/>
            <a:ext cx="1150416" cy="2013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fruit-pear-coloring-pages-7-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0"/>
            <a:ext cx="1380093" cy="1951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Metin kutusu"/>
          <p:cNvSpPr txBox="1"/>
          <p:nvPr/>
        </p:nvSpPr>
        <p:spPr>
          <a:xfrm>
            <a:off x="7668345" y="908721"/>
            <a:ext cx="12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……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14894 C -0.00469 -0.1561 -0.00538 -0.16351 -0.00365 -0.17021 C -0.00278 -0.17368 3.05556E-6 -0.17553 0.00208 -0.17807 C 0.00902 -0.1864 0.01788 -0.19542 0.02673 -0.19912 C 0.03611 -0.20768 0.03715 -0.20837 0.04843 -0.21068 C 0.05816 -0.21531 0.06701 -0.21693 0.07743 -0.21855 C 0.08802 -0.22317 0.09114 -0.22294 0.10503 -0.22433 C 0.12864 -0.22363 0.15243 -0.22363 0.17604 -0.22248 C 0.18767 -0.22178 0.20034 -0.21531 0.21215 -0.21276 C 0.21996 -0.20606 0.2276 -0.20467 0.2368 -0.20305 C 0.24809 -0.19704 0.25972 -0.19704 0.2717 -0.19542 C 0.32517 -0.19773 0.30139 -0.18802 0.32239 -0.20698 C 0.32708 -0.23196 0.33194 -0.26734 0.31944 -0.28793 C 0.31684 -0.29232 0.31423 -0.29163 0.31076 -0.29371 C 0.30486 -0.29718 0.30087 -0.30134 0.29635 -0.30735 C 0.29531 -0.31152 0.29305 -0.31475 0.29201 -0.31892 C 0.28993 -0.32747 0.28889 -0.33881 0.28767 -0.34783 C 0.28854 -0.37766 0.28767 -0.40726 0.30069 -0.4327 C 0.3033 -0.44334 0.30607 -0.45444 0.31076 -0.46369 C 0.3125 -0.47849 0.31458 -0.49329 0.31666 -0.50809 C 0.31771 -0.53261 0.31944 -0.55689 0.31944 -0.58141 " pathEditMode="relative" ptsTypes="ffffffffffffffffffff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179512" y="0"/>
            <a:ext cx="1260400" cy="1188392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1547664" y="404664"/>
            <a:ext cx="12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……</a:t>
            </a:r>
            <a:endParaRPr lang="tr-TR" sz="3600" dirty="0"/>
          </a:p>
        </p:txBody>
      </p:sp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2771800" y="0"/>
            <a:ext cx="1260400" cy="1188392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4355976" y="0"/>
            <a:ext cx="1222251" cy="1275110"/>
          </a:xfrm>
          <a:prstGeom prst="smileyFace">
            <a:avLst>
              <a:gd name="adj" fmla="val -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5868144" y="0"/>
            <a:ext cx="1260400" cy="1188392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2411760" y="4005064"/>
            <a:ext cx="1260400" cy="1188392"/>
          </a:xfrm>
          <a:prstGeom prst="smileyFace">
            <a:avLst>
              <a:gd name="adj" fmla="val 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7380312" y="0"/>
            <a:ext cx="1222251" cy="1275110"/>
          </a:xfrm>
          <a:prstGeom prst="smileyFace">
            <a:avLst>
              <a:gd name="adj" fmla="val -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4860032" y="3933056"/>
            <a:ext cx="1222251" cy="1275110"/>
          </a:xfrm>
          <a:prstGeom prst="smileyFace">
            <a:avLst>
              <a:gd name="adj" fmla="val -4653"/>
            </a:avLst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597 -0.00069 -0.03211 0.00046 -0.04791 -0.00185 C -0.04878 -0.00208 -0.05312 -0.01411 -0.05659 -0.01735 C -0.0592 -0.02243 -0.06006 -0.02498 -0.06388 -0.02891 C -0.06666 -0.03168 -0.07256 -0.03677 -0.07256 -0.03677 C -0.07691 -0.04579 -0.08385 -0.0481 -0.08854 -0.05782 C -0.09427 -0.06984 -0.09791 -0.08326 -0.10434 -0.09459 C -0.10694 -0.1043 -0.11527 -0.11124 -0.12031 -0.11957 C -0.12795 -0.13205 -0.1342 -0.14269 -0.14635 -0.14662 C -0.16475 -0.15888 -0.18732 -0.15981 -0.20729 -0.16212 C -0.21875 -0.16605 -0.22829 -0.17044 -0.23923 -0.17599 C -0.24739 -0.18663 -0.26267 -0.20328 -0.27256 -0.21253 C -0.27708 -0.22179 -0.28663 -0.22525 -0.29427 -0.22965 C -0.30277 -0.23451 -0.30989 -0.24144 -0.31892 -0.24537 C -0.32482 -0.25694 -0.33298 -0.26665 -0.33923 -0.27798 C -0.34218 -0.28307 -0.34583 -0.29371 -0.34791 -0.29926 C -0.34843 -0.3025 -0.34826 -0.30597 -0.3493 -0.30897 C -0.35069 -0.31314 -0.3552 -0.32054 -0.3552 -0.32054 C -0.35798 -0.3321 -0.36302 -0.34528 -0.36822 -0.35523 C -0.36961 -0.36471 -0.37152 -0.37026 -0.37534 -0.37835 C -0.3776 -0.38969 -0.38177 -0.39986 -0.3842 -0.41119 C -0.38333 -0.43363 -0.38524 -0.44796 -0.37691 -0.46531 C -0.37534 -0.47294 -0.3743 -0.47803 -0.371 -0.48451 C -0.36736 -0.5 -0.36319 -0.51549 -0.35954 -0.53099 C -0.35763 -0.53908 -0.3552 -0.54579 -0.3552 -0.55412 " pathEditMode="relative" ptsTypes="ffffffffffffffffffffffffA">
                                      <p:cBhvr>
                                        <p:cTn id="5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3" grpId="0"/>
      <p:bldP spid="5" grpId="0" animBg="1"/>
      <p:bldP spid="2052" grpId="0" animBg="1"/>
      <p:bldP spid="7" grpId="0" animBg="1"/>
      <p:bldP spid="8" grpId="0" animBg="1"/>
      <p:bldP spid="9" grpId="0" animBg="1"/>
      <p:bldP spid="10" grpId="0" animBg="1"/>
      <p:bldP spid="10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93</TotalTime>
  <Words>25</Words>
  <Application>Microsoft Office PowerPoint</Application>
  <PresentationFormat>Ekran Gösterisi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Güven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km</dc:creator>
  <cp:lastModifiedBy>km</cp:lastModifiedBy>
  <cp:revision>22</cp:revision>
  <dcterms:created xsi:type="dcterms:W3CDTF">2012-10-10T07:38:50Z</dcterms:created>
  <dcterms:modified xsi:type="dcterms:W3CDTF">2012-10-11T07:05:08Z</dcterms:modified>
</cp:coreProperties>
</file>