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6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DD13-F11C-4806-B450-1B938C87C89F}" type="datetimeFigureOut">
              <a:rPr lang="tr-TR" smtClean="0"/>
              <a:pPr/>
              <a:t>30.10.2013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A703-706C-4090-8CC3-6360C0B392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DD13-F11C-4806-B450-1B938C87C89F}" type="datetimeFigureOut">
              <a:rPr lang="tr-TR" smtClean="0"/>
              <a:pPr/>
              <a:t>30.10.2013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A703-706C-4090-8CC3-6360C0B392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DD13-F11C-4806-B450-1B938C87C89F}" type="datetimeFigureOut">
              <a:rPr lang="tr-TR" smtClean="0"/>
              <a:pPr/>
              <a:t>30.10.2013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A703-706C-4090-8CC3-6360C0B392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Başlık, 4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E4FFE-930A-4087-8BF4-17F131A5414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DD13-F11C-4806-B450-1B938C87C89F}" type="datetimeFigureOut">
              <a:rPr lang="tr-TR" smtClean="0"/>
              <a:pPr/>
              <a:t>30.10.2013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A703-706C-4090-8CC3-6360C0B392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DD13-F11C-4806-B450-1B938C87C89F}" type="datetimeFigureOut">
              <a:rPr lang="tr-TR" smtClean="0"/>
              <a:pPr/>
              <a:t>30.10.2013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A703-706C-4090-8CC3-6360C0B392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DD13-F11C-4806-B450-1B938C87C89F}" type="datetimeFigureOut">
              <a:rPr lang="tr-TR" smtClean="0"/>
              <a:pPr/>
              <a:t>30.10.2013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A703-706C-4090-8CC3-6360C0B392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DD13-F11C-4806-B450-1B938C87C89F}" type="datetimeFigureOut">
              <a:rPr lang="tr-TR" smtClean="0"/>
              <a:pPr/>
              <a:t>30.10.2013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A703-706C-4090-8CC3-6360C0B392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DD13-F11C-4806-B450-1B938C87C89F}" type="datetimeFigureOut">
              <a:rPr lang="tr-TR" smtClean="0"/>
              <a:pPr/>
              <a:t>30.10.2013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A703-706C-4090-8CC3-6360C0B392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DD13-F11C-4806-B450-1B938C87C89F}" type="datetimeFigureOut">
              <a:rPr lang="tr-TR" smtClean="0"/>
              <a:pPr/>
              <a:t>30.10.2013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A703-706C-4090-8CC3-6360C0B392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DD13-F11C-4806-B450-1B938C87C89F}" type="datetimeFigureOut">
              <a:rPr lang="tr-TR" smtClean="0"/>
              <a:pPr/>
              <a:t>30.10.2013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A703-706C-4090-8CC3-6360C0B392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DD13-F11C-4806-B450-1B938C87C89F}" type="datetimeFigureOut">
              <a:rPr lang="tr-TR" smtClean="0"/>
              <a:pPr/>
              <a:t>30.10.2013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A703-706C-4090-8CC3-6360C0B392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ADD13-F11C-4806-B450-1B938C87C89F}" type="datetimeFigureOut">
              <a:rPr lang="tr-TR" smtClean="0"/>
              <a:pPr/>
              <a:t>30.10.2013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DCA703-706C-4090-8CC3-6360C0B392C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.tr/imgres?imgurl=http://www.webdersleri.com/ders/el1.jpg&amp;imgrefurl=http://www.r10.net/pardus/167610-r10-parduscular-ellerini-kaldirsin-3.html&amp;h=378&amp;w=317&amp;sz=28&amp;hl=tr&amp;start=4&amp;um=1&amp;usg=__9v7lMlm-IoFyLG2lK_lgHIRcPQM=&amp;tbnid=rqcGHUm-45wDmM:&amp;tbnh=122&amp;tbnw=102&amp;prev=/images?q=el+resimleri&amp;ndsp=18&amp;um=1&amp;hl=tr&amp;sa=N" TargetMode="Externa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0" name="WordArt 52"/>
          <p:cNvSpPr>
            <a:spLocks noChangeArrowheads="1" noChangeShapeType="1" noTextEdit="1"/>
          </p:cNvSpPr>
          <p:nvPr/>
        </p:nvSpPr>
        <p:spPr bwMode="auto">
          <a:xfrm>
            <a:off x="1547664" y="836712"/>
            <a:ext cx="71913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Hand writing Mutlu"/>
              </a:rPr>
              <a:t>e</a:t>
            </a:r>
          </a:p>
        </p:txBody>
      </p:sp>
      <p:sp>
        <p:nvSpPr>
          <p:cNvPr id="2101" name="WordArt 53"/>
          <p:cNvSpPr>
            <a:spLocks noChangeArrowheads="1" noChangeShapeType="1" noTextEdit="1"/>
          </p:cNvSpPr>
          <p:nvPr/>
        </p:nvSpPr>
        <p:spPr bwMode="auto">
          <a:xfrm>
            <a:off x="1547664" y="1700808"/>
            <a:ext cx="647700" cy="1585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Hand writing Mutlu"/>
              </a:rPr>
              <a:t>l</a:t>
            </a:r>
          </a:p>
        </p:txBody>
      </p:sp>
      <p:sp>
        <p:nvSpPr>
          <p:cNvPr id="11268" name="Line 62"/>
          <p:cNvSpPr>
            <a:spLocks noChangeShapeType="1"/>
          </p:cNvSpPr>
          <p:nvPr/>
        </p:nvSpPr>
        <p:spPr bwMode="auto">
          <a:xfrm flipV="1">
            <a:off x="3707904" y="5085184"/>
            <a:ext cx="2448272" cy="43204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11269" name="Line 63"/>
          <p:cNvSpPr>
            <a:spLocks noChangeShapeType="1"/>
          </p:cNvSpPr>
          <p:nvPr/>
        </p:nvSpPr>
        <p:spPr bwMode="auto">
          <a:xfrm flipV="1">
            <a:off x="2051720" y="2276872"/>
            <a:ext cx="1800200" cy="64807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2129" name="WordArt 81"/>
          <p:cNvSpPr>
            <a:spLocks noChangeArrowheads="1" noChangeShapeType="1" noTextEdit="1"/>
          </p:cNvSpPr>
          <p:nvPr/>
        </p:nvSpPr>
        <p:spPr bwMode="auto">
          <a:xfrm>
            <a:off x="3779912" y="1196752"/>
            <a:ext cx="1368425" cy="1530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Hand writing Mutlu"/>
              </a:rPr>
              <a:t>el</a:t>
            </a:r>
          </a:p>
        </p:txBody>
      </p:sp>
      <p:sp>
        <p:nvSpPr>
          <p:cNvPr id="2131" name="WordArt 83"/>
          <p:cNvSpPr>
            <a:spLocks noChangeArrowheads="1" noChangeShapeType="1" noTextEdit="1"/>
          </p:cNvSpPr>
          <p:nvPr/>
        </p:nvSpPr>
        <p:spPr bwMode="auto">
          <a:xfrm>
            <a:off x="2555776" y="3068960"/>
            <a:ext cx="1368425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Hand writing Mutlu"/>
              </a:rPr>
              <a:t>el</a:t>
            </a:r>
          </a:p>
        </p:txBody>
      </p:sp>
      <p:sp>
        <p:nvSpPr>
          <p:cNvPr id="2132" name="WordArt 84"/>
          <p:cNvSpPr>
            <a:spLocks noChangeArrowheads="1" noChangeShapeType="1" noTextEdit="1"/>
          </p:cNvSpPr>
          <p:nvPr/>
        </p:nvSpPr>
        <p:spPr bwMode="auto">
          <a:xfrm>
            <a:off x="2915816" y="5013176"/>
            <a:ext cx="792162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Hand writing Mutlu"/>
              </a:rPr>
              <a:t>e</a:t>
            </a:r>
          </a:p>
        </p:txBody>
      </p:sp>
      <p:sp>
        <p:nvSpPr>
          <p:cNvPr id="11273" name="Line 85"/>
          <p:cNvSpPr>
            <a:spLocks noChangeShapeType="1"/>
          </p:cNvSpPr>
          <p:nvPr/>
        </p:nvSpPr>
        <p:spPr bwMode="auto">
          <a:xfrm>
            <a:off x="2267744" y="1340768"/>
            <a:ext cx="1584176" cy="936104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11274" name="Line 86"/>
          <p:cNvSpPr>
            <a:spLocks noChangeShapeType="1"/>
          </p:cNvSpPr>
          <p:nvPr/>
        </p:nvSpPr>
        <p:spPr bwMode="auto">
          <a:xfrm>
            <a:off x="3779912" y="4365104"/>
            <a:ext cx="2376264" cy="72008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2135" name="WordArt 87"/>
          <p:cNvSpPr>
            <a:spLocks noChangeArrowheads="1" noChangeShapeType="1" noTextEdit="1"/>
          </p:cNvSpPr>
          <p:nvPr/>
        </p:nvSpPr>
        <p:spPr bwMode="auto">
          <a:xfrm>
            <a:off x="6084168" y="4005064"/>
            <a:ext cx="1944688" cy="1547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Hand writing Mutlu"/>
              </a:rPr>
              <a:t>ele</a:t>
            </a:r>
          </a:p>
        </p:txBody>
      </p:sp>
      <p:sp>
        <p:nvSpPr>
          <p:cNvPr id="2137" name="Oval 89"/>
          <p:cNvSpPr>
            <a:spLocks noChangeArrowheads="1"/>
          </p:cNvSpPr>
          <p:nvPr/>
        </p:nvSpPr>
        <p:spPr bwMode="auto">
          <a:xfrm>
            <a:off x="6732240" y="3717032"/>
            <a:ext cx="1439863" cy="2089150"/>
          </a:xfrm>
          <a:prstGeom prst="ellipse">
            <a:avLst/>
          </a:prstGeom>
          <a:noFill/>
          <a:ln w="76200" algn="ctr">
            <a:solidFill>
              <a:srgbClr val="FF0000"/>
            </a:solidFill>
            <a:round/>
            <a:headEnd/>
            <a:tailEnd/>
          </a:ln>
        </p:spPr>
        <p:txBody>
          <a:bodyPr rot="10800000" vert="eaVert" anchor="ctr">
            <a:spAutoFit/>
          </a:bodyPr>
          <a:lstStyle/>
          <a:p>
            <a:endParaRPr lang="tr-TR"/>
          </a:p>
        </p:txBody>
      </p:sp>
      <p:pic>
        <p:nvPicPr>
          <p:cNvPr id="2138" name="Picture 90" descr="el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76672"/>
            <a:ext cx="1916112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WordArt 5"/>
          <p:cNvSpPr>
            <a:spLocks noChangeArrowheads="1" noChangeShapeType="1" noTextEdit="1"/>
          </p:cNvSpPr>
          <p:nvPr/>
        </p:nvSpPr>
        <p:spPr bwMode="auto">
          <a:xfrm>
            <a:off x="2987824" y="6381328"/>
            <a:ext cx="3278163" cy="2606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HAZIRLAYAN: JALE YALÇIN</a:t>
            </a:r>
          </a:p>
        </p:txBody>
      </p:sp>
    </p:spTree>
    <p:custDataLst>
      <p:tags r:id="rId1"/>
    </p:custDataLst>
  </p:cSld>
  <p:clrMapOvr>
    <a:masterClrMapping/>
  </p:clrMapOvr>
  <p:transition advTm="612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2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2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2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2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2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2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2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2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2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2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2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2000" fill="hold"/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21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21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000"/>
                                        <p:tgtEl>
                                          <p:spTgt spid="2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0" grpId="0" animBg="1"/>
      <p:bldP spid="2100" grpId="1" animBg="1"/>
      <p:bldP spid="2101" grpId="0" animBg="1"/>
      <p:bldP spid="2101" grpId="1" animBg="1"/>
      <p:bldP spid="2129" grpId="0" animBg="1"/>
      <p:bldP spid="2129" grpId="1" animBg="1"/>
      <p:bldP spid="2131" grpId="0" animBg="1"/>
      <p:bldP spid="2131" grpId="1" animBg="1"/>
      <p:bldP spid="2132" grpId="0" animBg="1"/>
      <p:bldP spid="2132" grpId="1" animBg="1"/>
      <p:bldP spid="2135" grpId="0" animBg="1"/>
      <p:bldP spid="2135" grpId="1" animBg="1"/>
      <p:bldP spid="213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9|6.8|1.7|6.1|2.5|5.8|3.6|5.4|2.2|4.8|3.3|6.4|1.3|6.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10</Words>
  <Application>Microsoft Office PowerPoint</Application>
  <PresentationFormat>Ekran Gösterisi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efe</dc:creator>
  <cp:lastModifiedBy>efe</cp:lastModifiedBy>
  <cp:revision>3</cp:revision>
  <dcterms:created xsi:type="dcterms:W3CDTF">2013-10-30T20:13:57Z</dcterms:created>
  <dcterms:modified xsi:type="dcterms:W3CDTF">2013-10-30T20:34:12Z</dcterms:modified>
</cp:coreProperties>
</file>