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5" r:id="rId3"/>
    <p:sldId id="275" r:id="rId4"/>
    <p:sldId id="266" r:id="rId5"/>
    <p:sldId id="267" r:id="rId6"/>
    <p:sldId id="268" r:id="rId7"/>
    <p:sldId id="269" r:id="rId8"/>
    <p:sldId id="256" r:id="rId9"/>
    <p:sldId id="257" r:id="rId10"/>
    <p:sldId id="258" r:id="rId11"/>
    <p:sldId id="259" r:id="rId12"/>
    <p:sldId id="260" r:id="rId13"/>
    <p:sldId id="261" r:id="rId14"/>
    <p:sldId id="262" r:id="rId15"/>
    <p:sldId id="274" r:id="rId16"/>
    <p:sldId id="273" r:id="rId17"/>
    <p:sldId id="276" r:id="rId18"/>
    <p:sldId id="272" r:id="rId19"/>
    <p:sldId id="270" r:id="rId20"/>
    <p:sldId id="271" r:id="rId21"/>
    <p:sldId id="278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IcyeaUHrObuCtQtGSTsCwg==" hashData="q+QRfadtZyx5LLuDoWLNcF9wOY0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1324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6834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2512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6241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2223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9662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0420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574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4537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413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0896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F69A2-327B-4B9B-A050-2816ABF69A62}" type="datetimeFigureOut">
              <a:rPr lang="tr-TR" smtClean="0"/>
              <a:t>30.10.2013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B5975-4E17-4700-8340-918159E69BA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440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302774" y="838200"/>
            <a:ext cx="6553200" cy="1524000"/>
          </a:xfrm>
          <a:prstGeom prst="wedgeRectCallout">
            <a:avLst>
              <a:gd name="adj1" fmla="val -20759"/>
              <a:gd name="adj2" fmla="val 13801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4800" b="1" dirty="0" smtClean="0">
                <a:solidFill>
                  <a:srgbClr val="FF0000"/>
                </a:solidFill>
              </a:rPr>
              <a:t>ÖRÜNTÜ VE ŞEKİL ÖRÜNTÜSÜ</a:t>
            </a:r>
            <a:endParaRPr lang="tr-TR" altLang="tr-TR" sz="4800" b="1" dirty="0">
              <a:solidFill>
                <a:srgbClr val="FF0000"/>
              </a:solidFill>
            </a:endParaRP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59774" y="4567084"/>
            <a:ext cx="8839200" cy="1981200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4400" b="1" dirty="0">
                <a:solidFill>
                  <a:srgbClr val="FF0000"/>
                </a:solidFill>
              </a:rPr>
              <a:t>ÖMER ASKERDEN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b="1" dirty="0">
                <a:solidFill>
                  <a:srgbClr val="FF0000"/>
                </a:solidFill>
              </a:rPr>
              <a:t>PİRİ MEHMET PAŞA ORTAOKULU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b="1" dirty="0">
                <a:solidFill>
                  <a:srgbClr val="FF0000"/>
                </a:solidFill>
              </a:rPr>
              <a:t>UZMAN </a:t>
            </a:r>
            <a:r>
              <a:rPr lang="tr-TR" altLang="tr-TR" sz="2800" b="1" dirty="0" smtClean="0">
                <a:solidFill>
                  <a:srgbClr val="FF0000"/>
                </a:solidFill>
              </a:rPr>
              <a:t>İLKÖĞRETİM MATEMATİK </a:t>
            </a:r>
            <a:r>
              <a:rPr lang="tr-TR" altLang="tr-TR" sz="2800" b="1" dirty="0">
                <a:solidFill>
                  <a:srgbClr val="FF0000"/>
                </a:solidFill>
              </a:rPr>
              <a:t>ÖĞRETMENİ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/>
              <a:t>		</a:t>
            </a:r>
            <a:r>
              <a:rPr lang="tr-TR" alt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4981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1" y="228600"/>
            <a:ext cx="89281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" y="228600"/>
            <a:ext cx="8768631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304800"/>
            <a:ext cx="7762875" cy="445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323229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52400"/>
            <a:ext cx="850053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3477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00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458200" cy="488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98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4" y="152400"/>
            <a:ext cx="8124825" cy="47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62200" y="4219224"/>
            <a:ext cx="1752600" cy="6860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1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305800" cy="436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457200" y="3985545"/>
            <a:ext cx="1752600" cy="6860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53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2400" y="228600"/>
            <a:ext cx="8839200" cy="160043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  :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      </a:t>
            </a:r>
            <a:r>
              <a:rPr lang="tr-TR" sz="2000" b="1" dirty="0" smtClean="0"/>
              <a:t>'' </a:t>
            </a:r>
            <a:r>
              <a:rPr lang="tr-TR" sz="2000" b="1" dirty="0"/>
              <a:t>11.n+6 '' kuralı ile verilen bir örüntünün 24. terimi aşağıdaki seçeneklerden hangisinde doğru olarak verilmiştir?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   </a:t>
            </a:r>
            <a:r>
              <a:rPr lang="tr-TR" sz="2000" b="1" dirty="0" smtClean="0"/>
              <a:t>	 </a:t>
            </a:r>
            <a:r>
              <a:rPr lang="tr-TR" sz="2000" b="1" dirty="0"/>
              <a:t>a) 258      	b) 270      	c) 274      	d) 276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2438400" y="1143000"/>
            <a:ext cx="1752600" cy="6860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52400" y="3567499"/>
            <a:ext cx="8839200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</a:t>
            </a:r>
          </a:p>
          <a:p>
            <a:r>
              <a:rPr lang="tr-TR" sz="2000" b="1" dirty="0" smtClean="0"/>
              <a:t>        '' </a:t>
            </a:r>
            <a:r>
              <a:rPr lang="tr-TR" sz="2000" b="1" dirty="0"/>
              <a:t>7.n+2 '' kuralı ile verilen bir örüntünün 21.terimi aşağıdaki seçeneklerden hangisinde doğru olarak verilmiştir?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	      a) 152      	b) 150       	c) 149     	d) 148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4191000" y="4512677"/>
            <a:ext cx="1752600" cy="6860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87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8600" y="1295400"/>
            <a:ext cx="8686800" cy="4173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/>
              <a:t>ŞEKİL ÖRÜNTÜSÜ</a:t>
            </a:r>
          </a:p>
          <a:p>
            <a:pPr algn="ctr"/>
            <a:r>
              <a:rPr lang="tr-TR" sz="5400" b="1" dirty="0" smtClean="0"/>
              <a:t>MATEMATİK 6</a:t>
            </a:r>
          </a:p>
          <a:p>
            <a:pPr algn="ctr"/>
            <a:r>
              <a:rPr lang="tr-TR" sz="5400" b="1" dirty="0" smtClean="0"/>
              <a:t>EŞ VE BENZER ÇOKGENLERLE ÖRÜNTÜ OLUŞTURMA</a:t>
            </a:r>
            <a:endParaRPr lang="tr-TR" sz="5400" b="1" dirty="0"/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2400" y="228600"/>
            <a:ext cx="8839200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 </a:t>
            </a:r>
          </a:p>
          <a:p>
            <a:r>
              <a:rPr lang="tr-TR" sz="2000" b="1" dirty="0" smtClean="0"/>
              <a:t>       '' </a:t>
            </a:r>
            <a:r>
              <a:rPr lang="tr-TR" sz="2000" b="1" dirty="0"/>
              <a:t>5.n+7 '' kuralı ile verilen bir örüntünün 30.terimi aşağıdaki seçeneklerden hangisinde doğru olarak verilmiştir?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      </a:t>
            </a:r>
            <a:r>
              <a:rPr lang="tr-TR" sz="2000" b="1" dirty="0" smtClean="0"/>
              <a:t>	a</a:t>
            </a:r>
            <a:r>
              <a:rPr lang="tr-TR" sz="2000" b="1" dirty="0"/>
              <a:t>) 157      	</a:t>
            </a:r>
            <a:r>
              <a:rPr lang="tr-TR" sz="2000" b="1" dirty="0" smtClean="0"/>
              <a:t>b</a:t>
            </a:r>
            <a:r>
              <a:rPr lang="tr-TR" sz="2000" b="1" dirty="0"/>
              <a:t>) 156       	c) 143      	</a:t>
            </a:r>
            <a:r>
              <a:rPr lang="tr-TR" sz="2000" b="1" dirty="0" smtClean="0"/>
              <a:t>d</a:t>
            </a:r>
            <a:r>
              <a:rPr lang="tr-TR" sz="2000" b="1" dirty="0"/>
              <a:t>) 144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685800" y="1173778"/>
            <a:ext cx="1752600" cy="6860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52400" y="3886200"/>
            <a:ext cx="8839200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</a:t>
            </a:r>
          </a:p>
          <a:p>
            <a:r>
              <a:rPr lang="tr-TR" sz="2000" b="1" dirty="0" smtClean="0"/>
              <a:t>      '' </a:t>
            </a:r>
            <a:r>
              <a:rPr lang="tr-TR" sz="2000" b="1" dirty="0"/>
              <a:t>6.n+3 '' kuralı ile verilen bir örüntünün 18. terimi aşağıdaki seçeneklerden hangisinde doğru olarak verilmiştir?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 </a:t>
            </a:r>
            <a:r>
              <a:rPr lang="tr-TR" sz="2000" b="1" dirty="0" smtClean="0"/>
              <a:t>	   </a:t>
            </a:r>
            <a:r>
              <a:rPr lang="tr-TR" sz="2000" b="1" dirty="0"/>
              <a:t>a) 112      	b) 111       	c) 113      	d) 114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2438400" y="4831378"/>
            <a:ext cx="1752600" cy="6860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19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302774" y="838200"/>
            <a:ext cx="6553200" cy="1524000"/>
          </a:xfrm>
          <a:prstGeom prst="wedgeRectCallout">
            <a:avLst>
              <a:gd name="adj1" fmla="val -20759"/>
              <a:gd name="adj2" fmla="val 13801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8800" b="1" dirty="0" smtClean="0">
                <a:solidFill>
                  <a:srgbClr val="FF0000"/>
                </a:solidFill>
              </a:rPr>
              <a:t>hazırlayan</a:t>
            </a:r>
            <a:endParaRPr lang="tr-TR" altLang="tr-TR" sz="8800" b="1" dirty="0">
              <a:solidFill>
                <a:srgbClr val="FF0000"/>
              </a:solidFill>
            </a:endParaRP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59774" y="4567084"/>
            <a:ext cx="8839200" cy="1981200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4400" b="1" dirty="0">
                <a:solidFill>
                  <a:srgbClr val="FF0000"/>
                </a:solidFill>
              </a:rPr>
              <a:t>ÖMER ASKERDEN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b="1" dirty="0">
                <a:solidFill>
                  <a:srgbClr val="FF0000"/>
                </a:solidFill>
              </a:rPr>
              <a:t>PİRİ MEHMET PAŞA ORTAOKULU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b="1">
                <a:solidFill>
                  <a:srgbClr val="FF0000"/>
                </a:solidFill>
              </a:rPr>
              <a:t>UZMAN </a:t>
            </a:r>
            <a:r>
              <a:rPr lang="tr-TR" altLang="tr-TR" sz="2800" b="1" smtClean="0">
                <a:solidFill>
                  <a:srgbClr val="FF0000"/>
                </a:solidFill>
              </a:rPr>
              <a:t>İLKÖĞRETİM MATEMATİK </a:t>
            </a:r>
            <a:r>
              <a:rPr lang="tr-TR" altLang="tr-TR" sz="2800" b="1" dirty="0">
                <a:solidFill>
                  <a:srgbClr val="FF0000"/>
                </a:solidFill>
              </a:rPr>
              <a:t>ÖĞRETMENİ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/>
              <a:t>		</a:t>
            </a:r>
            <a:r>
              <a:rPr lang="tr-TR" altLang="tr-TR" sz="2000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66870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2400" y="2397949"/>
            <a:ext cx="8839200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2.Geometri</a:t>
            </a:r>
            <a:endParaRPr lang="tr-TR" sz="2000" dirty="0"/>
          </a:p>
          <a:p>
            <a:r>
              <a:rPr lang="tr-TR" sz="2000" b="1" dirty="0"/>
              <a:t>2.6 Örüntü ve süslemeler</a:t>
            </a:r>
            <a:endParaRPr lang="tr-TR" sz="2000" dirty="0"/>
          </a:p>
          <a:p>
            <a:r>
              <a:rPr lang="tr-TR" sz="2000" b="1" dirty="0"/>
              <a:t>1.1 Doğal </a:t>
            </a:r>
            <a:r>
              <a:rPr lang="tr-TR" sz="2000" b="1" dirty="0" smtClean="0"/>
              <a:t>sayılar</a:t>
            </a:r>
          </a:p>
          <a:p>
            <a:r>
              <a:rPr lang="tr-TR" sz="2000" b="1" dirty="0"/>
              <a:t>2.6.2 Çokgenler ile çokgensel bölgelerin eş ve benzerlerini kullanarak örüntüler oluşturur.2</a:t>
            </a:r>
            <a:endParaRPr lang="tr-TR" sz="2000" dirty="0"/>
          </a:p>
          <a:p>
            <a:r>
              <a:rPr lang="tr-TR" sz="2000" b="1" dirty="0"/>
              <a:t>1.1.2 Doğal sayılar kümesinde toplama ve çarpma işlemlerinin özelliklerini uygular.3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27865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45241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61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19860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75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7233"/>
            <a:ext cx="8229600" cy="564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37149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47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39692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4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28600"/>
            <a:ext cx="819234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963557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161</Words>
  <Application>Microsoft Office PowerPoint</Application>
  <PresentationFormat>Ekran Gösterisi (4:3)</PresentationFormat>
  <Paragraphs>51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17</cp:revision>
  <dcterms:created xsi:type="dcterms:W3CDTF">2013-10-30T06:25:22Z</dcterms:created>
  <dcterms:modified xsi:type="dcterms:W3CDTF">2013-10-30T08:17:51Z</dcterms:modified>
</cp:coreProperties>
</file>