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08" autoAdjust="0"/>
  </p:normalViewPr>
  <p:slideViewPr>
    <p:cSldViewPr>
      <p:cViewPr>
        <p:scale>
          <a:sx n="75" d="100"/>
          <a:sy n="75" d="100"/>
        </p:scale>
        <p:origin x="-120" y="37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2136" y="-8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705218-B2F1-402F-A026-CE471E4C1FE8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6665A-813B-41ED-B47A-6A338F3A64A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A6665A-813B-41ED-B47A-6A338F3A64AF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A6665A-813B-41ED-B47A-6A338F3A64AF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A6665A-813B-41ED-B47A-6A338F3A64AF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A6665A-813B-41ED-B47A-6A338F3A64AF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A6665A-813B-41ED-B47A-6A338F3A64AF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23.08.2011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547664" y="1844824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452</a:t>
            </a:r>
            <a:endParaRPr lang="tr-TR" sz="36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683568" y="1844824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367.</a:t>
            </a:r>
            <a:endParaRPr lang="tr-TR" sz="3600" dirty="0"/>
          </a:p>
        </p:txBody>
      </p:sp>
      <p:sp>
        <p:nvSpPr>
          <p:cNvPr id="6" name="5 Sağ Ayraç"/>
          <p:cNvSpPr/>
          <p:nvPr/>
        </p:nvSpPr>
        <p:spPr>
          <a:xfrm rot="16200000">
            <a:off x="1835696" y="1484784"/>
            <a:ext cx="360040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Ayraç"/>
          <p:cNvSpPr/>
          <p:nvPr/>
        </p:nvSpPr>
        <p:spPr>
          <a:xfrm rot="16200000">
            <a:off x="899592" y="1484784"/>
            <a:ext cx="432048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 rot="16200000">
            <a:off x="1532275" y="590636"/>
            <a:ext cx="1264496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BİR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497597" y="590636"/>
            <a:ext cx="1264496" cy="89255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FF00"/>
                </a:solidFill>
              </a:rPr>
              <a:t>BİN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  <p:cxnSp>
        <p:nvCxnSpPr>
          <p:cNvPr id="28" name="27 Düz Bağlayıcı"/>
          <p:cNvCxnSpPr/>
          <p:nvPr/>
        </p:nvCxnSpPr>
        <p:spPr>
          <a:xfrm rot="5400000">
            <a:off x="2087724" y="2528900"/>
            <a:ext cx="360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Bağlayıcı"/>
          <p:cNvCxnSpPr/>
          <p:nvPr/>
        </p:nvCxnSpPr>
        <p:spPr>
          <a:xfrm rot="5400000">
            <a:off x="1655676" y="2744924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Düz Bağlayıcı"/>
          <p:cNvCxnSpPr/>
          <p:nvPr/>
        </p:nvCxnSpPr>
        <p:spPr>
          <a:xfrm rot="5400000">
            <a:off x="1295636" y="2960948"/>
            <a:ext cx="1080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Düz Bağlayıcı"/>
          <p:cNvCxnSpPr/>
          <p:nvPr/>
        </p:nvCxnSpPr>
        <p:spPr>
          <a:xfrm rot="5400000">
            <a:off x="503548" y="3176972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Bağlayıcı"/>
          <p:cNvCxnSpPr/>
          <p:nvPr/>
        </p:nvCxnSpPr>
        <p:spPr>
          <a:xfrm rot="5400000">
            <a:off x="71500" y="3392996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Bağlayıcı"/>
          <p:cNvCxnSpPr/>
          <p:nvPr/>
        </p:nvCxnSpPr>
        <p:spPr>
          <a:xfrm rot="5400000">
            <a:off x="-396552" y="3645024"/>
            <a:ext cx="24482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Düz Ok Bağlayıcısı"/>
          <p:cNvCxnSpPr/>
          <p:nvPr/>
        </p:nvCxnSpPr>
        <p:spPr>
          <a:xfrm>
            <a:off x="2267744" y="2708920"/>
            <a:ext cx="7920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Düz Ok Bağlayıcısı"/>
          <p:cNvCxnSpPr/>
          <p:nvPr/>
        </p:nvCxnSpPr>
        <p:spPr>
          <a:xfrm>
            <a:off x="2051720" y="3140968"/>
            <a:ext cx="10081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Düz Ok Bağlayıcısı"/>
          <p:cNvCxnSpPr/>
          <p:nvPr/>
        </p:nvCxnSpPr>
        <p:spPr>
          <a:xfrm>
            <a:off x="1835696" y="3501008"/>
            <a:ext cx="12241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Düz Ok Bağlayıcısı"/>
          <p:cNvCxnSpPr/>
          <p:nvPr/>
        </p:nvCxnSpPr>
        <p:spPr>
          <a:xfrm>
            <a:off x="1331640" y="4005064"/>
            <a:ext cx="172819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Düz Ok Bağlayıcısı"/>
          <p:cNvCxnSpPr/>
          <p:nvPr/>
        </p:nvCxnSpPr>
        <p:spPr>
          <a:xfrm>
            <a:off x="1115616" y="4437112"/>
            <a:ext cx="194421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Düz Ok Bağlayıcısı"/>
          <p:cNvCxnSpPr/>
          <p:nvPr/>
        </p:nvCxnSpPr>
        <p:spPr>
          <a:xfrm>
            <a:off x="827584" y="4869160"/>
            <a:ext cx="216024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45 Metin kutusu"/>
          <p:cNvSpPr txBox="1"/>
          <p:nvPr/>
        </p:nvSpPr>
        <p:spPr>
          <a:xfrm>
            <a:off x="5940152" y="1268760"/>
            <a:ext cx="2880320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3600" b="1" u="sng" dirty="0" smtClean="0">
                <a:solidFill>
                  <a:srgbClr val="0070C0"/>
                </a:solidFill>
              </a:rPr>
              <a:t>BASAMAK DEĞERİ</a:t>
            </a:r>
            <a:endParaRPr lang="tr-TR" sz="3600" b="1" u="sng" dirty="0">
              <a:solidFill>
                <a:srgbClr val="0070C0"/>
              </a:solidFill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3203848" y="242088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2</a:t>
            </a:r>
            <a:endParaRPr lang="tr-TR" sz="2800" dirty="0"/>
          </a:p>
        </p:txBody>
      </p:sp>
      <p:sp>
        <p:nvSpPr>
          <p:cNvPr id="82" name="81 Metin kutusu"/>
          <p:cNvSpPr txBox="1"/>
          <p:nvPr/>
        </p:nvSpPr>
        <p:spPr>
          <a:xfrm>
            <a:off x="611560" y="5805264"/>
            <a:ext cx="7848872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solidFill>
                  <a:srgbClr val="0070C0"/>
                </a:solidFill>
              </a:rPr>
              <a:t>Üç yüz altmış yedi </a:t>
            </a:r>
            <a:r>
              <a:rPr lang="tr-TR" sz="3200" dirty="0" smtClean="0">
                <a:solidFill>
                  <a:srgbClr val="FF0000"/>
                </a:solidFill>
              </a:rPr>
              <a:t>bin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smtClean="0">
                <a:solidFill>
                  <a:srgbClr val="0070C0"/>
                </a:solidFill>
              </a:rPr>
              <a:t>dört yüz elli iki</a:t>
            </a:r>
            <a:endParaRPr lang="tr-TR" sz="3200" dirty="0">
              <a:solidFill>
                <a:srgbClr val="0070C0"/>
              </a:solidFill>
            </a:endParaRPr>
          </a:p>
        </p:txBody>
      </p:sp>
      <p:sp>
        <p:nvSpPr>
          <p:cNvPr id="83" name="82 Metin kutusu"/>
          <p:cNvSpPr txBox="1"/>
          <p:nvPr/>
        </p:nvSpPr>
        <p:spPr>
          <a:xfrm>
            <a:off x="755576" y="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BÖLÜKLER</a:t>
            </a:r>
            <a:endParaRPr lang="tr-TR" sz="2800" dirty="0"/>
          </a:p>
        </p:txBody>
      </p:sp>
      <p:sp>
        <p:nvSpPr>
          <p:cNvPr id="84" name="83 Metin kutusu"/>
          <p:cNvSpPr txBox="1"/>
          <p:nvPr/>
        </p:nvSpPr>
        <p:spPr>
          <a:xfrm>
            <a:off x="1907704" y="5301208"/>
            <a:ext cx="3312368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SAYININ OKUNUŞU</a:t>
            </a:r>
            <a:endParaRPr lang="tr-TR" sz="2800" dirty="0"/>
          </a:p>
        </p:txBody>
      </p:sp>
      <p:sp>
        <p:nvSpPr>
          <p:cNvPr id="31" name="30 Metin kutusu"/>
          <p:cNvSpPr txBox="1"/>
          <p:nvPr/>
        </p:nvSpPr>
        <p:spPr>
          <a:xfrm>
            <a:off x="3059832" y="1916832"/>
            <a:ext cx="2376264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800" b="1" u="sng" dirty="0" smtClean="0">
                <a:solidFill>
                  <a:schemeClr val="accent6">
                    <a:lumMod val="75000"/>
                  </a:schemeClr>
                </a:solidFill>
              </a:rPr>
              <a:t>ÇÖZÜMLEME</a:t>
            </a:r>
            <a:endParaRPr lang="tr-TR" sz="28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44" name="43 Düz Bağlayıcı"/>
          <p:cNvCxnSpPr/>
          <p:nvPr/>
        </p:nvCxnSpPr>
        <p:spPr>
          <a:xfrm>
            <a:off x="6516216" y="4941168"/>
            <a:ext cx="1800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44 Metin kutusu"/>
          <p:cNvSpPr txBox="1"/>
          <p:nvPr/>
        </p:nvSpPr>
        <p:spPr>
          <a:xfrm>
            <a:off x="6588224" y="5085184"/>
            <a:ext cx="180020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0070C0"/>
                </a:solidFill>
              </a:rPr>
              <a:t> 367.452</a:t>
            </a:r>
            <a:endParaRPr lang="tr-TR" sz="2800" b="1" dirty="0">
              <a:solidFill>
                <a:srgbClr val="0070C0"/>
              </a:solidFill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3491880" y="242088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48" name="47 Metin kutusu"/>
          <p:cNvSpPr txBox="1"/>
          <p:nvPr/>
        </p:nvSpPr>
        <p:spPr>
          <a:xfrm>
            <a:off x="3779912" y="242088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9" name="48 Metin kutusu"/>
          <p:cNvSpPr txBox="1"/>
          <p:nvPr/>
        </p:nvSpPr>
        <p:spPr>
          <a:xfrm>
            <a:off x="5580112" y="249289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50" name="49 Metin kutusu"/>
          <p:cNvSpPr txBox="1"/>
          <p:nvPr/>
        </p:nvSpPr>
        <p:spPr>
          <a:xfrm>
            <a:off x="6804248" y="249289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      2</a:t>
            </a:r>
            <a:endParaRPr lang="tr-TR" sz="2800" dirty="0"/>
          </a:p>
        </p:txBody>
      </p:sp>
      <p:sp>
        <p:nvSpPr>
          <p:cNvPr id="51" name="50 Metin kutusu"/>
          <p:cNvSpPr txBox="1"/>
          <p:nvPr/>
        </p:nvSpPr>
        <p:spPr>
          <a:xfrm>
            <a:off x="3203848" y="371703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7</a:t>
            </a:r>
            <a:endParaRPr lang="tr-TR" sz="2800" dirty="0"/>
          </a:p>
        </p:txBody>
      </p:sp>
      <p:sp>
        <p:nvSpPr>
          <p:cNvPr id="52" name="51 Metin kutusu"/>
          <p:cNvSpPr txBox="1"/>
          <p:nvPr/>
        </p:nvSpPr>
        <p:spPr>
          <a:xfrm>
            <a:off x="3203848" y="321297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4</a:t>
            </a:r>
            <a:endParaRPr lang="tr-TR" sz="2800" dirty="0"/>
          </a:p>
        </p:txBody>
      </p:sp>
      <p:sp>
        <p:nvSpPr>
          <p:cNvPr id="54" name="53 Metin kutusu"/>
          <p:cNvSpPr txBox="1"/>
          <p:nvPr/>
        </p:nvSpPr>
        <p:spPr>
          <a:xfrm>
            <a:off x="3203848" y="285293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5</a:t>
            </a:r>
            <a:endParaRPr lang="tr-TR" sz="2800" dirty="0"/>
          </a:p>
        </p:txBody>
      </p:sp>
      <p:sp>
        <p:nvSpPr>
          <p:cNvPr id="55" name="54 Metin kutusu"/>
          <p:cNvSpPr txBox="1"/>
          <p:nvPr/>
        </p:nvSpPr>
        <p:spPr>
          <a:xfrm>
            <a:off x="3203848" y="40770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6</a:t>
            </a:r>
            <a:endParaRPr lang="tr-TR" sz="2800" dirty="0"/>
          </a:p>
        </p:txBody>
      </p:sp>
      <p:sp>
        <p:nvSpPr>
          <p:cNvPr id="56" name="55 Metin kutusu"/>
          <p:cNvSpPr txBox="1"/>
          <p:nvPr/>
        </p:nvSpPr>
        <p:spPr>
          <a:xfrm>
            <a:off x="3203848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3</a:t>
            </a:r>
            <a:endParaRPr lang="tr-TR" sz="2800" dirty="0"/>
          </a:p>
        </p:txBody>
      </p:sp>
      <p:sp>
        <p:nvSpPr>
          <p:cNvPr id="57" name="56 Metin kutusu"/>
          <p:cNvSpPr txBox="1"/>
          <p:nvPr/>
        </p:nvSpPr>
        <p:spPr>
          <a:xfrm>
            <a:off x="3563888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58" name="57 Metin kutusu"/>
          <p:cNvSpPr txBox="1"/>
          <p:nvPr/>
        </p:nvSpPr>
        <p:spPr>
          <a:xfrm>
            <a:off x="3563888" y="40770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64" name="63 Metin kutusu"/>
          <p:cNvSpPr txBox="1"/>
          <p:nvPr/>
        </p:nvSpPr>
        <p:spPr>
          <a:xfrm>
            <a:off x="3563888" y="371703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65" name="64 Metin kutusu"/>
          <p:cNvSpPr txBox="1"/>
          <p:nvPr/>
        </p:nvSpPr>
        <p:spPr>
          <a:xfrm>
            <a:off x="3491880" y="321297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66" name="65 Metin kutusu"/>
          <p:cNvSpPr txBox="1"/>
          <p:nvPr/>
        </p:nvSpPr>
        <p:spPr>
          <a:xfrm>
            <a:off x="3491880" y="285293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67" name="66 Metin kutusu"/>
          <p:cNvSpPr txBox="1"/>
          <p:nvPr/>
        </p:nvSpPr>
        <p:spPr>
          <a:xfrm>
            <a:off x="3779912" y="450912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100.000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8" name="67 Metin kutusu"/>
          <p:cNvSpPr txBox="1"/>
          <p:nvPr/>
        </p:nvSpPr>
        <p:spPr>
          <a:xfrm>
            <a:off x="3779912" y="407707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10.000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9" name="68 Metin kutusu"/>
          <p:cNvSpPr txBox="1"/>
          <p:nvPr/>
        </p:nvSpPr>
        <p:spPr>
          <a:xfrm>
            <a:off x="3779912" y="371703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1.000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0" name="69 Metin kutusu"/>
          <p:cNvSpPr txBox="1"/>
          <p:nvPr/>
        </p:nvSpPr>
        <p:spPr>
          <a:xfrm>
            <a:off x="3779912" y="321297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1" name="70 Metin kutusu"/>
          <p:cNvSpPr txBox="1"/>
          <p:nvPr/>
        </p:nvSpPr>
        <p:spPr>
          <a:xfrm>
            <a:off x="3779912" y="285293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2" name="71 Metin kutusu"/>
          <p:cNvSpPr txBox="1"/>
          <p:nvPr/>
        </p:nvSpPr>
        <p:spPr>
          <a:xfrm>
            <a:off x="5580112" y="285293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3" name="72 Metin kutusu"/>
          <p:cNvSpPr txBox="1"/>
          <p:nvPr/>
        </p:nvSpPr>
        <p:spPr>
          <a:xfrm>
            <a:off x="5580112" y="321297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4" name="73 Metin kutusu"/>
          <p:cNvSpPr txBox="1"/>
          <p:nvPr/>
        </p:nvSpPr>
        <p:spPr>
          <a:xfrm>
            <a:off x="5580112" y="371703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5" name="74 Metin kutusu"/>
          <p:cNvSpPr txBox="1"/>
          <p:nvPr/>
        </p:nvSpPr>
        <p:spPr>
          <a:xfrm>
            <a:off x="5580112" y="40770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6" name="75 Metin kutusu"/>
          <p:cNvSpPr txBox="1"/>
          <p:nvPr/>
        </p:nvSpPr>
        <p:spPr>
          <a:xfrm>
            <a:off x="5580112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7" name="76 Metin kutusu"/>
          <p:cNvSpPr txBox="1"/>
          <p:nvPr/>
        </p:nvSpPr>
        <p:spPr>
          <a:xfrm>
            <a:off x="6804248" y="285293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    50</a:t>
            </a:r>
            <a:endParaRPr lang="tr-TR" sz="2800" dirty="0"/>
          </a:p>
        </p:txBody>
      </p:sp>
      <p:sp>
        <p:nvSpPr>
          <p:cNvPr id="78" name="77 Metin kutusu"/>
          <p:cNvSpPr txBox="1"/>
          <p:nvPr/>
        </p:nvSpPr>
        <p:spPr>
          <a:xfrm>
            <a:off x="6804248" y="321297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  400</a:t>
            </a:r>
            <a:endParaRPr lang="tr-TR" sz="2800" dirty="0"/>
          </a:p>
        </p:txBody>
      </p:sp>
      <p:sp>
        <p:nvSpPr>
          <p:cNvPr id="79" name="78 Metin kutusu"/>
          <p:cNvSpPr txBox="1"/>
          <p:nvPr/>
        </p:nvSpPr>
        <p:spPr>
          <a:xfrm>
            <a:off x="6804248" y="371703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7.000</a:t>
            </a:r>
            <a:endParaRPr lang="tr-TR" sz="2800" dirty="0"/>
          </a:p>
        </p:txBody>
      </p:sp>
      <p:sp>
        <p:nvSpPr>
          <p:cNvPr id="80" name="79 Metin kutusu"/>
          <p:cNvSpPr txBox="1"/>
          <p:nvPr/>
        </p:nvSpPr>
        <p:spPr>
          <a:xfrm>
            <a:off x="6804248" y="407707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60.000</a:t>
            </a:r>
            <a:endParaRPr lang="tr-TR" sz="2800" dirty="0"/>
          </a:p>
        </p:txBody>
      </p:sp>
      <p:sp>
        <p:nvSpPr>
          <p:cNvPr id="81" name="80 Metin kutusu"/>
          <p:cNvSpPr txBox="1"/>
          <p:nvPr/>
        </p:nvSpPr>
        <p:spPr>
          <a:xfrm>
            <a:off x="6804248" y="443711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300.000</a:t>
            </a:r>
            <a:endParaRPr lang="tr-TR" sz="2800" dirty="0"/>
          </a:p>
        </p:txBody>
      </p:sp>
      <p:sp>
        <p:nvSpPr>
          <p:cNvPr id="85" name="84 Metin kutusu"/>
          <p:cNvSpPr txBox="1"/>
          <p:nvPr/>
        </p:nvSpPr>
        <p:spPr>
          <a:xfrm>
            <a:off x="6444208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8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  <p:bldP spid="8" grpId="0" animBg="1"/>
      <p:bldP spid="9" grpId="0" animBg="1"/>
      <p:bldP spid="46" grpId="0" animBg="1"/>
      <p:bldP spid="53" grpId="0"/>
      <p:bldP spid="82" grpId="0" animBg="1"/>
      <p:bldP spid="83" grpId="0"/>
      <p:bldP spid="84" grpId="0" animBg="1"/>
      <p:bldP spid="31" grpId="0" animBg="1"/>
      <p:bldP spid="45" grpId="0" animBg="1"/>
      <p:bldP spid="47" grpId="0"/>
      <p:bldP spid="48" grpId="0"/>
      <p:bldP spid="49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8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547664" y="1844824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180</a:t>
            </a:r>
            <a:endParaRPr lang="tr-TR" sz="36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683568" y="1844824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217.</a:t>
            </a:r>
            <a:endParaRPr lang="tr-TR" sz="3600" dirty="0"/>
          </a:p>
        </p:txBody>
      </p:sp>
      <p:sp>
        <p:nvSpPr>
          <p:cNvPr id="6" name="5 Sağ Ayraç"/>
          <p:cNvSpPr/>
          <p:nvPr/>
        </p:nvSpPr>
        <p:spPr>
          <a:xfrm rot="16200000">
            <a:off x="1835696" y="1484784"/>
            <a:ext cx="360040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Ayraç"/>
          <p:cNvSpPr/>
          <p:nvPr/>
        </p:nvSpPr>
        <p:spPr>
          <a:xfrm rot="16200000">
            <a:off x="899592" y="1484784"/>
            <a:ext cx="432048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 rot="16200000">
            <a:off x="1532275" y="590636"/>
            <a:ext cx="1264496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BİR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497597" y="590636"/>
            <a:ext cx="1264496" cy="89255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FF00"/>
                </a:solidFill>
              </a:rPr>
              <a:t>BİN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  <p:cxnSp>
        <p:nvCxnSpPr>
          <p:cNvPr id="28" name="27 Düz Bağlayıcı"/>
          <p:cNvCxnSpPr/>
          <p:nvPr/>
        </p:nvCxnSpPr>
        <p:spPr>
          <a:xfrm rot="5400000">
            <a:off x="2087724" y="2528900"/>
            <a:ext cx="360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Bağlayıcı"/>
          <p:cNvCxnSpPr/>
          <p:nvPr/>
        </p:nvCxnSpPr>
        <p:spPr>
          <a:xfrm rot="5400000">
            <a:off x="1655676" y="2744924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Düz Bağlayıcı"/>
          <p:cNvCxnSpPr/>
          <p:nvPr/>
        </p:nvCxnSpPr>
        <p:spPr>
          <a:xfrm rot="5400000">
            <a:off x="1295636" y="2960948"/>
            <a:ext cx="1080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Düz Bağlayıcı"/>
          <p:cNvCxnSpPr/>
          <p:nvPr/>
        </p:nvCxnSpPr>
        <p:spPr>
          <a:xfrm rot="5400000">
            <a:off x="503548" y="3176972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Bağlayıcı"/>
          <p:cNvCxnSpPr/>
          <p:nvPr/>
        </p:nvCxnSpPr>
        <p:spPr>
          <a:xfrm rot="5400000">
            <a:off x="71500" y="3392996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Bağlayıcı"/>
          <p:cNvCxnSpPr/>
          <p:nvPr/>
        </p:nvCxnSpPr>
        <p:spPr>
          <a:xfrm rot="5400000">
            <a:off x="-396552" y="3645024"/>
            <a:ext cx="24482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Düz Ok Bağlayıcısı"/>
          <p:cNvCxnSpPr/>
          <p:nvPr/>
        </p:nvCxnSpPr>
        <p:spPr>
          <a:xfrm>
            <a:off x="2267744" y="2708920"/>
            <a:ext cx="7920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Düz Ok Bağlayıcısı"/>
          <p:cNvCxnSpPr/>
          <p:nvPr/>
        </p:nvCxnSpPr>
        <p:spPr>
          <a:xfrm>
            <a:off x="2051720" y="3140968"/>
            <a:ext cx="10081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Düz Ok Bağlayıcısı"/>
          <p:cNvCxnSpPr/>
          <p:nvPr/>
        </p:nvCxnSpPr>
        <p:spPr>
          <a:xfrm>
            <a:off x="1835696" y="3501008"/>
            <a:ext cx="12241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Düz Ok Bağlayıcısı"/>
          <p:cNvCxnSpPr/>
          <p:nvPr/>
        </p:nvCxnSpPr>
        <p:spPr>
          <a:xfrm>
            <a:off x="1331640" y="4005064"/>
            <a:ext cx="172819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Düz Ok Bağlayıcısı"/>
          <p:cNvCxnSpPr/>
          <p:nvPr/>
        </p:nvCxnSpPr>
        <p:spPr>
          <a:xfrm>
            <a:off x="1115616" y="4437112"/>
            <a:ext cx="194421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Düz Ok Bağlayıcısı"/>
          <p:cNvCxnSpPr/>
          <p:nvPr/>
        </p:nvCxnSpPr>
        <p:spPr>
          <a:xfrm>
            <a:off x="827584" y="4869160"/>
            <a:ext cx="216024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45 Metin kutusu"/>
          <p:cNvSpPr txBox="1"/>
          <p:nvPr/>
        </p:nvSpPr>
        <p:spPr>
          <a:xfrm>
            <a:off x="5940152" y="1268760"/>
            <a:ext cx="2880320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3600" b="1" u="sng" dirty="0" smtClean="0">
                <a:solidFill>
                  <a:srgbClr val="0070C0"/>
                </a:solidFill>
              </a:rPr>
              <a:t>BASAMAK DEĞERİ</a:t>
            </a:r>
            <a:endParaRPr lang="tr-TR" sz="3600" b="1" u="sng" dirty="0">
              <a:solidFill>
                <a:srgbClr val="0070C0"/>
              </a:solidFill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3203848" y="242088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0</a:t>
            </a:r>
            <a:endParaRPr lang="tr-TR" sz="2800" dirty="0"/>
          </a:p>
        </p:txBody>
      </p:sp>
      <p:sp>
        <p:nvSpPr>
          <p:cNvPr id="82" name="81 Metin kutusu"/>
          <p:cNvSpPr txBox="1"/>
          <p:nvPr/>
        </p:nvSpPr>
        <p:spPr>
          <a:xfrm>
            <a:off x="611560" y="5805264"/>
            <a:ext cx="7848872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solidFill>
                  <a:srgbClr val="0070C0"/>
                </a:solidFill>
              </a:rPr>
              <a:t>İki yüz on yedi </a:t>
            </a:r>
            <a:r>
              <a:rPr lang="tr-TR" sz="3200" dirty="0" smtClean="0">
                <a:solidFill>
                  <a:srgbClr val="FF0000"/>
                </a:solidFill>
              </a:rPr>
              <a:t>bin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smtClean="0">
                <a:solidFill>
                  <a:srgbClr val="0070C0"/>
                </a:solidFill>
              </a:rPr>
              <a:t>yüz seksen</a:t>
            </a:r>
            <a:endParaRPr lang="tr-TR" sz="3200" dirty="0">
              <a:solidFill>
                <a:srgbClr val="0070C0"/>
              </a:solidFill>
            </a:endParaRPr>
          </a:p>
        </p:txBody>
      </p:sp>
      <p:sp>
        <p:nvSpPr>
          <p:cNvPr id="83" name="82 Metin kutusu"/>
          <p:cNvSpPr txBox="1"/>
          <p:nvPr/>
        </p:nvSpPr>
        <p:spPr>
          <a:xfrm>
            <a:off x="755576" y="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BÖLÜKLER</a:t>
            </a:r>
            <a:endParaRPr lang="tr-TR" sz="2800" dirty="0"/>
          </a:p>
        </p:txBody>
      </p:sp>
      <p:sp>
        <p:nvSpPr>
          <p:cNvPr id="84" name="83 Metin kutusu"/>
          <p:cNvSpPr txBox="1"/>
          <p:nvPr/>
        </p:nvSpPr>
        <p:spPr>
          <a:xfrm>
            <a:off x="1907704" y="5301208"/>
            <a:ext cx="3312368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SAYININ OKUNUŞU</a:t>
            </a:r>
            <a:endParaRPr lang="tr-TR" sz="2800" dirty="0"/>
          </a:p>
        </p:txBody>
      </p:sp>
      <p:sp>
        <p:nvSpPr>
          <p:cNvPr id="31" name="30 Metin kutusu"/>
          <p:cNvSpPr txBox="1"/>
          <p:nvPr/>
        </p:nvSpPr>
        <p:spPr>
          <a:xfrm>
            <a:off x="3059832" y="1916832"/>
            <a:ext cx="2376264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800" b="1" u="sng" dirty="0" smtClean="0">
                <a:solidFill>
                  <a:schemeClr val="accent6">
                    <a:lumMod val="75000"/>
                  </a:schemeClr>
                </a:solidFill>
              </a:rPr>
              <a:t>ÇÖZÜMLEME</a:t>
            </a:r>
            <a:endParaRPr lang="tr-TR" sz="28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44" name="43 Düz Bağlayıcı"/>
          <p:cNvCxnSpPr/>
          <p:nvPr/>
        </p:nvCxnSpPr>
        <p:spPr>
          <a:xfrm>
            <a:off x="6516216" y="4941168"/>
            <a:ext cx="1800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44 Metin kutusu"/>
          <p:cNvSpPr txBox="1"/>
          <p:nvPr/>
        </p:nvSpPr>
        <p:spPr>
          <a:xfrm>
            <a:off x="6588224" y="5085184"/>
            <a:ext cx="180020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0070C0"/>
                </a:solidFill>
              </a:rPr>
              <a:t> 217.180</a:t>
            </a:r>
            <a:endParaRPr lang="tr-TR" sz="2800" b="1" dirty="0">
              <a:solidFill>
                <a:srgbClr val="0070C0"/>
              </a:solidFill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3491880" y="242088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48" name="47 Metin kutusu"/>
          <p:cNvSpPr txBox="1"/>
          <p:nvPr/>
        </p:nvSpPr>
        <p:spPr>
          <a:xfrm>
            <a:off x="3779912" y="242088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9" name="48 Metin kutusu"/>
          <p:cNvSpPr txBox="1"/>
          <p:nvPr/>
        </p:nvSpPr>
        <p:spPr>
          <a:xfrm>
            <a:off x="5580112" y="249289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50" name="49 Metin kutusu"/>
          <p:cNvSpPr txBox="1"/>
          <p:nvPr/>
        </p:nvSpPr>
        <p:spPr>
          <a:xfrm>
            <a:off x="6804248" y="249289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      0</a:t>
            </a:r>
            <a:endParaRPr lang="tr-TR" sz="2800" dirty="0"/>
          </a:p>
        </p:txBody>
      </p:sp>
      <p:sp>
        <p:nvSpPr>
          <p:cNvPr id="51" name="50 Metin kutusu"/>
          <p:cNvSpPr txBox="1"/>
          <p:nvPr/>
        </p:nvSpPr>
        <p:spPr>
          <a:xfrm>
            <a:off x="3203848" y="371703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7</a:t>
            </a:r>
            <a:endParaRPr lang="tr-TR" sz="2800" dirty="0"/>
          </a:p>
        </p:txBody>
      </p:sp>
      <p:sp>
        <p:nvSpPr>
          <p:cNvPr id="52" name="51 Metin kutusu"/>
          <p:cNvSpPr txBox="1"/>
          <p:nvPr/>
        </p:nvSpPr>
        <p:spPr>
          <a:xfrm>
            <a:off x="3203848" y="321297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1</a:t>
            </a:r>
            <a:endParaRPr lang="tr-TR" sz="2800" dirty="0"/>
          </a:p>
        </p:txBody>
      </p:sp>
      <p:sp>
        <p:nvSpPr>
          <p:cNvPr id="54" name="53 Metin kutusu"/>
          <p:cNvSpPr txBox="1"/>
          <p:nvPr/>
        </p:nvSpPr>
        <p:spPr>
          <a:xfrm>
            <a:off x="3203848" y="285293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8</a:t>
            </a:r>
            <a:endParaRPr lang="tr-TR" sz="2800" dirty="0"/>
          </a:p>
        </p:txBody>
      </p:sp>
      <p:sp>
        <p:nvSpPr>
          <p:cNvPr id="55" name="54 Metin kutusu"/>
          <p:cNvSpPr txBox="1"/>
          <p:nvPr/>
        </p:nvSpPr>
        <p:spPr>
          <a:xfrm>
            <a:off x="3203848" y="40770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1</a:t>
            </a:r>
            <a:endParaRPr lang="tr-TR" sz="2800" dirty="0"/>
          </a:p>
        </p:txBody>
      </p:sp>
      <p:sp>
        <p:nvSpPr>
          <p:cNvPr id="56" name="55 Metin kutusu"/>
          <p:cNvSpPr txBox="1"/>
          <p:nvPr/>
        </p:nvSpPr>
        <p:spPr>
          <a:xfrm>
            <a:off x="3203848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2</a:t>
            </a:r>
            <a:endParaRPr lang="tr-TR" sz="2800" dirty="0"/>
          </a:p>
        </p:txBody>
      </p:sp>
      <p:sp>
        <p:nvSpPr>
          <p:cNvPr id="57" name="56 Metin kutusu"/>
          <p:cNvSpPr txBox="1"/>
          <p:nvPr/>
        </p:nvSpPr>
        <p:spPr>
          <a:xfrm>
            <a:off x="3563888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58" name="57 Metin kutusu"/>
          <p:cNvSpPr txBox="1"/>
          <p:nvPr/>
        </p:nvSpPr>
        <p:spPr>
          <a:xfrm>
            <a:off x="3563888" y="40770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64" name="63 Metin kutusu"/>
          <p:cNvSpPr txBox="1"/>
          <p:nvPr/>
        </p:nvSpPr>
        <p:spPr>
          <a:xfrm>
            <a:off x="3563888" y="371703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65" name="64 Metin kutusu"/>
          <p:cNvSpPr txBox="1"/>
          <p:nvPr/>
        </p:nvSpPr>
        <p:spPr>
          <a:xfrm>
            <a:off x="3491880" y="321297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66" name="65 Metin kutusu"/>
          <p:cNvSpPr txBox="1"/>
          <p:nvPr/>
        </p:nvSpPr>
        <p:spPr>
          <a:xfrm>
            <a:off x="3491880" y="285293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67" name="66 Metin kutusu"/>
          <p:cNvSpPr txBox="1"/>
          <p:nvPr/>
        </p:nvSpPr>
        <p:spPr>
          <a:xfrm>
            <a:off x="3779912" y="450912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100.000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8" name="67 Metin kutusu"/>
          <p:cNvSpPr txBox="1"/>
          <p:nvPr/>
        </p:nvSpPr>
        <p:spPr>
          <a:xfrm>
            <a:off x="3779912" y="407707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10.000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9" name="68 Metin kutusu"/>
          <p:cNvSpPr txBox="1"/>
          <p:nvPr/>
        </p:nvSpPr>
        <p:spPr>
          <a:xfrm>
            <a:off x="3779912" y="371703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1.000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0" name="69 Metin kutusu"/>
          <p:cNvSpPr txBox="1"/>
          <p:nvPr/>
        </p:nvSpPr>
        <p:spPr>
          <a:xfrm>
            <a:off x="3779912" y="321297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1" name="70 Metin kutusu"/>
          <p:cNvSpPr txBox="1"/>
          <p:nvPr/>
        </p:nvSpPr>
        <p:spPr>
          <a:xfrm>
            <a:off x="3779912" y="285293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2" name="71 Metin kutusu"/>
          <p:cNvSpPr txBox="1"/>
          <p:nvPr/>
        </p:nvSpPr>
        <p:spPr>
          <a:xfrm>
            <a:off x="5580112" y="285293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3" name="72 Metin kutusu"/>
          <p:cNvSpPr txBox="1"/>
          <p:nvPr/>
        </p:nvSpPr>
        <p:spPr>
          <a:xfrm>
            <a:off x="5580112" y="321297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4" name="73 Metin kutusu"/>
          <p:cNvSpPr txBox="1"/>
          <p:nvPr/>
        </p:nvSpPr>
        <p:spPr>
          <a:xfrm>
            <a:off x="5580112" y="371703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5" name="74 Metin kutusu"/>
          <p:cNvSpPr txBox="1"/>
          <p:nvPr/>
        </p:nvSpPr>
        <p:spPr>
          <a:xfrm>
            <a:off x="5580112" y="40770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6" name="75 Metin kutusu"/>
          <p:cNvSpPr txBox="1"/>
          <p:nvPr/>
        </p:nvSpPr>
        <p:spPr>
          <a:xfrm>
            <a:off x="5580112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7" name="76 Metin kutusu"/>
          <p:cNvSpPr txBox="1"/>
          <p:nvPr/>
        </p:nvSpPr>
        <p:spPr>
          <a:xfrm>
            <a:off x="6804248" y="285293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    80</a:t>
            </a:r>
            <a:endParaRPr lang="tr-TR" sz="2800" dirty="0"/>
          </a:p>
        </p:txBody>
      </p:sp>
      <p:sp>
        <p:nvSpPr>
          <p:cNvPr id="78" name="77 Metin kutusu"/>
          <p:cNvSpPr txBox="1"/>
          <p:nvPr/>
        </p:nvSpPr>
        <p:spPr>
          <a:xfrm>
            <a:off x="6804248" y="321297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  100</a:t>
            </a:r>
            <a:endParaRPr lang="tr-TR" sz="2800" dirty="0"/>
          </a:p>
        </p:txBody>
      </p:sp>
      <p:sp>
        <p:nvSpPr>
          <p:cNvPr id="79" name="78 Metin kutusu"/>
          <p:cNvSpPr txBox="1"/>
          <p:nvPr/>
        </p:nvSpPr>
        <p:spPr>
          <a:xfrm>
            <a:off x="6804248" y="371703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7.000</a:t>
            </a:r>
            <a:endParaRPr lang="tr-TR" sz="2800" dirty="0"/>
          </a:p>
        </p:txBody>
      </p:sp>
      <p:sp>
        <p:nvSpPr>
          <p:cNvPr id="80" name="79 Metin kutusu"/>
          <p:cNvSpPr txBox="1"/>
          <p:nvPr/>
        </p:nvSpPr>
        <p:spPr>
          <a:xfrm>
            <a:off x="6804248" y="407707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10.000</a:t>
            </a:r>
            <a:endParaRPr lang="tr-TR" sz="2800" dirty="0"/>
          </a:p>
        </p:txBody>
      </p:sp>
      <p:sp>
        <p:nvSpPr>
          <p:cNvPr id="81" name="80 Metin kutusu"/>
          <p:cNvSpPr txBox="1"/>
          <p:nvPr/>
        </p:nvSpPr>
        <p:spPr>
          <a:xfrm>
            <a:off x="6804248" y="443711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200.000</a:t>
            </a:r>
            <a:endParaRPr lang="tr-TR" sz="2800" dirty="0"/>
          </a:p>
        </p:txBody>
      </p:sp>
      <p:sp>
        <p:nvSpPr>
          <p:cNvPr id="85" name="84 Metin kutusu"/>
          <p:cNvSpPr txBox="1"/>
          <p:nvPr/>
        </p:nvSpPr>
        <p:spPr>
          <a:xfrm>
            <a:off x="6444208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8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  <p:bldP spid="8" grpId="0" animBg="1"/>
      <p:bldP spid="9" grpId="0" animBg="1"/>
      <p:bldP spid="46" grpId="0" animBg="1"/>
      <p:bldP spid="53" grpId="0"/>
      <p:bldP spid="82" grpId="0" animBg="1"/>
      <p:bldP spid="83" grpId="0"/>
      <p:bldP spid="84" grpId="0" animBg="1"/>
      <p:bldP spid="31" grpId="0" animBg="1"/>
      <p:bldP spid="45" grpId="0" animBg="1"/>
      <p:bldP spid="47" grpId="0"/>
      <p:bldP spid="48" grpId="0"/>
      <p:bldP spid="49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8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547664" y="1844824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905</a:t>
            </a:r>
            <a:endParaRPr lang="tr-TR" sz="36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683568" y="1844824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470</a:t>
            </a:r>
            <a:endParaRPr lang="tr-TR" sz="3600" dirty="0"/>
          </a:p>
        </p:txBody>
      </p:sp>
      <p:sp>
        <p:nvSpPr>
          <p:cNvPr id="6" name="5 Sağ Ayraç"/>
          <p:cNvSpPr/>
          <p:nvPr/>
        </p:nvSpPr>
        <p:spPr>
          <a:xfrm rot="16200000">
            <a:off x="1835696" y="1484784"/>
            <a:ext cx="360040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Ayraç"/>
          <p:cNvSpPr/>
          <p:nvPr/>
        </p:nvSpPr>
        <p:spPr>
          <a:xfrm rot="16200000">
            <a:off x="899592" y="1484784"/>
            <a:ext cx="432048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 rot="16200000">
            <a:off x="1532275" y="590636"/>
            <a:ext cx="1264496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BİR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497597" y="590636"/>
            <a:ext cx="1264496" cy="89255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FF00"/>
                </a:solidFill>
              </a:rPr>
              <a:t>BİN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  <p:cxnSp>
        <p:nvCxnSpPr>
          <p:cNvPr id="28" name="27 Düz Bağlayıcı"/>
          <p:cNvCxnSpPr/>
          <p:nvPr/>
        </p:nvCxnSpPr>
        <p:spPr>
          <a:xfrm rot="5400000">
            <a:off x="2087724" y="2528900"/>
            <a:ext cx="360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Bağlayıcı"/>
          <p:cNvCxnSpPr/>
          <p:nvPr/>
        </p:nvCxnSpPr>
        <p:spPr>
          <a:xfrm rot="5400000">
            <a:off x="1655676" y="2744924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Düz Bağlayıcı"/>
          <p:cNvCxnSpPr/>
          <p:nvPr/>
        </p:nvCxnSpPr>
        <p:spPr>
          <a:xfrm rot="5400000">
            <a:off x="1295636" y="2960948"/>
            <a:ext cx="1080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Düz Bağlayıcı"/>
          <p:cNvCxnSpPr/>
          <p:nvPr/>
        </p:nvCxnSpPr>
        <p:spPr>
          <a:xfrm rot="5400000">
            <a:off x="503548" y="3176972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Bağlayıcı"/>
          <p:cNvCxnSpPr/>
          <p:nvPr/>
        </p:nvCxnSpPr>
        <p:spPr>
          <a:xfrm rot="5400000">
            <a:off x="71500" y="3392996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Bağlayıcı"/>
          <p:cNvCxnSpPr/>
          <p:nvPr/>
        </p:nvCxnSpPr>
        <p:spPr>
          <a:xfrm rot="5400000">
            <a:off x="-396552" y="3645024"/>
            <a:ext cx="24482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Düz Ok Bağlayıcısı"/>
          <p:cNvCxnSpPr/>
          <p:nvPr/>
        </p:nvCxnSpPr>
        <p:spPr>
          <a:xfrm>
            <a:off x="2267744" y="2708920"/>
            <a:ext cx="7920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Düz Ok Bağlayıcısı"/>
          <p:cNvCxnSpPr/>
          <p:nvPr/>
        </p:nvCxnSpPr>
        <p:spPr>
          <a:xfrm>
            <a:off x="2051720" y="3140968"/>
            <a:ext cx="10081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Düz Ok Bağlayıcısı"/>
          <p:cNvCxnSpPr/>
          <p:nvPr/>
        </p:nvCxnSpPr>
        <p:spPr>
          <a:xfrm>
            <a:off x="1835696" y="3501008"/>
            <a:ext cx="12241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Düz Ok Bağlayıcısı"/>
          <p:cNvCxnSpPr/>
          <p:nvPr/>
        </p:nvCxnSpPr>
        <p:spPr>
          <a:xfrm>
            <a:off x="1331640" y="4005064"/>
            <a:ext cx="172819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Düz Ok Bağlayıcısı"/>
          <p:cNvCxnSpPr/>
          <p:nvPr/>
        </p:nvCxnSpPr>
        <p:spPr>
          <a:xfrm>
            <a:off x="1115616" y="4437112"/>
            <a:ext cx="194421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Düz Ok Bağlayıcısı"/>
          <p:cNvCxnSpPr/>
          <p:nvPr/>
        </p:nvCxnSpPr>
        <p:spPr>
          <a:xfrm>
            <a:off x="827584" y="4869160"/>
            <a:ext cx="216024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45 Metin kutusu"/>
          <p:cNvSpPr txBox="1"/>
          <p:nvPr/>
        </p:nvSpPr>
        <p:spPr>
          <a:xfrm>
            <a:off x="5940152" y="1268760"/>
            <a:ext cx="2880320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3600" b="1" u="sng" dirty="0" smtClean="0">
                <a:solidFill>
                  <a:srgbClr val="0070C0"/>
                </a:solidFill>
              </a:rPr>
              <a:t>BASAMAK DEĞERİ</a:t>
            </a:r>
            <a:endParaRPr lang="tr-TR" sz="3600" b="1" u="sng" dirty="0">
              <a:solidFill>
                <a:srgbClr val="0070C0"/>
              </a:solidFill>
            </a:endParaRPr>
          </a:p>
        </p:txBody>
      </p:sp>
      <p:sp>
        <p:nvSpPr>
          <p:cNvPr id="53" name="52 Metin kutusu"/>
          <p:cNvSpPr txBox="1"/>
          <p:nvPr/>
        </p:nvSpPr>
        <p:spPr>
          <a:xfrm>
            <a:off x="3203848" y="242088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5</a:t>
            </a:r>
            <a:endParaRPr lang="tr-TR" sz="2800" dirty="0"/>
          </a:p>
        </p:txBody>
      </p:sp>
      <p:sp>
        <p:nvSpPr>
          <p:cNvPr id="82" name="81 Metin kutusu"/>
          <p:cNvSpPr txBox="1"/>
          <p:nvPr/>
        </p:nvSpPr>
        <p:spPr>
          <a:xfrm>
            <a:off x="611560" y="5805264"/>
            <a:ext cx="7848872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solidFill>
                  <a:srgbClr val="0070C0"/>
                </a:solidFill>
              </a:rPr>
              <a:t>Dört yüz yetmiş </a:t>
            </a:r>
            <a:r>
              <a:rPr lang="tr-TR" sz="3200" dirty="0" smtClean="0">
                <a:solidFill>
                  <a:srgbClr val="FF0000"/>
                </a:solidFill>
              </a:rPr>
              <a:t>bin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smtClean="0">
                <a:solidFill>
                  <a:srgbClr val="0070C0"/>
                </a:solidFill>
              </a:rPr>
              <a:t>dokuz yüz beş</a:t>
            </a:r>
            <a:endParaRPr lang="tr-TR" sz="3200" dirty="0">
              <a:solidFill>
                <a:srgbClr val="0070C0"/>
              </a:solidFill>
            </a:endParaRPr>
          </a:p>
        </p:txBody>
      </p:sp>
      <p:sp>
        <p:nvSpPr>
          <p:cNvPr id="83" name="82 Metin kutusu"/>
          <p:cNvSpPr txBox="1"/>
          <p:nvPr/>
        </p:nvSpPr>
        <p:spPr>
          <a:xfrm>
            <a:off x="755576" y="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BÖLÜKLER</a:t>
            </a:r>
            <a:endParaRPr lang="tr-TR" sz="2800" dirty="0"/>
          </a:p>
        </p:txBody>
      </p:sp>
      <p:sp>
        <p:nvSpPr>
          <p:cNvPr id="84" name="83 Metin kutusu"/>
          <p:cNvSpPr txBox="1"/>
          <p:nvPr/>
        </p:nvSpPr>
        <p:spPr>
          <a:xfrm>
            <a:off x="1907704" y="5301208"/>
            <a:ext cx="3312368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SAYININ OKUNUŞU</a:t>
            </a:r>
            <a:endParaRPr lang="tr-TR" sz="2800" dirty="0"/>
          </a:p>
        </p:txBody>
      </p:sp>
      <p:sp>
        <p:nvSpPr>
          <p:cNvPr id="31" name="30 Metin kutusu"/>
          <p:cNvSpPr txBox="1"/>
          <p:nvPr/>
        </p:nvSpPr>
        <p:spPr>
          <a:xfrm>
            <a:off x="3059832" y="1916832"/>
            <a:ext cx="2376264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800" b="1" u="sng" dirty="0" smtClean="0">
                <a:solidFill>
                  <a:schemeClr val="accent6">
                    <a:lumMod val="75000"/>
                  </a:schemeClr>
                </a:solidFill>
              </a:rPr>
              <a:t>ÇÖZÜMLEME</a:t>
            </a:r>
            <a:endParaRPr lang="tr-TR" sz="28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44" name="43 Düz Bağlayıcı"/>
          <p:cNvCxnSpPr/>
          <p:nvPr/>
        </p:nvCxnSpPr>
        <p:spPr>
          <a:xfrm>
            <a:off x="6516216" y="4941168"/>
            <a:ext cx="1800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44 Metin kutusu"/>
          <p:cNvSpPr txBox="1"/>
          <p:nvPr/>
        </p:nvSpPr>
        <p:spPr>
          <a:xfrm>
            <a:off x="6588224" y="5085184"/>
            <a:ext cx="180020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0070C0"/>
                </a:solidFill>
              </a:rPr>
              <a:t> 470 905</a:t>
            </a:r>
            <a:endParaRPr lang="tr-TR" sz="2800" b="1" dirty="0">
              <a:solidFill>
                <a:srgbClr val="0070C0"/>
              </a:solidFill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3491880" y="242088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48" name="47 Metin kutusu"/>
          <p:cNvSpPr txBox="1"/>
          <p:nvPr/>
        </p:nvSpPr>
        <p:spPr>
          <a:xfrm>
            <a:off x="3779912" y="242088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9" name="48 Metin kutusu"/>
          <p:cNvSpPr txBox="1"/>
          <p:nvPr/>
        </p:nvSpPr>
        <p:spPr>
          <a:xfrm>
            <a:off x="5580112" y="249289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50" name="49 Metin kutusu"/>
          <p:cNvSpPr txBox="1"/>
          <p:nvPr/>
        </p:nvSpPr>
        <p:spPr>
          <a:xfrm>
            <a:off x="6804248" y="249289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      5</a:t>
            </a:r>
            <a:endParaRPr lang="tr-TR" sz="2800" dirty="0"/>
          </a:p>
        </p:txBody>
      </p:sp>
      <p:sp>
        <p:nvSpPr>
          <p:cNvPr id="51" name="50 Metin kutusu"/>
          <p:cNvSpPr txBox="1"/>
          <p:nvPr/>
        </p:nvSpPr>
        <p:spPr>
          <a:xfrm>
            <a:off x="3203848" y="371703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0</a:t>
            </a:r>
            <a:endParaRPr lang="tr-TR" sz="2800" dirty="0"/>
          </a:p>
        </p:txBody>
      </p:sp>
      <p:sp>
        <p:nvSpPr>
          <p:cNvPr id="52" name="51 Metin kutusu"/>
          <p:cNvSpPr txBox="1"/>
          <p:nvPr/>
        </p:nvSpPr>
        <p:spPr>
          <a:xfrm>
            <a:off x="3203848" y="321297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9</a:t>
            </a:r>
            <a:endParaRPr lang="tr-TR" sz="2800" dirty="0"/>
          </a:p>
        </p:txBody>
      </p:sp>
      <p:sp>
        <p:nvSpPr>
          <p:cNvPr id="54" name="53 Metin kutusu"/>
          <p:cNvSpPr txBox="1"/>
          <p:nvPr/>
        </p:nvSpPr>
        <p:spPr>
          <a:xfrm>
            <a:off x="3203848" y="285293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0</a:t>
            </a:r>
            <a:endParaRPr lang="tr-TR" sz="2800" dirty="0"/>
          </a:p>
        </p:txBody>
      </p:sp>
      <p:sp>
        <p:nvSpPr>
          <p:cNvPr id="55" name="54 Metin kutusu"/>
          <p:cNvSpPr txBox="1"/>
          <p:nvPr/>
        </p:nvSpPr>
        <p:spPr>
          <a:xfrm>
            <a:off x="3203848" y="40770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7</a:t>
            </a:r>
            <a:endParaRPr lang="tr-TR" sz="2800" dirty="0"/>
          </a:p>
        </p:txBody>
      </p:sp>
      <p:sp>
        <p:nvSpPr>
          <p:cNvPr id="56" name="55 Metin kutusu"/>
          <p:cNvSpPr txBox="1"/>
          <p:nvPr/>
        </p:nvSpPr>
        <p:spPr>
          <a:xfrm>
            <a:off x="3203848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4</a:t>
            </a:r>
            <a:endParaRPr lang="tr-TR" sz="2800" dirty="0"/>
          </a:p>
        </p:txBody>
      </p:sp>
      <p:sp>
        <p:nvSpPr>
          <p:cNvPr id="57" name="56 Metin kutusu"/>
          <p:cNvSpPr txBox="1"/>
          <p:nvPr/>
        </p:nvSpPr>
        <p:spPr>
          <a:xfrm>
            <a:off x="3563888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58" name="57 Metin kutusu"/>
          <p:cNvSpPr txBox="1"/>
          <p:nvPr/>
        </p:nvSpPr>
        <p:spPr>
          <a:xfrm>
            <a:off x="3563888" y="40770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64" name="63 Metin kutusu"/>
          <p:cNvSpPr txBox="1"/>
          <p:nvPr/>
        </p:nvSpPr>
        <p:spPr>
          <a:xfrm>
            <a:off x="3563888" y="371703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65" name="64 Metin kutusu"/>
          <p:cNvSpPr txBox="1"/>
          <p:nvPr/>
        </p:nvSpPr>
        <p:spPr>
          <a:xfrm>
            <a:off x="3491880" y="321297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66" name="65 Metin kutusu"/>
          <p:cNvSpPr txBox="1"/>
          <p:nvPr/>
        </p:nvSpPr>
        <p:spPr>
          <a:xfrm>
            <a:off x="3491880" y="285293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67" name="66 Metin kutusu"/>
          <p:cNvSpPr txBox="1"/>
          <p:nvPr/>
        </p:nvSpPr>
        <p:spPr>
          <a:xfrm>
            <a:off x="3779912" y="450912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100 000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8" name="67 Metin kutusu"/>
          <p:cNvSpPr txBox="1"/>
          <p:nvPr/>
        </p:nvSpPr>
        <p:spPr>
          <a:xfrm>
            <a:off x="3779912" y="407707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10 000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9" name="68 Metin kutusu"/>
          <p:cNvSpPr txBox="1"/>
          <p:nvPr/>
        </p:nvSpPr>
        <p:spPr>
          <a:xfrm>
            <a:off x="3779912" y="371703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1 000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0" name="69 Metin kutusu"/>
          <p:cNvSpPr txBox="1"/>
          <p:nvPr/>
        </p:nvSpPr>
        <p:spPr>
          <a:xfrm>
            <a:off x="3779912" y="321297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1" name="70 Metin kutusu"/>
          <p:cNvSpPr txBox="1"/>
          <p:nvPr/>
        </p:nvSpPr>
        <p:spPr>
          <a:xfrm>
            <a:off x="3779912" y="285293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2" name="71 Metin kutusu"/>
          <p:cNvSpPr txBox="1"/>
          <p:nvPr/>
        </p:nvSpPr>
        <p:spPr>
          <a:xfrm>
            <a:off x="5580112" y="285293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3" name="72 Metin kutusu"/>
          <p:cNvSpPr txBox="1"/>
          <p:nvPr/>
        </p:nvSpPr>
        <p:spPr>
          <a:xfrm>
            <a:off x="5580112" y="321297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4" name="73 Metin kutusu"/>
          <p:cNvSpPr txBox="1"/>
          <p:nvPr/>
        </p:nvSpPr>
        <p:spPr>
          <a:xfrm>
            <a:off x="5580112" y="371703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5" name="74 Metin kutusu"/>
          <p:cNvSpPr txBox="1"/>
          <p:nvPr/>
        </p:nvSpPr>
        <p:spPr>
          <a:xfrm>
            <a:off x="5580112" y="40770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6" name="75 Metin kutusu"/>
          <p:cNvSpPr txBox="1"/>
          <p:nvPr/>
        </p:nvSpPr>
        <p:spPr>
          <a:xfrm>
            <a:off x="5580112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7" name="76 Metin kutusu"/>
          <p:cNvSpPr txBox="1"/>
          <p:nvPr/>
        </p:nvSpPr>
        <p:spPr>
          <a:xfrm>
            <a:off x="6804248" y="285293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    00</a:t>
            </a:r>
            <a:endParaRPr lang="tr-TR" sz="2800" dirty="0"/>
          </a:p>
        </p:txBody>
      </p:sp>
      <p:sp>
        <p:nvSpPr>
          <p:cNvPr id="78" name="77 Metin kutusu"/>
          <p:cNvSpPr txBox="1"/>
          <p:nvPr/>
        </p:nvSpPr>
        <p:spPr>
          <a:xfrm>
            <a:off x="6804248" y="321297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   900</a:t>
            </a:r>
            <a:endParaRPr lang="tr-TR" sz="2800" dirty="0"/>
          </a:p>
        </p:txBody>
      </p:sp>
      <p:sp>
        <p:nvSpPr>
          <p:cNvPr id="79" name="78 Metin kutusu"/>
          <p:cNvSpPr txBox="1"/>
          <p:nvPr/>
        </p:nvSpPr>
        <p:spPr>
          <a:xfrm>
            <a:off x="6804248" y="371703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  0 000</a:t>
            </a:r>
            <a:endParaRPr lang="tr-TR" sz="2800" dirty="0"/>
          </a:p>
        </p:txBody>
      </p:sp>
      <p:sp>
        <p:nvSpPr>
          <p:cNvPr id="80" name="79 Metin kutusu"/>
          <p:cNvSpPr txBox="1"/>
          <p:nvPr/>
        </p:nvSpPr>
        <p:spPr>
          <a:xfrm>
            <a:off x="6804248" y="407707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 70 000</a:t>
            </a:r>
            <a:endParaRPr lang="tr-TR" sz="2800" dirty="0"/>
          </a:p>
        </p:txBody>
      </p:sp>
      <p:sp>
        <p:nvSpPr>
          <p:cNvPr id="81" name="80 Metin kutusu"/>
          <p:cNvSpPr txBox="1"/>
          <p:nvPr/>
        </p:nvSpPr>
        <p:spPr>
          <a:xfrm>
            <a:off x="6804248" y="443711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400 000</a:t>
            </a:r>
            <a:endParaRPr lang="tr-TR" sz="2800" dirty="0"/>
          </a:p>
        </p:txBody>
      </p:sp>
      <p:sp>
        <p:nvSpPr>
          <p:cNvPr id="85" name="84 Metin kutusu"/>
          <p:cNvSpPr txBox="1"/>
          <p:nvPr/>
        </p:nvSpPr>
        <p:spPr>
          <a:xfrm>
            <a:off x="6444208" y="45091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8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  <p:bldP spid="8" grpId="0" animBg="1"/>
      <p:bldP spid="9" grpId="0" animBg="1"/>
      <p:bldP spid="46" grpId="0" animBg="1"/>
      <p:bldP spid="53" grpId="0"/>
      <p:bldP spid="82" grpId="0" animBg="1"/>
      <p:bldP spid="83" grpId="0"/>
      <p:bldP spid="84" grpId="0" animBg="1"/>
      <p:bldP spid="31" grpId="0" animBg="1"/>
      <p:bldP spid="45" grpId="0" animBg="1"/>
      <p:bldP spid="47" grpId="0"/>
      <p:bldP spid="48" grpId="0"/>
      <p:bldP spid="49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8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619672" y="2132856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713</a:t>
            </a:r>
            <a:endParaRPr lang="tr-TR" sz="36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683568" y="213285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284</a:t>
            </a:r>
            <a:endParaRPr lang="tr-TR" sz="3600" dirty="0"/>
          </a:p>
        </p:txBody>
      </p:sp>
      <p:sp>
        <p:nvSpPr>
          <p:cNvPr id="6" name="5 Sağ Ayraç"/>
          <p:cNvSpPr/>
          <p:nvPr/>
        </p:nvSpPr>
        <p:spPr>
          <a:xfrm rot="16200000">
            <a:off x="1835696" y="1772816"/>
            <a:ext cx="360040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Ayraç"/>
          <p:cNvSpPr/>
          <p:nvPr/>
        </p:nvSpPr>
        <p:spPr>
          <a:xfrm rot="16200000">
            <a:off x="899592" y="1772816"/>
            <a:ext cx="432048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 rot="16200000">
            <a:off x="1532275" y="878668"/>
            <a:ext cx="1264496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BİR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497597" y="878668"/>
            <a:ext cx="1264496" cy="89255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FF00"/>
                </a:solidFill>
              </a:rPr>
              <a:t>BİN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  <p:sp>
        <p:nvSpPr>
          <p:cNvPr id="83" name="82 Metin kutusu"/>
          <p:cNvSpPr txBox="1"/>
          <p:nvPr/>
        </p:nvSpPr>
        <p:spPr>
          <a:xfrm>
            <a:off x="755576" y="26064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BÖLÜKLER</a:t>
            </a:r>
            <a:endParaRPr lang="tr-TR" sz="2800" dirty="0"/>
          </a:p>
        </p:txBody>
      </p:sp>
      <p:sp>
        <p:nvSpPr>
          <p:cNvPr id="31" name="30 Metin kutusu"/>
          <p:cNvSpPr txBox="1"/>
          <p:nvPr/>
        </p:nvSpPr>
        <p:spPr>
          <a:xfrm>
            <a:off x="3347864" y="3717032"/>
            <a:ext cx="2664296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400" b="1" u="sng" dirty="0" smtClean="0">
                <a:solidFill>
                  <a:schemeClr val="accent6">
                    <a:lumMod val="75000"/>
                  </a:schemeClr>
                </a:solidFill>
              </a:rPr>
              <a:t>ÇÖZÜMLEME</a:t>
            </a:r>
            <a:endParaRPr lang="tr-TR" sz="24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683568" y="4149080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49" name="48 Metin kutusu"/>
          <p:cNvSpPr txBox="1"/>
          <p:nvPr/>
        </p:nvSpPr>
        <p:spPr>
          <a:xfrm>
            <a:off x="0" y="5877272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50" name="49 Metin kutusu"/>
          <p:cNvSpPr txBox="1"/>
          <p:nvPr/>
        </p:nvSpPr>
        <p:spPr>
          <a:xfrm>
            <a:off x="6228184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1</a:t>
            </a:r>
            <a:endParaRPr lang="tr-TR" sz="2800" dirty="0"/>
          </a:p>
        </p:txBody>
      </p:sp>
      <p:sp>
        <p:nvSpPr>
          <p:cNvPr id="51" name="50 Metin kutusu"/>
          <p:cNvSpPr txBox="1"/>
          <p:nvPr/>
        </p:nvSpPr>
        <p:spPr>
          <a:xfrm>
            <a:off x="3635896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4</a:t>
            </a:r>
            <a:endParaRPr lang="tr-TR" sz="2800" dirty="0"/>
          </a:p>
        </p:txBody>
      </p:sp>
      <p:sp>
        <p:nvSpPr>
          <p:cNvPr id="52" name="51 Metin kutusu"/>
          <p:cNvSpPr txBox="1"/>
          <p:nvPr/>
        </p:nvSpPr>
        <p:spPr>
          <a:xfrm>
            <a:off x="7524328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3</a:t>
            </a:r>
            <a:endParaRPr lang="tr-TR" sz="2800" dirty="0"/>
          </a:p>
        </p:txBody>
      </p:sp>
      <p:sp>
        <p:nvSpPr>
          <p:cNvPr id="54" name="53 Metin kutusu"/>
          <p:cNvSpPr txBox="1"/>
          <p:nvPr/>
        </p:nvSpPr>
        <p:spPr>
          <a:xfrm>
            <a:off x="4932040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7</a:t>
            </a:r>
            <a:endParaRPr lang="tr-TR" sz="2800" dirty="0"/>
          </a:p>
        </p:txBody>
      </p:sp>
      <p:sp>
        <p:nvSpPr>
          <p:cNvPr id="55" name="54 Metin kutusu"/>
          <p:cNvSpPr txBox="1"/>
          <p:nvPr/>
        </p:nvSpPr>
        <p:spPr>
          <a:xfrm>
            <a:off x="1979712" y="4149080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8</a:t>
            </a:r>
            <a:endParaRPr lang="tr-TR" sz="2800" dirty="0"/>
          </a:p>
        </p:txBody>
      </p:sp>
      <p:sp>
        <p:nvSpPr>
          <p:cNvPr id="56" name="55 Metin kutusu"/>
          <p:cNvSpPr txBox="1"/>
          <p:nvPr/>
        </p:nvSpPr>
        <p:spPr>
          <a:xfrm>
            <a:off x="251520" y="4149080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2</a:t>
            </a:r>
            <a:endParaRPr lang="tr-TR" sz="2800" dirty="0"/>
          </a:p>
        </p:txBody>
      </p:sp>
      <p:sp>
        <p:nvSpPr>
          <p:cNvPr id="67" name="66 Metin kutusu"/>
          <p:cNvSpPr txBox="1"/>
          <p:nvPr/>
        </p:nvSpPr>
        <p:spPr>
          <a:xfrm>
            <a:off x="539552" y="4221088"/>
            <a:ext cx="1962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75000"/>
                  </a:schemeClr>
                </a:solidFill>
              </a:rPr>
              <a:t>yüz binlik</a:t>
            </a:r>
            <a:endParaRPr lang="tr-T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8" name="67 Metin kutusu"/>
          <p:cNvSpPr txBox="1"/>
          <p:nvPr/>
        </p:nvSpPr>
        <p:spPr>
          <a:xfrm>
            <a:off x="2195736" y="4221088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75000"/>
                  </a:schemeClr>
                </a:solidFill>
              </a:rPr>
              <a:t>on binlik</a:t>
            </a:r>
            <a:endParaRPr lang="tr-T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9" name="68 Metin kutusu"/>
          <p:cNvSpPr txBox="1"/>
          <p:nvPr/>
        </p:nvSpPr>
        <p:spPr>
          <a:xfrm>
            <a:off x="3923928" y="429309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75000"/>
                  </a:schemeClr>
                </a:solidFill>
              </a:rPr>
              <a:t>binlik</a:t>
            </a:r>
            <a:endParaRPr lang="tr-T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0" name="69 Metin kutusu"/>
          <p:cNvSpPr txBox="1"/>
          <p:nvPr/>
        </p:nvSpPr>
        <p:spPr>
          <a:xfrm>
            <a:off x="5148064" y="4293096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75000"/>
                  </a:schemeClr>
                </a:solidFill>
              </a:rPr>
              <a:t>yüzlük</a:t>
            </a:r>
            <a:endParaRPr lang="tr-T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1" name="70 Metin kutusu"/>
          <p:cNvSpPr txBox="1"/>
          <p:nvPr/>
        </p:nvSpPr>
        <p:spPr>
          <a:xfrm>
            <a:off x="6444208" y="429309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75000"/>
                  </a:schemeClr>
                </a:solidFill>
              </a:rPr>
              <a:t>onluk</a:t>
            </a:r>
            <a:endParaRPr lang="tr-T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6" name="75 Metin kutusu"/>
          <p:cNvSpPr txBox="1"/>
          <p:nvPr/>
        </p:nvSpPr>
        <p:spPr>
          <a:xfrm>
            <a:off x="0" y="49866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7" name="76 Metin kutusu"/>
          <p:cNvSpPr txBox="1"/>
          <p:nvPr/>
        </p:nvSpPr>
        <p:spPr>
          <a:xfrm>
            <a:off x="7092280" y="587727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10</a:t>
            </a:r>
            <a:endParaRPr lang="tr-TR" sz="2800" dirty="0"/>
          </a:p>
        </p:txBody>
      </p:sp>
      <p:sp>
        <p:nvSpPr>
          <p:cNvPr id="78" name="77 Metin kutusu"/>
          <p:cNvSpPr txBox="1"/>
          <p:nvPr/>
        </p:nvSpPr>
        <p:spPr>
          <a:xfrm>
            <a:off x="5724128" y="5877272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700</a:t>
            </a:r>
            <a:endParaRPr lang="tr-TR" sz="2800" dirty="0"/>
          </a:p>
        </p:txBody>
      </p:sp>
      <p:sp>
        <p:nvSpPr>
          <p:cNvPr id="79" name="78 Metin kutusu"/>
          <p:cNvSpPr txBox="1"/>
          <p:nvPr/>
        </p:nvSpPr>
        <p:spPr>
          <a:xfrm>
            <a:off x="4139952" y="587727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4 000</a:t>
            </a:r>
            <a:endParaRPr lang="tr-TR" sz="2800" dirty="0"/>
          </a:p>
        </p:txBody>
      </p:sp>
      <p:sp>
        <p:nvSpPr>
          <p:cNvPr id="80" name="79 Metin kutusu"/>
          <p:cNvSpPr txBox="1"/>
          <p:nvPr/>
        </p:nvSpPr>
        <p:spPr>
          <a:xfrm>
            <a:off x="2555776" y="587727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80 000</a:t>
            </a:r>
            <a:endParaRPr lang="tr-TR" sz="2800" dirty="0"/>
          </a:p>
        </p:txBody>
      </p:sp>
      <p:sp>
        <p:nvSpPr>
          <p:cNvPr id="81" name="80 Metin kutusu"/>
          <p:cNvSpPr txBox="1"/>
          <p:nvPr/>
        </p:nvSpPr>
        <p:spPr>
          <a:xfrm>
            <a:off x="467544" y="587727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200 000</a:t>
            </a:r>
            <a:endParaRPr lang="tr-TR" sz="2800" dirty="0"/>
          </a:p>
        </p:txBody>
      </p:sp>
      <p:sp>
        <p:nvSpPr>
          <p:cNvPr id="85" name="84 Metin kutusu"/>
          <p:cNvSpPr txBox="1"/>
          <p:nvPr/>
        </p:nvSpPr>
        <p:spPr>
          <a:xfrm>
            <a:off x="1763688" y="4149080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63" name="62 Metin kutusu"/>
          <p:cNvSpPr txBox="1"/>
          <p:nvPr/>
        </p:nvSpPr>
        <p:spPr>
          <a:xfrm>
            <a:off x="3347864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86" name="85 Metin kutusu"/>
          <p:cNvSpPr txBox="1"/>
          <p:nvPr/>
        </p:nvSpPr>
        <p:spPr>
          <a:xfrm>
            <a:off x="1979712" y="58772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87" name="86 Metin kutusu"/>
          <p:cNvSpPr txBox="1"/>
          <p:nvPr/>
        </p:nvSpPr>
        <p:spPr>
          <a:xfrm>
            <a:off x="5364088" y="580526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88" name="87 Metin kutusu"/>
          <p:cNvSpPr txBox="1"/>
          <p:nvPr/>
        </p:nvSpPr>
        <p:spPr>
          <a:xfrm>
            <a:off x="3779912" y="58772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89" name="88 Metin kutusu"/>
          <p:cNvSpPr txBox="1"/>
          <p:nvPr/>
        </p:nvSpPr>
        <p:spPr>
          <a:xfrm>
            <a:off x="6012160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90" name="89 Metin kutusu"/>
          <p:cNvSpPr txBox="1"/>
          <p:nvPr/>
        </p:nvSpPr>
        <p:spPr>
          <a:xfrm>
            <a:off x="7236296" y="4221088"/>
            <a:ext cx="356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91" name="90 Metin kutusu"/>
          <p:cNvSpPr txBox="1"/>
          <p:nvPr/>
        </p:nvSpPr>
        <p:spPr>
          <a:xfrm>
            <a:off x="4716016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00" name="99 Metin kutusu"/>
          <p:cNvSpPr txBox="1"/>
          <p:nvPr/>
        </p:nvSpPr>
        <p:spPr>
          <a:xfrm>
            <a:off x="7812360" y="429309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75000"/>
                  </a:schemeClr>
                </a:solidFill>
              </a:rPr>
              <a:t>birlik</a:t>
            </a:r>
            <a:endParaRPr lang="tr-T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1" name="100 Metin kutusu"/>
          <p:cNvSpPr txBox="1"/>
          <p:nvPr/>
        </p:nvSpPr>
        <p:spPr>
          <a:xfrm>
            <a:off x="7812360" y="58772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02" name="101 Metin kutusu"/>
          <p:cNvSpPr txBox="1"/>
          <p:nvPr/>
        </p:nvSpPr>
        <p:spPr>
          <a:xfrm>
            <a:off x="6660232" y="58772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03" name="102 Metin kutusu"/>
          <p:cNvSpPr txBox="1"/>
          <p:nvPr/>
        </p:nvSpPr>
        <p:spPr>
          <a:xfrm>
            <a:off x="8316416" y="587727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3</a:t>
            </a:r>
            <a:endParaRPr lang="tr-TR" sz="2800" dirty="0"/>
          </a:p>
        </p:txBody>
      </p:sp>
      <p:sp>
        <p:nvSpPr>
          <p:cNvPr id="105" name="104 Metin kutusu"/>
          <p:cNvSpPr txBox="1"/>
          <p:nvPr/>
        </p:nvSpPr>
        <p:spPr>
          <a:xfrm>
            <a:off x="5544616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(</a:t>
            </a:r>
            <a:endParaRPr lang="tr-TR" sz="2800" dirty="0"/>
          </a:p>
        </p:txBody>
      </p:sp>
      <p:sp>
        <p:nvSpPr>
          <p:cNvPr id="106" name="105 Metin kutusu"/>
          <p:cNvSpPr txBox="1"/>
          <p:nvPr/>
        </p:nvSpPr>
        <p:spPr>
          <a:xfrm>
            <a:off x="576064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107" name="106 Metin kutusu"/>
          <p:cNvSpPr txBox="1"/>
          <p:nvPr/>
        </p:nvSpPr>
        <p:spPr>
          <a:xfrm>
            <a:off x="0" y="4149080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108" name="107 Metin kutusu"/>
          <p:cNvSpPr txBox="1"/>
          <p:nvPr/>
        </p:nvSpPr>
        <p:spPr>
          <a:xfrm>
            <a:off x="6984776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1</a:t>
            </a:r>
            <a:endParaRPr lang="tr-TR" sz="2800" dirty="0"/>
          </a:p>
        </p:txBody>
      </p:sp>
      <p:sp>
        <p:nvSpPr>
          <p:cNvPr id="109" name="108 Metin kutusu"/>
          <p:cNvSpPr txBox="1"/>
          <p:nvPr/>
        </p:nvSpPr>
        <p:spPr>
          <a:xfrm>
            <a:off x="4032448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4</a:t>
            </a:r>
            <a:endParaRPr lang="tr-TR" sz="2800" dirty="0"/>
          </a:p>
        </p:txBody>
      </p:sp>
      <p:sp>
        <p:nvSpPr>
          <p:cNvPr id="110" name="109 Metin kutusu"/>
          <p:cNvSpPr txBox="1"/>
          <p:nvPr/>
        </p:nvSpPr>
        <p:spPr>
          <a:xfrm>
            <a:off x="8172400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3</a:t>
            </a:r>
            <a:endParaRPr lang="tr-TR" sz="2800" dirty="0"/>
          </a:p>
        </p:txBody>
      </p:sp>
      <p:sp>
        <p:nvSpPr>
          <p:cNvPr id="111" name="110 Metin kutusu"/>
          <p:cNvSpPr txBox="1"/>
          <p:nvPr/>
        </p:nvSpPr>
        <p:spPr>
          <a:xfrm>
            <a:off x="5688632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7</a:t>
            </a:r>
            <a:endParaRPr lang="tr-TR" sz="2800" dirty="0"/>
          </a:p>
        </p:txBody>
      </p:sp>
      <p:sp>
        <p:nvSpPr>
          <p:cNvPr id="112" name="111 Metin kutusu"/>
          <p:cNvSpPr txBox="1"/>
          <p:nvPr/>
        </p:nvSpPr>
        <p:spPr>
          <a:xfrm>
            <a:off x="2376264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8</a:t>
            </a:r>
            <a:endParaRPr lang="tr-TR" sz="2800" dirty="0"/>
          </a:p>
        </p:txBody>
      </p:sp>
      <p:sp>
        <p:nvSpPr>
          <p:cNvPr id="113" name="112 Metin kutusu"/>
          <p:cNvSpPr txBox="1"/>
          <p:nvPr/>
        </p:nvSpPr>
        <p:spPr>
          <a:xfrm>
            <a:off x="360040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2</a:t>
            </a:r>
            <a:endParaRPr lang="tr-TR" sz="2800" dirty="0"/>
          </a:p>
        </p:txBody>
      </p:sp>
      <p:sp>
        <p:nvSpPr>
          <p:cNvPr id="114" name="113 Metin kutusu"/>
          <p:cNvSpPr txBox="1"/>
          <p:nvPr/>
        </p:nvSpPr>
        <p:spPr>
          <a:xfrm>
            <a:off x="2627784" y="4941168"/>
            <a:ext cx="338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115" name="114 Metin kutusu"/>
          <p:cNvSpPr txBox="1"/>
          <p:nvPr/>
        </p:nvSpPr>
        <p:spPr>
          <a:xfrm>
            <a:off x="4248472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116" name="115 Metin kutusu"/>
          <p:cNvSpPr txBox="1"/>
          <p:nvPr/>
        </p:nvSpPr>
        <p:spPr>
          <a:xfrm>
            <a:off x="5904656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117" name="116 Metin kutusu"/>
          <p:cNvSpPr txBox="1"/>
          <p:nvPr/>
        </p:nvSpPr>
        <p:spPr>
          <a:xfrm>
            <a:off x="7200800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118" name="117 Metin kutusu"/>
          <p:cNvSpPr txBox="1"/>
          <p:nvPr/>
        </p:nvSpPr>
        <p:spPr>
          <a:xfrm>
            <a:off x="8388424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119" name="118 Metin kutusu"/>
          <p:cNvSpPr txBox="1"/>
          <p:nvPr/>
        </p:nvSpPr>
        <p:spPr>
          <a:xfrm>
            <a:off x="720080" y="4941168"/>
            <a:ext cx="1962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100 000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0" name="119 Metin kutusu"/>
          <p:cNvSpPr txBox="1"/>
          <p:nvPr/>
        </p:nvSpPr>
        <p:spPr>
          <a:xfrm>
            <a:off x="2736304" y="4941168"/>
            <a:ext cx="1694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10 000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1" name="120 Metin kutusu"/>
          <p:cNvSpPr txBox="1"/>
          <p:nvPr/>
        </p:nvSpPr>
        <p:spPr>
          <a:xfrm>
            <a:off x="4392488" y="4941168"/>
            <a:ext cx="1248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1 000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2" name="121 Metin kutusu"/>
          <p:cNvSpPr txBox="1"/>
          <p:nvPr/>
        </p:nvSpPr>
        <p:spPr>
          <a:xfrm>
            <a:off x="6048672" y="4941168"/>
            <a:ext cx="9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3" name="122 Metin kutusu"/>
          <p:cNvSpPr txBox="1"/>
          <p:nvPr/>
        </p:nvSpPr>
        <p:spPr>
          <a:xfrm>
            <a:off x="7344816" y="4941168"/>
            <a:ext cx="713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4" name="123 Metin kutusu"/>
          <p:cNvSpPr txBox="1"/>
          <p:nvPr/>
        </p:nvSpPr>
        <p:spPr>
          <a:xfrm>
            <a:off x="288032" y="4941168"/>
            <a:ext cx="251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(</a:t>
            </a:r>
            <a:endParaRPr lang="tr-TR" sz="2800" dirty="0"/>
          </a:p>
        </p:txBody>
      </p:sp>
      <p:sp>
        <p:nvSpPr>
          <p:cNvPr id="125" name="124 Metin kutusu"/>
          <p:cNvSpPr txBox="1"/>
          <p:nvPr/>
        </p:nvSpPr>
        <p:spPr>
          <a:xfrm>
            <a:off x="1872208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126" name="125 Metin kutusu"/>
          <p:cNvSpPr txBox="1"/>
          <p:nvPr/>
        </p:nvSpPr>
        <p:spPr>
          <a:xfrm>
            <a:off x="2016224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27" name="126 Metin kutusu"/>
          <p:cNvSpPr txBox="1"/>
          <p:nvPr/>
        </p:nvSpPr>
        <p:spPr>
          <a:xfrm>
            <a:off x="2232248" y="4941168"/>
            <a:ext cx="251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(</a:t>
            </a:r>
            <a:endParaRPr lang="tr-TR" sz="2800" dirty="0"/>
          </a:p>
        </p:txBody>
      </p:sp>
      <p:sp>
        <p:nvSpPr>
          <p:cNvPr id="128" name="127 Metin kutusu"/>
          <p:cNvSpPr txBox="1"/>
          <p:nvPr/>
        </p:nvSpPr>
        <p:spPr>
          <a:xfrm>
            <a:off x="3672408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129" name="128 Metin kutusu"/>
          <p:cNvSpPr txBox="1"/>
          <p:nvPr/>
        </p:nvSpPr>
        <p:spPr>
          <a:xfrm>
            <a:off x="3744416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30" name="129 Metin kutusu"/>
          <p:cNvSpPr txBox="1"/>
          <p:nvPr/>
        </p:nvSpPr>
        <p:spPr>
          <a:xfrm>
            <a:off x="6696744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31" name="130 Metin kutusu"/>
          <p:cNvSpPr txBox="1"/>
          <p:nvPr/>
        </p:nvSpPr>
        <p:spPr>
          <a:xfrm>
            <a:off x="7848871" y="4941168"/>
            <a:ext cx="356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32" name="131 Metin kutusu"/>
          <p:cNvSpPr txBox="1"/>
          <p:nvPr/>
        </p:nvSpPr>
        <p:spPr>
          <a:xfrm>
            <a:off x="5328592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33" name="132 Metin kutusu"/>
          <p:cNvSpPr txBox="1"/>
          <p:nvPr/>
        </p:nvSpPr>
        <p:spPr>
          <a:xfrm>
            <a:off x="8028384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(</a:t>
            </a:r>
            <a:endParaRPr lang="tr-TR" sz="2800" dirty="0"/>
          </a:p>
        </p:txBody>
      </p:sp>
      <p:sp>
        <p:nvSpPr>
          <p:cNvPr id="134" name="133 Metin kutusu"/>
          <p:cNvSpPr txBox="1"/>
          <p:nvPr/>
        </p:nvSpPr>
        <p:spPr>
          <a:xfrm>
            <a:off x="6840760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(</a:t>
            </a:r>
            <a:endParaRPr lang="tr-TR" sz="2800" dirty="0"/>
          </a:p>
        </p:txBody>
      </p:sp>
      <p:sp>
        <p:nvSpPr>
          <p:cNvPr id="135" name="134 Metin kutusu"/>
          <p:cNvSpPr txBox="1"/>
          <p:nvPr/>
        </p:nvSpPr>
        <p:spPr>
          <a:xfrm>
            <a:off x="3960440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(</a:t>
            </a:r>
            <a:endParaRPr lang="tr-TR" sz="2800" dirty="0"/>
          </a:p>
        </p:txBody>
      </p:sp>
      <p:sp>
        <p:nvSpPr>
          <p:cNvPr id="136" name="135 Metin kutusu"/>
          <p:cNvSpPr txBox="1"/>
          <p:nvPr/>
        </p:nvSpPr>
        <p:spPr>
          <a:xfrm>
            <a:off x="7704855" y="4941168"/>
            <a:ext cx="356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137" name="136 Metin kutusu"/>
          <p:cNvSpPr txBox="1"/>
          <p:nvPr/>
        </p:nvSpPr>
        <p:spPr>
          <a:xfrm>
            <a:off x="6552727" y="4941168"/>
            <a:ext cx="356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138" name="137 Metin kutusu"/>
          <p:cNvSpPr txBox="1"/>
          <p:nvPr/>
        </p:nvSpPr>
        <p:spPr>
          <a:xfrm>
            <a:off x="5184575" y="4941168"/>
            <a:ext cx="356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139" name="138 Metin kutusu"/>
          <p:cNvSpPr txBox="1"/>
          <p:nvPr/>
        </p:nvSpPr>
        <p:spPr>
          <a:xfrm>
            <a:off x="8532440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0" name="139 Metin kutusu"/>
          <p:cNvSpPr txBox="1"/>
          <p:nvPr/>
        </p:nvSpPr>
        <p:spPr>
          <a:xfrm>
            <a:off x="8748464" y="4941168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95" name="94 Sağ Ayraç"/>
          <p:cNvSpPr/>
          <p:nvPr/>
        </p:nvSpPr>
        <p:spPr>
          <a:xfrm rot="5400000">
            <a:off x="1007604" y="4833156"/>
            <a:ext cx="360040" cy="144016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4" name="103 Sağ Ayraç"/>
          <p:cNvSpPr/>
          <p:nvPr/>
        </p:nvSpPr>
        <p:spPr>
          <a:xfrm rot="5400000">
            <a:off x="2915816" y="4869160"/>
            <a:ext cx="360040" cy="136815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1" name="140 Sağ Ayraç"/>
          <p:cNvSpPr/>
          <p:nvPr/>
        </p:nvSpPr>
        <p:spPr>
          <a:xfrm rot="5400000">
            <a:off x="4535996" y="4977172"/>
            <a:ext cx="360040" cy="115212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2" name="141 Sağ Ayraç"/>
          <p:cNvSpPr/>
          <p:nvPr/>
        </p:nvSpPr>
        <p:spPr>
          <a:xfrm rot="5400000">
            <a:off x="6012160" y="5085184"/>
            <a:ext cx="360040" cy="9361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5" name="144 Sağ Ayraç"/>
          <p:cNvSpPr/>
          <p:nvPr/>
        </p:nvSpPr>
        <p:spPr>
          <a:xfrm rot="5400000">
            <a:off x="7272300" y="5193196"/>
            <a:ext cx="360040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6" name="145 Sağ Ayraç"/>
          <p:cNvSpPr/>
          <p:nvPr/>
        </p:nvSpPr>
        <p:spPr>
          <a:xfrm rot="5400000">
            <a:off x="8316416" y="5301208"/>
            <a:ext cx="360040" cy="5040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7" name="146 Metin kutusu"/>
          <p:cNvSpPr txBox="1"/>
          <p:nvPr/>
        </p:nvSpPr>
        <p:spPr>
          <a:xfrm rot="5400000">
            <a:off x="1442787" y="3029821"/>
            <a:ext cx="1299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B0F0"/>
                </a:solidFill>
              </a:rPr>
              <a:t>onlar</a:t>
            </a:r>
            <a:r>
              <a:rPr lang="tr-TR" dirty="0" smtClean="0"/>
              <a:t> bas.</a:t>
            </a:r>
            <a:endParaRPr lang="tr-TR" dirty="0"/>
          </a:p>
        </p:txBody>
      </p:sp>
      <p:sp>
        <p:nvSpPr>
          <p:cNvPr id="148" name="147 Metin kutusu"/>
          <p:cNvSpPr txBox="1"/>
          <p:nvPr/>
        </p:nvSpPr>
        <p:spPr>
          <a:xfrm rot="5400000">
            <a:off x="1154755" y="3029821"/>
            <a:ext cx="1299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B0F0"/>
                </a:solidFill>
              </a:rPr>
              <a:t>yüzler</a:t>
            </a:r>
            <a:r>
              <a:rPr lang="tr-TR" dirty="0" smtClean="0"/>
              <a:t> bas.</a:t>
            </a:r>
            <a:endParaRPr lang="tr-TR" dirty="0"/>
          </a:p>
        </p:txBody>
      </p:sp>
      <p:sp>
        <p:nvSpPr>
          <p:cNvPr id="149" name="148 Metin kutusu"/>
          <p:cNvSpPr txBox="1"/>
          <p:nvPr/>
        </p:nvSpPr>
        <p:spPr>
          <a:xfrm rot="5400000">
            <a:off x="722708" y="3029820"/>
            <a:ext cx="1299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Binler</a:t>
            </a:r>
            <a:r>
              <a:rPr lang="tr-TR" dirty="0" smtClean="0"/>
              <a:t> bas.</a:t>
            </a:r>
            <a:endParaRPr lang="tr-TR" dirty="0"/>
          </a:p>
        </p:txBody>
      </p:sp>
      <p:sp>
        <p:nvSpPr>
          <p:cNvPr id="150" name="149 Metin kutusu"/>
          <p:cNvSpPr txBox="1"/>
          <p:nvPr/>
        </p:nvSpPr>
        <p:spPr>
          <a:xfrm rot="5400000">
            <a:off x="1682240" y="3006392"/>
            <a:ext cx="125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B0F0"/>
                </a:solidFill>
              </a:rPr>
              <a:t>Birler</a:t>
            </a:r>
            <a:r>
              <a:rPr lang="tr-TR" dirty="0" smtClean="0"/>
              <a:t> bas.</a:t>
            </a:r>
            <a:endParaRPr lang="tr-TR" dirty="0"/>
          </a:p>
        </p:txBody>
      </p:sp>
      <p:sp>
        <p:nvSpPr>
          <p:cNvPr id="151" name="150 Metin kutusu"/>
          <p:cNvSpPr txBox="1"/>
          <p:nvPr/>
        </p:nvSpPr>
        <p:spPr>
          <a:xfrm rot="5400000">
            <a:off x="292170" y="3172326"/>
            <a:ext cx="1584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On binler </a:t>
            </a:r>
            <a:r>
              <a:rPr lang="tr-TR" dirty="0" smtClean="0"/>
              <a:t>bas.</a:t>
            </a:r>
            <a:endParaRPr lang="tr-TR" dirty="0"/>
          </a:p>
        </p:txBody>
      </p:sp>
      <p:sp>
        <p:nvSpPr>
          <p:cNvPr id="152" name="151 Metin kutusu"/>
          <p:cNvSpPr txBox="1"/>
          <p:nvPr/>
        </p:nvSpPr>
        <p:spPr>
          <a:xfrm rot="5400000">
            <a:off x="40142" y="3136322"/>
            <a:ext cx="1512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Yüz binler </a:t>
            </a:r>
            <a:r>
              <a:rPr lang="tr-TR" dirty="0" smtClean="0"/>
              <a:t>bas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2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2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7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2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7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2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7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2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7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2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7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2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7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2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7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2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7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2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7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2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7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2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7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2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2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7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2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7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2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7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2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7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1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6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5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0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4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9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4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3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8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2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2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6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1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1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  <p:bldP spid="8" grpId="0" animBg="1"/>
      <p:bldP spid="9" grpId="0" animBg="1"/>
      <p:bldP spid="83" grpId="0"/>
      <p:bldP spid="31" grpId="0" animBg="1"/>
      <p:bldP spid="47" grpId="0"/>
      <p:bldP spid="49" grpId="0"/>
      <p:bldP spid="50" grpId="0"/>
      <p:bldP spid="51" grpId="0"/>
      <p:bldP spid="52" grpId="0"/>
      <p:bldP spid="54" grpId="0"/>
      <p:bldP spid="55" grpId="0"/>
      <p:bldP spid="56" grpId="0"/>
      <p:bldP spid="67" grpId="0"/>
      <p:bldP spid="68" grpId="0"/>
      <p:bldP spid="69" grpId="0"/>
      <p:bldP spid="70" grpId="0"/>
      <p:bldP spid="71" grpId="0"/>
      <p:bldP spid="76" grpId="0"/>
      <p:bldP spid="77" grpId="0"/>
      <p:bldP spid="78" grpId="0"/>
      <p:bldP spid="79" grpId="0"/>
      <p:bldP spid="80" grpId="0"/>
      <p:bldP spid="81" grpId="0"/>
      <p:bldP spid="85" grpId="0"/>
      <p:bldP spid="63" grpId="0"/>
      <p:bldP spid="86" grpId="0"/>
      <p:bldP spid="87" grpId="0"/>
      <p:bldP spid="88" grpId="0"/>
      <p:bldP spid="89" grpId="0"/>
      <p:bldP spid="90" grpId="0"/>
      <p:bldP spid="91" grpId="0"/>
      <p:bldP spid="100" grpId="0"/>
      <p:bldP spid="101" grpId="0"/>
      <p:bldP spid="102" grpId="0"/>
      <p:bldP spid="103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95" grpId="0" animBg="1"/>
      <p:bldP spid="104" grpId="0" animBg="1"/>
      <p:bldP spid="141" grpId="0" animBg="1"/>
      <p:bldP spid="142" grpId="0" animBg="1"/>
      <p:bldP spid="145" grpId="0" animBg="1"/>
      <p:bldP spid="146" grpId="0" animBg="1"/>
      <p:bldP spid="147" grpId="0"/>
      <p:bldP spid="148" grpId="0"/>
      <p:bldP spid="149" grpId="0"/>
      <p:bldP spid="150" grpId="0"/>
      <p:bldP spid="151" grpId="0"/>
      <p:bldP spid="1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619672" y="2132856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905</a:t>
            </a:r>
            <a:endParaRPr lang="tr-TR" sz="36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683568" y="213285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470</a:t>
            </a:r>
            <a:endParaRPr lang="tr-TR" sz="3600" dirty="0"/>
          </a:p>
        </p:txBody>
      </p:sp>
      <p:sp>
        <p:nvSpPr>
          <p:cNvPr id="6" name="5 Sağ Ayraç"/>
          <p:cNvSpPr/>
          <p:nvPr/>
        </p:nvSpPr>
        <p:spPr>
          <a:xfrm rot="16200000">
            <a:off x="1835696" y="1772816"/>
            <a:ext cx="360040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Ayraç"/>
          <p:cNvSpPr/>
          <p:nvPr/>
        </p:nvSpPr>
        <p:spPr>
          <a:xfrm rot="16200000">
            <a:off x="899592" y="1772816"/>
            <a:ext cx="432048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 rot="16200000">
            <a:off x="1532275" y="878668"/>
            <a:ext cx="1264496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BİR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497597" y="878668"/>
            <a:ext cx="1264496" cy="89255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FF00"/>
                </a:solidFill>
              </a:rPr>
              <a:t>BİN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  <p:sp>
        <p:nvSpPr>
          <p:cNvPr id="83" name="82 Metin kutusu"/>
          <p:cNvSpPr txBox="1"/>
          <p:nvPr/>
        </p:nvSpPr>
        <p:spPr>
          <a:xfrm>
            <a:off x="755576" y="26064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BÖLÜKLER</a:t>
            </a:r>
            <a:endParaRPr lang="tr-TR" sz="2800" dirty="0"/>
          </a:p>
        </p:txBody>
      </p:sp>
      <p:sp>
        <p:nvSpPr>
          <p:cNvPr id="31" name="30 Metin kutusu"/>
          <p:cNvSpPr txBox="1"/>
          <p:nvPr/>
        </p:nvSpPr>
        <p:spPr>
          <a:xfrm>
            <a:off x="3347864" y="3717032"/>
            <a:ext cx="2664296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400" b="1" u="sng" dirty="0" smtClean="0">
                <a:solidFill>
                  <a:schemeClr val="accent6">
                    <a:lumMod val="75000"/>
                  </a:schemeClr>
                </a:solidFill>
              </a:rPr>
              <a:t>ÇÖZÜMLEME</a:t>
            </a:r>
            <a:endParaRPr lang="tr-TR" sz="24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683568" y="4149080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49" name="48 Metin kutusu"/>
          <p:cNvSpPr txBox="1"/>
          <p:nvPr/>
        </p:nvSpPr>
        <p:spPr>
          <a:xfrm>
            <a:off x="0" y="5877272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50" name="49 Metin kutusu"/>
          <p:cNvSpPr txBox="1"/>
          <p:nvPr/>
        </p:nvSpPr>
        <p:spPr>
          <a:xfrm>
            <a:off x="6228184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0</a:t>
            </a:r>
            <a:endParaRPr lang="tr-TR" sz="2800" dirty="0"/>
          </a:p>
        </p:txBody>
      </p:sp>
      <p:sp>
        <p:nvSpPr>
          <p:cNvPr id="51" name="50 Metin kutusu"/>
          <p:cNvSpPr txBox="1"/>
          <p:nvPr/>
        </p:nvSpPr>
        <p:spPr>
          <a:xfrm>
            <a:off x="3635896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0</a:t>
            </a:r>
            <a:endParaRPr lang="tr-TR" sz="2800" dirty="0"/>
          </a:p>
        </p:txBody>
      </p:sp>
      <p:sp>
        <p:nvSpPr>
          <p:cNvPr id="52" name="51 Metin kutusu"/>
          <p:cNvSpPr txBox="1"/>
          <p:nvPr/>
        </p:nvSpPr>
        <p:spPr>
          <a:xfrm>
            <a:off x="7524328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5</a:t>
            </a:r>
            <a:endParaRPr lang="tr-TR" sz="2800" dirty="0"/>
          </a:p>
        </p:txBody>
      </p:sp>
      <p:sp>
        <p:nvSpPr>
          <p:cNvPr id="54" name="53 Metin kutusu"/>
          <p:cNvSpPr txBox="1"/>
          <p:nvPr/>
        </p:nvSpPr>
        <p:spPr>
          <a:xfrm>
            <a:off x="4932040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9</a:t>
            </a:r>
            <a:endParaRPr lang="tr-TR" sz="2800" dirty="0"/>
          </a:p>
        </p:txBody>
      </p:sp>
      <p:sp>
        <p:nvSpPr>
          <p:cNvPr id="55" name="54 Metin kutusu"/>
          <p:cNvSpPr txBox="1"/>
          <p:nvPr/>
        </p:nvSpPr>
        <p:spPr>
          <a:xfrm>
            <a:off x="1979712" y="4149080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7</a:t>
            </a:r>
            <a:endParaRPr lang="tr-TR" sz="2800" dirty="0"/>
          </a:p>
        </p:txBody>
      </p:sp>
      <p:sp>
        <p:nvSpPr>
          <p:cNvPr id="56" name="55 Metin kutusu"/>
          <p:cNvSpPr txBox="1"/>
          <p:nvPr/>
        </p:nvSpPr>
        <p:spPr>
          <a:xfrm>
            <a:off x="251520" y="4149080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4</a:t>
            </a:r>
            <a:endParaRPr lang="tr-TR" sz="2800" dirty="0"/>
          </a:p>
        </p:txBody>
      </p:sp>
      <p:sp>
        <p:nvSpPr>
          <p:cNvPr id="67" name="66 Metin kutusu"/>
          <p:cNvSpPr txBox="1"/>
          <p:nvPr/>
        </p:nvSpPr>
        <p:spPr>
          <a:xfrm>
            <a:off x="539552" y="4221088"/>
            <a:ext cx="1962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75000"/>
                  </a:schemeClr>
                </a:solidFill>
              </a:rPr>
              <a:t>yüz binlik</a:t>
            </a:r>
            <a:endParaRPr lang="tr-T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8" name="67 Metin kutusu"/>
          <p:cNvSpPr txBox="1"/>
          <p:nvPr/>
        </p:nvSpPr>
        <p:spPr>
          <a:xfrm>
            <a:off x="2195736" y="4221088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75000"/>
                  </a:schemeClr>
                </a:solidFill>
              </a:rPr>
              <a:t>on binlik</a:t>
            </a:r>
            <a:endParaRPr lang="tr-T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9" name="68 Metin kutusu"/>
          <p:cNvSpPr txBox="1"/>
          <p:nvPr/>
        </p:nvSpPr>
        <p:spPr>
          <a:xfrm>
            <a:off x="3923928" y="429309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75000"/>
                  </a:schemeClr>
                </a:solidFill>
              </a:rPr>
              <a:t>binlik</a:t>
            </a:r>
            <a:endParaRPr lang="tr-T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0" name="69 Metin kutusu"/>
          <p:cNvSpPr txBox="1"/>
          <p:nvPr/>
        </p:nvSpPr>
        <p:spPr>
          <a:xfrm>
            <a:off x="5148064" y="4293096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75000"/>
                  </a:schemeClr>
                </a:solidFill>
              </a:rPr>
              <a:t>yüzlük</a:t>
            </a:r>
            <a:endParaRPr lang="tr-T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1" name="70 Metin kutusu"/>
          <p:cNvSpPr txBox="1"/>
          <p:nvPr/>
        </p:nvSpPr>
        <p:spPr>
          <a:xfrm>
            <a:off x="6444208" y="429309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75000"/>
                  </a:schemeClr>
                </a:solidFill>
              </a:rPr>
              <a:t>onluk</a:t>
            </a:r>
            <a:endParaRPr lang="tr-T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6" name="75 Metin kutusu"/>
          <p:cNvSpPr txBox="1"/>
          <p:nvPr/>
        </p:nvSpPr>
        <p:spPr>
          <a:xfrm>
            <a:off x="0" y="49866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77" name="76 Metin kutusu"/>
          <p:cNvSpPr txBox="1"/>
          <p:nvPr/>
        </p:nvSpPr>
        <p:spPr>
          <a:xfrm>
            <a:off x="7092280" y="587727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00</a:t>
            </a:r>
            <a:endParaRPr lang="tr-TR" sz="2800" dirty="0"/>
          </a:p>
        </p:txBody>
      </p:sp>
      <p:sp>
        <p:nvSpPr>
          <p:cNvPr id="78" name="77 Metin kutusu"/>
          <p:cNvSpPr txBox="1"/>
          <p:nvPr/>
        </p:nvSpPr>
        <p:spPr>
          <a:xfrm>
            <a:off x="5724128" y="5877272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900</a:t>
            </a:r>
            <a:endParaRPr lang="tr-TR" sz="2800" dirty="0"/>
          </a:p>
        </p:txBody>
      </p:sp>
      <p:sp>
        <p:nvSpPr>
          <p:cNvPr id="79" name="78 Metin kutusu"/>
          <p:cNvSpPr txBox="1"/>
          <p:nvPr/>
        </p:nvSpPr>
        <p:spPr>
          <a:xfrm>
            <a:off x="4139952" y="587727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0 000</a:t>
            </a:r>
            <a:endParaRPr lang="tr-TR" sz="2800" dirty="0"/>
          </a:p>
        </p:txBody>
      </p:sp>
      <p:sp>
        <p:nvSpPr>
          <p:cNvPr id="80" name="79 Metin kutusu"/>
          <p:cNvSpPr txBox="1"/>
          <p:nvPr/>
        </p:nvSpPr>
        <p:spPr>
          <a:xfrm>
            <a:off x="2555776" y="587727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70 000</a:t>
            </a:r>
            <a:endParaRPr lang="tr-TR" sz="2800" dirty="0"/>
          </a:p>
        </p:txBody>
      </p:sp>
      <p:sp>
        <p:nvSpPr>
          <p:cNvPr id="81" name="80 Metin kutusu"/>
          <p:cNvSpPr txBox="1"/>
          <p:nvPr/>
        </p:nvSpPr>
        <p:spPr>
          <a:xfrm>
            <a:off x="467544" y="587727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400 000</a:t>
            </a:r>
            <a:endParaRPr lang="tr-TR" sz="2800" dirty="0"/>
          </a:p>
        </p:txBody>
      </p:sp>
      <p:sp>
        <p:nvSpPr>
          <p:cNvPr id="85" name="84 Metin kutusu"/>
          <p:cNvSpPr txBox="1"/>
          <p:nvPr/>
        </p:nvSpPr>
        <p:spPr>
          <a:xfrm>
            <a:off x="1763688" y="414908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63" name="62 Metin kutusu"/>
          <p:cNvSpPr txBox="1"/>
          <p:nvPr/>
        </p:nvSpPr>
        <p:spPr>
          <a:xfrm>
            <a:off x="3347864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86" name="85 Metin kutusu"/>
          <p:cNvSpPr txBox="1"/>
          <p:nvPr/>
        </p:nvSpPr>
        <p:spPr>
          <a:xfrm>
            <a:off x="1979712" y="58772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87" name="86 Metin kutusu"/>
          <p:cNvSpPr txBox="1"/>
          <p:nvPr/>
        </p:nvSpPr>
        <p:spPr>
          <a:xfrm>
            <a:off x="5364088" y="580526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88" name="87 Metin kutusu"/>
          <p:cNvSpPr txBox="1"/>
          <p:nvPr/>
        </p:nvSpPr>
        <p:spPr>
          <a:xfrm>
            <a:off x="3779912" y="58772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89" name="88 Metin kutusu"/>
          <p:cNvSpPr txBox="1"/>
          <p:nvPr/>
        </p:nvSpPr>
        <p:spPr>
          <a:xfrm>
            <a:off x="6012160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90" name="89 Metin kutusu"/>
          <p:cNvSpPr txBox="1"/>
          <p:nvPr/>
        </p:nvSpPr>
        <p:spPr>
          <a:xfrm>
            <a:off x="7236296" y="4221088"/>
            <a:ext cx="356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91" name="90 Metin kutusu"/>
          <p:cNvSpPr txBox="1"/>
          <p:nvPr/>
        </p:nvSpPr>
        <p:spPr>
          <a:xfrm>
            <a:off x="4716016" y="422108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00" name="99 Metin kutusu"/>
          <p:cNvSpPr txBox="1"/>
          <p:nvPr/>
        </p:nvSpPr>
        <p:spPr>
          <a:xfrm>
            <a:off x="7812360" y="429309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6">
                    <a:lumMod val="75000"/>
                  </a:schemeClr>
                </a:solidFill>
              </a:rPr>
              <a:t>birlik</a:t>
            </a:r>
            <a:endParaRPr lang="tr-T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1" name="100 Metin kutusu"/>
          <p:cNvSpPr txBox="1"/>
          <p:nvPr/>
        </p:nvSpPr>
        <p:spPr>
          <a:xfrm>
            <a:off x="7812360" y="58772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02" name="101 Metin kutusu"/>
          <p:cNvSpPr txBox="1"/>
          <p:nvPr/>
        </p:nvSpPr>
        <p:spPr>
          <a:xfrm>
            <a:off x="6660232" y="587727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03" name="102 Metin kutusu"/>
          <p:cNvSpPr txBox="1"/>
          <p:nvPr/>
        </p:nvSpPr>
        <p:spPr>
          <a:xfrm>
            <a:off x="8316416" y="587727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5</a:t>
            </a:r>
            <a:endParaRPr lang="tr-TR" sz="2800" dirty="0"/>
          </a:p>
        </p:txBody>
      </p:sp>
      <p:sp>
        <p:nvSpPr>
          <p:cNvPr id="105" name="104 Metin kutusu"/>
          <p:cNvSpPr txBox="1"/>
          <p:nvPr/>
        </p:nvSpPr>
        <p:spPr>
          <a:xfrm>
            <a:off x="5544616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(</a:t>
            </a:r>
            <a:endParaRPr lang="tr-TR" sz="2800" dirty="0"/>
          </a:p>
        </p:txBody>
      </p:sp>
      <p:sp>
        <p:nvSpPr>
          <p:cNvPr id="106" name="105 Metin kutusu"/>
          <p:cNvSpPr txBox="1"/>
          <p:nvPr/>
        </p:nvSpPr>
        <p:spPr>
          <a:xfrm>
            <a:off x="576064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107" name="106 Metin kutusu"/>
          <p:cNvSpPr txBox="1"/>
          <p:nvPr/>
        </p:nvSpPr>
        <p:spPr>
          <a:xfrm>
            <a:off x="0" y="4149080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=</a:t>
            </a:r>
            <a:endParaRPr lang="tr-TR" sz="2800" dirty="0"/>
          </a:p>
        </p:txBody>
      </p:sp>
      <p:sp>
        <p:nvSpPr>
          <p:cNvPr id="108" name="107 Metin kutusu"/>
          <p:cNvSpPr txBox="1"/>
          <p:nvPr/>
        </p:nvSpPr>
        <p:spPr>
          <a:xfrm>
            <a:off x="6984776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0</a:t>
            </a:r>
            <a:endParaRPr lang="tr-TR" sz="2800" dirty="0"/>
          </a:p>
        </p:txBody>
      </p:sp>
      <p:sp>
        <p:nvSpPr>
          <p:cNvPr id="109" name="108 Metin kutusu"/>
          <p:cNvSpPr txBox="1"/>
          <p:nvPr/>
        </p:nvSpPr>
        <p:spPr>
          <a:xfrm>
            <a:off x="4032448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0</a:t>
            </a:r>
            <a:endParaRPr lang="tr-TR" sz="2800" dirty="0"/>
          </a:p>
        </p:txBody>
      </p:sp>
      <p:sp>
        <p:nvSpPr>
          <p:cNvPr id="110" name="109 Metin kutusu"/>
          <p:cNvSpPr txBox="1"/>
          <p:nvPr/>
        </p:nvSpPr>
        <p:spPr>
          <a:xfrm>
            <a:off x="8172400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5</a:t>
            </a:r>
            <a:endParaRPr lang="tr-TR" sz="2800" dirty="0"/>
          </a:p>
        </p:txBody>
      </p:sp>
      <p:sp>
        <p:nvSpPr>
          <p:cNvPr id="111" name="110 Metin kutusu"/>
          <p:cNvSpPr txBox="1"/>
          <p:nvPr/>
        </p:nvSpPr>
        <p:spPr>
          <a:xfrm>
            <a:off x="5688632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9</a:t>
            </a:r>
            <a:endParaRPr lang="tr-TR" sz="2800" dirty="0"/>
          </a:p>
        </p:txBody>
      </p:sp>
      <p:sp>
        <p:nvSpPr>
          <p:cNvPr id="112" name="111 Metin kutusu"/>
          <p:cNvSpPr txBox="1"/>
          <p:nvPr/>
        </p:nvSpPr>
        <p:spPr>
          <a:xfrm>
            <a:off x="2376264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7</a:t>
            </a:r>
            <a:endParaRPr lang="tr-TR" sz="2800" dirty="0"/>
          </a:p>
        </p:txBody>
      </p:sp>
      <p:sp>
        <p:nvSpPr>
          <p:cNvPr id="113" name="112 Metin kutusu"/>
          <p:cNvSpPr txBox="1"/>
          <p:nvPr/>
        </p:nvSpPr>
        <p:spPr>
          <a:xfrm>
            <a:off x="360040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4</a:t>
            </a:r>
            <a:endParaRPr lang="tr-TR" sz="2800" dirty="0"/>
          </a:p>
        </p:txBody>
      </p:sp>
      <p:sp>
        <p:nvSpPr>
          <p:cNvPr id="114" name="113 Metin kutusu"/>
          <p:cNvSpPr txBox="1"/>
          <p:nvPr/>
        </p:nvSpPr>
        <p:spPr>
          <a:xfrm>
            <a:off x="2592288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115" name="114 Metin kutusu"/>
          <p:cNvSpPr txBox="1"/>
          <p:nvPr/>
        </p:nvSpPr>
        <p:spPr>
          <a:xfrm>
            <a:off x="4248472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116" name="115 Metin kutusu"/>
          <p:cNvSpPr txBox="1"/>
          <p:nvPr/>
        </p:nvSpPr>
        <p:spPr>
          <a:xfrm>
            <a:off x="5904656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117" name="116 Metin kutusu"/>
          <p:cNvSpPr txBox="1"/>
          <p:nvPr/>
        </p:nvSpPr>
        <p:spPr>
          <a:xfrm>
            <a:off x="7200800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118" name="117 Metin kutusu"/>
          <p:cNvSpPr txBox="1"/>
          <p:nvPr/>
        </p:nvSpPr>
        <p:spPr>
          <a:xfrm>
            <a:off x="8388424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x</a:t>
            </a:r>
            <a:r>
              <a:rPr lang="tr-TR" sz="2800" dirty="0" smtClean="0">
                <a:solidFill>
                  <a:srgbClr val="00B0F0"/>
                </a:solidFill>
              </a:rPr>
              <a:t> </a:t>
            </a:r>
            <a:endParaRPr lang="tr-TR" sz="2800" dirty="0"/>
          </a:p>
        </p:txBody>
      </p:sp>
      <p:sp>
        <p:nvSpPr>
          <p:cNvPr id="119" name="118 Metin kutusu"/>
          <p:cNvSpPr txBox="1"/>
          <p:nvPr/>
        </p:nvSpPr>
        <p:spPr>
          <a:xfrm>
            <a:off x="720080" y="4941168"/>
            <a:ext cx="1962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100 000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0" name="119 Metin kutusu"/>
          <p:cNvSpPr txBox="1"/>
          <p:nvPr/>
        </p:nvSpPr>
        <p:spPr>
          <a:xfrm>
            <a:off x="2736304" y="4941168"/>
            <a:ext cx="1694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10 000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1" name="120 Metin kutusu"/>
          <p:cNvSpPr txBox="1"/>
          <p:nvPr/>
        </p:nvSpPr>
        <p:spPr>
          <a:xfrm>
            <a:off x="4392488" y="4941168"/>
            <a:ext cx="1248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1 000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2" name="121 Metin kutusu"/>
          <p:cNvSpPr txBox="1"/>
          <p:nvPr/>
        </p:nvSpPr>
        <p:spPr>
          <a:xfrm>
            <a:off x="6048672" y="4941168"/>
            <a:ext cx="9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3" name="122 Metin kutusu"/>
          <p:cNvSpPr txBox="1"/>
          <p:nvPr/>
        </p:nvSpPr>
        <p:spPr>
          <a:xfrm>
            <a:off x="7344816" y="4941168"/>
            <a:ext cx="713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4" name="123 Metin kutusu"/>
          <p:cNvSpPr txBox="1"/>
          <p:nvPr/>
        </p:nvSpPr>
        <p:spPr>
          <a:xfrm>
            <a:off x="288032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(</a:t>
            </a:r>
            <a:endParaRPr lang="tr-TR" sz="2800" dirty="0"/>
          </a:p>
        </p:txBody>
      </p:sp>
      <p:sp>
        <p:nvSpPr>
          <p:cNvPr id="125" name="124 Metin kutusu"/>
          <p:cNvSpPr txBox="1"/>
          <p:nvPr/>
        </p:nvSpPr>
        <p:spPr>
          <a:xfrm>
            <a:off x="1872208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126" name="125 Metin kutusu"/>
          <p:cNvSpPr txBox="1"/>
          <p:nvPr/>
        </p:nvSpPr>
        <p:spPr>
          <a:xfrm>
            <a:off x="2016224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27" name="126 Metin kutusu"/>
          <p:cNvSpPr txBox="1"/>
          <p:nvPr/>
        </p:nvSpPr>
        <p:spPr>
          <a:xfrm>
            <a:off x="2232248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(</a:t>
            </a:r>
            <a:endParaRPr lang="tr-TR" sz="2800" dirty="0"/>
          </a:p>
        </p:txBody>
      </p:sp>
      <p:sp>
        <p:nvSpPr>
          <p:cNvPr id="128" name="127 Metin kutusu"/>
          <p:cNvSpPr txBox="1"/>
          <p:nvPr/>
        </p:nvSpPr>
        <p:spPr>
          <a:xfrm>
            <a:off x="3672408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129" name="128 Metin kutusu"/>
          <p:cNvSpPr txBox="1"/>
          <p:nvPr/>
        </p:nvSpPr>
        <p:spPr>
          <a:xfrm>
            <a:off x="3744416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30" name="129 Metin kutusu"/>
          <p:cNvSpPr txBox="1"/>
          <p:nvPr/>
        </p:nvSpPr>
        <p:spPr>
          <a:xfrm>
            <a:off x="6696744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31" name="130 Metin kutusu"/>
          <p:cNvSpPr txBox="1"/>
          <p:nvPr/>
        </p:nvSpPr>
        <p:spPr>
          <a:xfrm>
            <a:off x="7848871" y="4941168"/>
            <a:ext cx="356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32" name="131 Metin kutusu"/>
          <p:cNvSpPr txBox="1"/>
          <p:nvPr/>
        </p:nvSpPr>
        <p:spPr>
          <a:xfrm>
            <a:off x="5328592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+</a:t>
            </a:r>
            <a:endParaRPr lang="tr-TR" sz="2800" dirty="0"/>
          </a:p>
        </p:txBody>
      </p:sp>
      <p:sp>
        <p:nvSpPr>
          <p:cNvPr id="133" name="132 Metin kutusu"/>
          <p:cNvSpPr txBox="1"/>
          <p:nvPr/>
        </p:nvSpPr>
        <p:spPr>
          <a:xfrm>
            <a:off x="8028384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(</a:t>
            </a:r>
            <a:endParaRPr lang="tr-TR" sz="2800" dirty="0"/>
          </a:p>
        </p:txBody>
      </p:sp>
      <p:sp>
        <p:nvSpPr>
          <p:cNvPr id="134" name="133 Metin kutusu"/>
          <p:cNvSpPr txBox="1"/>
          <p:nvPr/>
        </p:nvSpPr>
        <p:spPr>
          <a:xfrm>
            <a:off x="6840760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(</a:t>
            </a:r>
            <a:endParaRPr lang="tr-TR" sz="2800" dirty="0"/>
          </a:p>
        </p:txBody>
      </p:sp>
      <p:sp>
        <p:nvSpPr>
          <p:cNvPr id="135" name="134 Metin kutusu"/>
          <p:cNvSpPr txBox="1"/>
          <p:nvPr/>
        </p:nvSpPr>
        <p:spPr>
          <a:xfrm>
            <a:off x="3960440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(</a:t>
            </a:r>
            <a:endParaRPr lang="tr-TR" sz="2800" dirty="0"/>
          </a:p>
        </p:txBody>
      </p:sp>
      <p:sp>
        <p:nvSpPr>
          <p:cNvPr id="136" name="135 Metin kutusu"/>
          <p:cNvSpPr txBox="1"/>
          <p:nvPr/>
        </p:nvSpPr>
        <p:spPr>
          <a:xfrm>
            <a:off x="7704855" y="4941168"/>
            <a:ext cx="356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137" name="136 Metin kutusu"/>
          <p:cNvSpPr txBox="1"/>
          <p:nvPr/>
        </p:nvSpPr>
        <p:spPr>
          <a:xfrm>
            <a:off x="6552727" y="4941168"/>
            <a:ext cx="356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138" name="137 Metin kutusu"/>
          <p:cNvSpPr txBox="1"/>
          <p:nvPr/>
        </p:nvSpPr>
        <p:spPr>
          <a:xfrm>
            <a:off x="5184575" y="4941168"/>
            <a:ext cx="356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139" name="138 Metin kutusu"/>
          <p:cNvSpPr txBox="1"/>
          <p:nvPr/>
        </p:nvSpPr>
        <p:spPr>
          <a:xfrm>
            <a:off x="8532440" y="4941168"/>
            <a:ext cx="445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0" name="139 Metin kutusu"/>
          <p:cNvSpPr txBox="1"/>
          <p:nvPr/>
        </p:nvSpPr>
        <p:spPr>
          <a:xfrm>
            <a:off x="8748464" y="4941168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95" name="94 Sağ Ayraç"/>
          <p:cNvSpPr/>
          <p:nvPr/>
        </p:nvSpPr>
        <p:spPr>
          <a:xfrm rot="5400000">
            <a:off x="1007604" y="4833156"/>
            <a:ext cx="360040" cy="144016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4" name="103 Sağ Ayraç"/>
          <p:cNvSpPr/>
          <p:nvPr/>
        </p:nvSpPr>
        <p:spPr>
          <a:xfrm rot="5400000">
            <a:off x="2915816" y="4869160"/>
            <a:ext cx="360040" cy="136815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1" name="140 Sağ Ayraç"/>
          <p:cNvSpPr/>
          <p:nvPr/>
        </p:nvSpPr>
        <p:spPr>
          <a:xfrm rot="5400000">
            <a:off x="4535996" y="4977172"/>
            <a:ext cx="360040" cy="115212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2" name="141 Sağ Ayraç"/>
          <p:cNvSpPr/>
          <p:nvPr/>
        </p:nvSpPr>
        <p:spPr>
          <a:xfrm rot="5400000">
            <a:off x="6012160" y="5085184"/>
            <a:ext cx="360040" cy="9361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5" name="144 Sağ Ayraç"/>
          <p:cNvSpPr/>
          <p:nvPr/>
        </p:nvSpPr>
        <p:spPr>
          <a:xfrm rot="5400000">
            <a:off x="7272300" y="5193196"/>
            <a:ext cx="360040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6" name="145 Sağ Ayraç"/>
          <p:cNvSpPr/>
          <p:nvPr/>
        </p:nvSpPr>
        <p:spPr>
          <a:xfrm rot="5400000">
            <a:off x="8316416" y="5301208"/>
            <a:ext cx="360040" cy="5040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7" name="146 Metin kutusu"/>
          <p:cNvSpPr txBox="1"/>
          <p:nvPr/>
        </p:nvSpPr>
        <p:spPr>
          <a:xfrm rot="5400000">
            <a:off x="1442787" y="3029821"/>
            <a:ext cx="1299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B0F0"/>
                </a:solidFill>
              </a:rPr>
              <a:t>onlar</a:t>
            </a:r>
            <a:r>
              <a:rPr lang="tr-TR" dirty="0" smtClean="0"/>
              <a:t> bas.</a:t>
            </a:r>
            <a:endParaRPr lang="tr-TR" dirty="0"/>
          </a:p>
        </p:txBody>
      </p:sp>
      <p:sp>
        <p:nvSpPr>
          <p:cNvPr id="148" name="147 Metin kutusu"/>
          <p:cNvSpPr txBox="1"/>
          <p:nvPr/>
        </p:nvSpPr>
        <p:spPr>
          <a:xfrm rot="5400000">
            <a:off x="1154755" y="3029821"/>
            <a:ext cx="1299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B0F0"/>
                </a:solidFill>
              </a:rPr>
              <a:t>yüzler</a:t>
            </a:r>
            <a:r>
              <a:rPr lang="tr-TR" dirty="0" smtClean="0"/>
              <a:t> bas.</a:t>
            </a:r>
            <a:endParaRPr lang="tr-TR" dirty="0"/>
          </a:p>
        </p:txBody>
      </p:sp>
      <p:sp>
        <p:nvSpPr>
          <p:cNvPr id="149" name="148 Metin kutusu"/>
          <p:cNvSpPr txBox="1"/>
          <p:nvPr/>
        </p:nvSpPr>
        <p:spPr>
          <a:xfrm rot="5400000">
            <a:off x="722708" y="3029820"/>
            <a:ext cx="1299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Binler</a:t>
            </a:r>
            <a:r>
              <a:rPr lang="tr-TR" dirty="0" smtClean="0"/>
              <a:t> bas.</a:t>
            </a:r>
            <a:endParaRPr lang="tr-TR" dirty="0"/>
          </a:p>
        </p:txBody>
      </p:sp>
      <p:sp>
        <p:nvSpPr>
          <p:cNvPr id="150" name="149 Metin kutusu"/>
          <p:cNvSpPr txBox="1"/>
          <p:nvPr/>
        </p:nvSpPr>
        <p:spPr>
          <a:xfrm rot="5400000">
            <a:off x="1682240" y="3006392"/>
            <a:ext cx="125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B0F0"/>
                </a:solidFill>
              </a:rPr>
              <a:t>Birler</a:t>
            </a:r>
            <a:r>
              <a:rPr lang="tr-TR" dirty="0" smtClean="0"/>
              <a:t> bas.</a:t>
            </a:r>
            <a:endParaRPr lang="tr-TR" dirty="0"/>
          </a:p>
        </p:txBody>
      </p:sp>
      <p:sp>
        <p:nvSpPr>
          <p:cNvPr id="151" name="150 Metin kutusu"/>
          <p:cNvSpPr txBox="1"/>
          <p:nvPr/>
        </p:nvSpPr>
        <p:spPr>
          <a:xfrm rot="5400000">
            <a:off x="292170" y="3172326"/>
            <a:ext cx="1584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On binler </a:t>
            </a:r>
            <a:r>
              <a:rPr lang="tr-TR" dirty="0" smtClean="0"/>
              <a:t>bas.</a:t>
            </a:r>
            <a:endParaRPr lang="tr-TR" dirty="0"/>
          </a:p>
        </p:txBody>
      </p:sp>
      <p:sp>
        <p:nvSpPr>
          <p:cNvPr id="152" name="151 Metin kutusu"/>
          <p:cNvSpPr txBox="1"/>
          <p:nvPr/>
        </p:nvSpPr>
        <p:spPr>
          <a:xfrm rot="5400000">
            <a:off x="40142" y="3136322"/>
            <a:ext cx="1512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Yüz binler </a:t>
            </a:r>
            <a:r>
              <a:rPr lang="tr-TR" dirty="0" smtClean="0"/>
              <a:t>bas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2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2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7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2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7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2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7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2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7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2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7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2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7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2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7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2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7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2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7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2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7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2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7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2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2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7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2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7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2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7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2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7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1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6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5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0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4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9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4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3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8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2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2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6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1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1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  <p:bldP spid="8" grpId="0" animBg="1"/>
      <p:bldP spid="9" grpId="0" animBg="1"/>
      <p:bldP spid="83" grpId="0"/>
      <p:bldP spid="31" grpId="0" animBg="1"/>
      <p:bldP spid="47" grpId="0"/>
      <p:bldP spid="49" grpId="0"/>
      <p:bldP spid="50" grpId="0"/>
      <p:bldP spid="51" grpId="0"/>
      <p:bldP spid="52" grpId="0"/>
      <p:bldP spid="54" grpId="0"/>
      <p:bldP spid="55" grpId="0"/>
      <p:bldP spid="56" grpId="0"/>
      <p:bldP spid="67" grpId="0"/>
      <p:bldP spid="68" grpId="0"/>
      <p:bldP spid="69" grpId="0"/>
      <p:bldP spid="70" grpId="0"/>
      <p:bldP spid="71" grpId="0"/>
      <p:bldP spid="76" grpId="0"/>
      <p:bldP spid="77" grpId="0"/>
      <p:bldP spid="78" grpId="0"/>
      <p:bldP spid="79" grpId="0"/>
      <p:bldP spid="80" grpId="0"/>
      <p:bldP spid="81" grpId="0"/>
      <p:bldP spid="85" grpId="0"/>
      <p:bldP spid="63" grpId="0"/>
      <p:bldP spid="86" grpId="0"/>
      <p:bldP spid="87" grpId="0"/>
      <p:bldP spid="88" grpId="0"/>
      <p:bldP spid="89" grpId="0"/>
      <p:bldP spid="90" grpId="0"/>
      <p:bldP spid="91" grpId="0"/>
      <p:bldP spid="100" grpId="0"/>
      <p:bldP spid="101" grpId="0"/>
      <p:bldP spid="102" grpId="0"/>
      <p:bldP spid="103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95" grpId="0" animBg="1"/>
      <p:bldP spid="104" grpId="0" animBg="1"/>
      <p:bldP spid="141" grpId="0" animBg="1"/>
      <p:bldP spid="142" grpId="0" animBg="1"/>
      <p:bldP spid="145" grpId="0" animBg="1"/>
      <p:bldP spid="146" grpId="0" animBg="1"/>
      <p:bldP spid="147" grpId="0"/>
      <p:bldP spid="148" grpId="0"/>
      <p:bldP spid="149" grpId="0"/>
      <p:bldP spid="150" grpId="0"/>
      <p:bldP spid="151" grpId="0"/>
      <p:bldP spid="15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398</Words>
  <Application>Microsoft Office PowerPoint</Application>
  <PresentationFormat>Ekran Gösterisi (4:3)</PresentationFormat>
  <Paragraphs>286</Paragraphs>
  <Slides>5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MAHMUTŞİMŞEK</dc:creator>
  <cp:lastModifiedBy>MAHMUT</cp:lastModifiedBy>
  <cp:revision>63</cp:revision>
  <dcterms:created xsi:type="dcterms:W3CDTF">2011-08-18T15:30:27Z</dcterms:created>
  <dcterms:modified xsi:type="dcterms:W3CDTF">2011-08-23T10:56:15Z</dcterms:modified>
</cp:coreProperties>
</file>