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30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sınıf panolar\noktalama işaretleri\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sınıf panolar\noktalama işaretleri\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sınıf panolar\noktalama işaretleri\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sınıf panolar\noktalama işaretleri\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sınıf panolar\noktalama işaretleri\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PresentationFormat>A4 Kağıt (210x297 mm)</PresentationFormat>
  <Paragraphs>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Wiin7</cp:lastModifiedBy>
  <cp:revision>2</cp:revision>
  <dcterms:created xsi:type="dcterms:W3CDTF">2012-03-01T19:42:21Z</dcterms:created>
  <dcterms:modified xsi:type="dcterms:W3CDTF">2012-03-04T14:20:37Z</dcterms:modified>
</cp:coreProperties>
</file>