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60" r:id="rId4"/>
    <p:sldId id="261" r:id="rId5"/>
    <p:sldId id="262" r:id="rId6"/>
    <p:sldId id="263" r:id="rId7"/>
    <p:sldId id="264" r:id="rId8"/>
    <p:sldId id="265"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294" y="-10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18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FBC13-5F8E-43E1-9B5C-73DFB264E217}" type="datetimeFigureOut">
              <a:rPr lang="tr-TR" smtClean="0"/>
              <a:t>10.10.2012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AEE7F9-79A9-4F38-A7C3-7BA90B4D4119}"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1AEE7F9-79A9-4F38-A7C3-7BA90B4D4119}" type="slidenum">
              <a:rPr lang="tr-TR" smtClean="0"/>
              <a:t>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10.10.2012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10.10.2012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gif"/><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359532" y="1412776"/>
            <a:ext cx="8424936" cy="2849389"/>
          </a:xfrm>
        </p:spPr>
        <p:txBody>
          <a:bodyPr>
            <a:normAutofit fontScale="90000"/>
          </a:bodyPr>
          <a:lstStyle/>
          <a:p>
            <a:pPr algn="l"/>
            <a:r>
              <a:rPr lang="tr-TR" sz="3600" dirty="0" smtClean="0">
                <a:solidFill>
                  <a:srgbClr val="FF0000"/>
                </a:solidFill>
              </a:rPr>
              <a:t>                    </a:t>
            </a:r>
            <a:r>
              <a:rPr lang="tr-TR" sz="4000" dirty="0" smtClean="0">
                <a:solidFill>
                  <a:srgbClr val="FF0000"/>
                </a:solidFill>
                <a:latin typeface="Hand writing Mutlu" pitchFamily="2" charset="0"/>
              </a:rPr>
              <a:t>Şekil  Örüntüleri</a:t>
            </a:r>
            <a:r>
              <a:rPr lang="tr-TR" sz="4000" dirty="0"/>
              <a:t/>
            </a:r>
            <a:br>
              <a:rPr lang="tr-TR" sz="4000" dirty="0"/>
            </a:br>
            <a:r>
              <a:rPr lang="tr-TR" sz="3600" dirty="0"/>
              <a:t>         </a:t>
            </a:r>
            <a:r>
              <a:rPr lang="tr-TR" sz="3600" dirty="0" smtClean="0">
                <a:latin typeface="Hand writing Mutlu" pitchFamily="2" charset="0"/>
              </a:rPr>
              <a:t>Şekillerin belli bir kurala göre sıraya dizilmesine </a:t>
            </a:r>
            <a:r>
              <a:rPr lang="tr-TR" sz="3600" dirty="0" smtClean="0">
                <a:solidFill>
                  <a:srgbClr val="FF0000"/>
                </a:solidFill>
                <a:latin typeface="Hand writing Mutlu" pitchFamily="2" charset="0"/>
              </a:rPr>
              <a:t>şekil örüntüsü</a:t>
            </a:r>
            <a:r>
              <a:rPr lang="tr-TR" sz="3600" dirty="0" smtClean="0">
                <a:latin typeface="Hand writing Mutlu" pitchFamily="2" charset="0"/>
              </a:rPr>
              <a:t> denir.</a:t>
            </a:r>
            <a:br>
              <a:rPr lang="tr-TR" sz="3600" dirty="0" smtClean="0">
                <a:latin typeface="Hand writing Mutlu" pitchFamily="2" charset="0"/>
              </a:rPr>
            </a:br>
            <a:r>
              <a:rPr lang="tr-TR" sz="3600" dirty="0" smtClean="0">
                <a:latin typeface="Hand writing Mutlu" pitchFamily="2" charset="0"/>
              </a:rPr>
              <a:t/>
            </a:r>
            <a:br>
              <a:rPr lang="tr-TR" sz="3600" dirty="0" smtClean="0">
                <a:latin typeface="Hand writing Mutlu" pitchFamily="2" charset="0"/>
              </a:rPr>
            </a:br>
            <a:r>
              <a:rPr lang="tr-TR" sz="3600" dirty="0" smtClean="0">
                <a:solidFill>
                  <a:srgbClr val="FF0000"/>
                </a:solidFill>
                <a:latin typeface="Hand writing Mutlu" pitchFamily="2" charset="0"/>
              </a:rPr>
              <a:t>Örnek :</a:t>
            </a:r>
            <a:r>
              <a:rPr lang="tr-TR" sz="3600" dirty="0" smtClean="0">
                <a:latin typeface="Hand writing Mutlu" pitchFamily="2" charset="0"/>
              </a:rPr>
              <a:t> </a:t>
            </a:r>
            <a:br>
              <a:rPr lang="tr-TR" sz="3600" dirty="0" smtClean="0">
                <a:latin typeface="Hand writing Mutlu" pitchFamily="2" charset="0"/>
              </a:rPr>
            </a:br>
            <a:r>
              <a:rPr lang="tr-TR" sz="3600" dirty="0">
                <a:latin typeface="Hand writing Mutlu" pitchFamily="2" charset="0"/>
              </a:rPr>
              <a:t/>
            </a:r>
            <a:br>
              <a:rPr lang="tr-TR" sz="3600" dirty="0">
                <a:latin typeface="Hand writing Mutlu" pitchFamily="2" charset="0"/>
              </a:rPr>
            </a:br>
            <a:endParaRPr lang="tr-TR" sz="4000" dirty="0"/>
          </a:p>
        </p:txBody>
      </p:sp>
      <p:grpSp>
        <p:nvGrpSpPr>
          <p:cNvPr id="12" name="Grup 11"/>
          <p:cNvGrpSpPr/>
          <p:nvPr/>
        </p:nvGrpSpPr>
        <p:grpSpPr>
          <a:xfrm>
            <a:off x="2051720" y="2924944"/>
            <a:ext cx="1656184" cy="745852"/>
            <a:chOff x="2051720" y="2369344"/>
            <a:chExt cx="1656184" cy="745852"/>
          </a:xfrm>
        </p:grpSpPr>
        <p:sp>
          <p:nvSpPr>
            <p:cNvPr id="3" name="Kalp 2"/>
            <p:cNvSpPr/>
            <p:nvPr/>
          </p:nvSpPr>
          <p:spPr>
            <a:xfrm>
              <a:off x="2051720" y="2395116"/>
              <a:ext cx="720080" cy="72008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5-Nokta Yıldız 3"/>
            <p:cNvSpPr/>
            <p:nvPr/>
          </p:nvSpPr>
          <p:spPr>
            <a:xfrm>
              <a:off x="2915816" y="2369344"/>
              <a:ext cx="792088" cy="74585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6" name="Grup 5"/>
          <p:cNvGrpSpPr/>
          <p:nvPr/>
        </p:nvGrpSpPr>
        <p:grpSpPr>
          <a:xfrm>
            <a:off x="3851920" y="2924944"/>
            <a:ext cx="1656184" cy="745852"/>
            <a:chOff x="2051720" y="2369344"/>
            <a:chExt cx="1656184" cy="745852"/>
          </a:xfrm>
        </p:grpSpPr>
        <p:sp>
          <p:nvSpPr>
            <p:cNvPr id="7" name="Kalp 6"/>
            <p:cNvSpPr/>
            <p:nvPr/>
          </p:nvSpPr>
          <p:spPr>
            <a:xfrm>
              <a:off x="2051720" y="2395116"/>
              <a:ext cx="720080" cy="72008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5-Nokta Yıldız 7"/>
            <p:cNvSpPr/>
            <p:nvPr/>
          </p:nvSpPr>
          <p:spPr>
            <a:xfrm>
              <a:off x="2915816" y="2369344"/>
              <a:ext cx="792088" cy="74585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9" name="Grup 8"/>
          <p:cNvGrpSpPr/>
          <p:nvPr/>
        </p:nvGrpSpPr>
        <p:grpSpPr>
          <a:xfrm>
            <a:off x="5688124" y="2924944"/>
            <a:ext cx="1656184" cy="745852"/>
            <a:chOff x="2051720" y="2369344"/>
            <a:chExt cx="1656184" cy="745852"/>
          </a:xfrm>
        </p:grpSpPr>
        <p:sp>
          <p:nvSpPr>
            <p:cNvPr id="10" name="Kalp 9"/>
            <p:cNvSpPr/>
            <p:nvPr/>
          </p:nvSpPr>
          <p:spPr>
            <a:xfrm>
              <a:off x="2051720" y="2395116"/>
              <a:ext cx="720080" cy="72008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5-Nokta Yıldız 10"/>
            <p:cNvSpPr/>
            <p:nvPr/>
          </p:nvSpPr>
          <p:spPr>
            <a:xfrm>
              <a:off x="2915816" y="2369344"/>
              <a:ext cx="792088" cy="74585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extLst>
      <p:ext uri="{BB962C8B-B14F-4D97-AF65-F5344CB8AC3E}">
        <p14:creationId xmlns:p14="http://schemas.microsoft.com/office/powerpoint/2010/main" xmlns="" val="17823873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700808"/>
            <a:ext cx="8640960" cy="2304256"/>
          </a:xfrm>
        </p:spPr>
        <p:txBody>
          <a:bodyPr>
            <a:noAutofit/>
          </a:bodyPr>
          <a:lstStyle/>
          <a:p>
            <a:pPr algn="l"/>
            <a:r>
              <a:rPr lang="tr-TR" sz="2800" dirty="0" smtClean="0">
                <a:solidFill>
                  <a:srgbClr val="FF0000"/>
                </a:solidFill>
                <a:latin typeface="Hand writing Mutlu" pitchFamily="2" charset="0"/>
              </a:rPr>
              <a:t>Örnek :  </a:t>
            </a:r>
            <a:endParaRPr lang="tr-TR" sz="3600" dirty="0">
              <a:latin typeface="Hand writing Mutlu" pitchFamily="2" charset="0"/>
            </a:endParaRPr>
          </a:p>
        </p:txBody>
      </p:sp>
      <p:grpSp>
        <p:nvGrpSpPr>
          <p:cNvPr id="6" name="Grup 5"/>
          <p:cNvGrpSpPr/>
          <p:nvPr/>
        </p:nvGrpSpPr>
        <p:grpSpPr>
          <a:xfrm>
            <a:off x="1907704" y="2492896"/>
            <a:ext cx="2808312" cy="936104"/>
            <a:chOff x="1907704" y="2492896"/>
            <a:chExt cx="2808312" cy="936104"/>
          </a:xfrm>
        </p:grpSpPr>
        <p:sp>
          <p:nvSpPr>
            <p:cNvPr id="3" name="Gülen Yüz 2"/>
            <p:cNvSpPr/>
            <p:nvPr/>
          </p:nvSpPr>
          <p:spPr>
            <a:xfrm>
              <a:off x="1907704" y="2492896"/>
              <a:ext cx="864096" cy="936104"/>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Sağ Ok 3"/>
            <p:cNvSpPr/>
            <p:nvPr/>
          </p:nvSpPr>
          <p:spPr>
            <a:xfrm>
              <a:off x="3923928" y="2708920"/>
              <a:ext cx="792088" cy="72008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Gülen Yüz 4"/>
            <p:cNvSpPr/>
            <p:nvPr/>
          </p:nvSpPr>
          <p:spPr>
            <a:xfrm>
              <a:off x="2953296" y="2492896"/>
              <a:ext cx="864096" cy="936104"/>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7" name="Grup 6"/>
          <p:cNvGrpSpPr/>
          <p:nvPr/>
        </p:nvGrpSpPr>
        <p:grpSpPr>
          <a:xfrm>
            <a:off x="4868416" y="2492896"/>
            <a:ext cx="2808312" cy="936104"/>
            <a:chOff x="1907704" y="2492896"/>
            <a:chExt cx="2808312" cy="936104"/>
          </a:xfrm>
        </p:grpSpPr>
        <p:sp>
          <p:nvSpPr>
            <p:cNvPr id="8" name="Gülen Yüz 7"/>
            <p:cNvSpPr/>
            <p:nvPr/>
          </p:nvSpPr>
          <p:spPr>
            <a:xfrm>
              <a:off x="1907704" y="2492896"/>
              <a:ext cx="864096" cy="936104"/>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Sağ Ok 8"/>
            <p:cNvSpPr/>
            <p:nvPr/>
          </p:nvSpPr>
          <p:spPr>
            <a:xfrm>
              <a:off x="3923928" y="2708920"/>
              <a:ext cx="792088" cy="72008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Gülen Yüz 9"/>
            <p:cNvSpPr/>
            <p:nvPr/>
          </p:nvSpPr>
          <p:spPr>
            <a:xfrm>
              <a:off x="2953296" y="2492896"/>
              <a:ext cx="864096" cy="936104"/>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extLst>
      <p:ext uri="{BB962C8B-B14F-4D97-AF65-F5344CB8AC3E}">
        <p14:creationId xmlns:p14="http://schemas.microsoft.com/office/powerpoint/2010/main" xmlns="" val="7733834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548680"/>
            <a:ext cx="8229600" cy="5328592"/>
          </a:xfrm>
        </p:spPr>
        <p:txBody>
          <a:bodyPr>
            <a:noAutofit/>
          </a:bodyPr>
          <a:lstStyle/>
          <a:p>
            <a:pPr algn="l"/>
            <a:r>
              <a:rPr lang="tr-TR" sz="3600" dirty="0" smtClean="0">
                <a:latin typeface="Hand writing Mutlu" pitchFamily="2" charset="0"/>
                <a:cs typeface="Arial" pitchFamily="34" charset="0"/>
              </a:rPr>
              <a:t>    Şekil  örüntülerinde eksik olan şekli bulmak veya örüntüyü devam ettirmek için en önce şekiller arasındaki ilişkiyi bulmalıyız.</a:t>
            </a:r>
            <a:endParaRPr lang="tr-TR" sz="3600" dirty="0">
              <a:latin typeface="Hand writing Mutlu" pitchFamily="2" charset="0"/>
              <a:cs typeface="Arial" pitchFamily="34" charset="0"/>
            </a:endParaRPr>
          </a:p>
        </p:txBody>
      </p:sp>
    </p:spTree>
    <p:extLst>
      <p:ext uri="{BB962C8B-B14F-4D97-AF65-F5344CB8AC3E}">
        <p14:creationId xmlns:p14="http://schemas.microsoft.com/office/powerpoint/2010/main" xmlns="" val="1778850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2564904"/>
            <a:ext cx="9144000" cy="2554545"/>
          </a:xfrm>
          <a:prstGeom prst="rect">
            <a:avLst/>
          </a:prstGeom>
        </p:spPr>
        <p:txBody>
          <a:bodyPr wrap="square">
            <a:spAutoFit/>
          </a:bodyPr>
          <a:lstStyle/>
          <a:p>
            <a:r>
              <a:rPr lang="tr-TR" sz="3200" dirty="0">
                <a:solidFill>
                  <a:srgbClr val="FF0000"/>
                </a:solidFill>
                <a:latin typeface="Hand writing Mutlu" pitchFamily="2" charset="0"/>
              </a:rPr>
              <a:t>Örnek </a:t>
            </a:r>
            <a:r>
              <a:rPr lang="tr-TR" sz="3200" dirty="0" smtClean="0">
                <a:solidFill>
                  <a:srgbClr val="FF0000"/>
                </a:solidFill>
                <a:latin typeface="Hand writing Mutlu" pitchFamily="2" charset="0"/>
              </a:rPr>
              <a:t>:</a:t>
            </a:r>
          </a:p>
          <a:p>
            <a:endParaRPr lang="tr-TR" sz="3200" dirty="0">
              <a:solidFill>
                <a:srgbClr val="FF0000"/>
              </a:solidFill>
              <a:latin typeface="Hand writing Mutlu" pitchFamily="2" charset="0"/>
            </a:endParaRPr>
          </a:p>
          <a:p>
            <a:endParaRPr lang="tr-TR" sz="3200" dirty="0" smtClean="0">
              <a:solidFill>
                <a:srgbClr val="FF0000"/>
              </a:solidFill>
              <a:latin typeface="Hand writing Mutlu" pitchFamily="2" charset="0"/>
            </a:endParaRPr>
          </a:p>
          <a:p>
            <a:r>
              <a:rPr lang="tr-TR" sz="3200" dirty="0" smtClean="0">
                <a:solidFill>
                  <a:srgbClr val="FF0000"/>
                </a:solidFill>
                <a:latin typeface="Hand writing Mutlu" pitchFamily="2" charset="0"/>
              </a:rPr>
              <a:t>Kuralı : </a:t>
            </a:r>
            <a:r>
              <a:rPr lang="tr-TR" sz="3200" dirty="0" smtClean="0">
                <a:latin typeface="Hand writing Mutlu" pitchFamily="2" charset="0"/>
              </a:rPr>
              <a:t>2 gülen yüz , 1 yıldız , 1 ok şeklinde ilerliyor.</a:t>
            </a:r>
            <a:endParaRPr lang="tr-TR" sz="3200" dirty="0"/>
          </a:p>
        </p:txBody>
      </p:sp>
      <p:grpSp>
        <p:nvGrpSpPr>
          <p:cNvPr id="9" name="Grup 8"/>
          <p:cNvGrpSpPr/>
          <p:nvPr/>
        </p:nvGrpSpPr>
        <p:grpSpPr>
          <a:xfrm>
            <a:off x="1698432" y="2336656"/>
            <a:ext cx="3521640" cy="876320"/>
            <a:chOff x="1979712" y="2315723"/>
            <a:chExt cx="3828752" cy="1041268"/>
          </a:xfrm>
        </p:grpSpPr>
        <p:sp>
          <p:nvSpPr>
            <p:cNvPr id="5" name="Sol Sağ Ok 4"/>
            <p:cNvSpPr/>
            <p:nvPr/>
          </p:nvSpPr>
          <p:spPr>
            <a:xfrm>
              <a:off x="4728344" y="2466271"/>
              <a:ext cx="1080120" cy="715725"/>
            </a:xfrm>
            <a:prstGeom prst="leftRightArrow">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Gülen Yüz 5"/>
            <p:cNvSpPr/>
            <p:nvPr/>
          </p:nvSpPr>
          <p:spPr>
            <a:xfrm>
              <a:off x="1979712" y="2357590"/>
              <a:ext cx="792088" cy="999401"/>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5-Nokta Yıldız 6"/>
            <p:cNvSpPr/>
            <p:nvPr/>
          </p:nvSpPr>
          <p:spPr>
            <a:xfrm>
              <a:off x="3689648" y="2315723"/>
              <a:ext cx="1008112" cy="1016822"/>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Gülen Yüz 7"/>
            <p:cNvSpPr/>
            <p:nvPr/>
          </p:nvSpPr>
          <p:spPr>
            <a:xfrm>
              <a:off x="2820720" y="2333144"/>
              <a:ext cx="792088" cy="999401"/>
            </a:xfrm>
            <a:prstGeom prst="smileyFace">
              <a:avLst>
                <a:gd name="adj" fmla="val 4653"/>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5" name="Yukarı Bükülü Ok 14"/>
          <p:cNvSpPr/>
          <p:nvPr/>
        </p:nvSpPr>
        <p:spPr>
          <a:xfrm>
            <a:off x="1907704" y="3284984"/>
            <a:ext cx="994902" cy="351489"/>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Yukarı Bükülü Ok 15"/>
          <p:cNvSpPr/>
          <p:nvPr/>
        </p:nvSpPr>
        <p:spPr>
          <a:xfrm>
            <a:off x="5724128" y="3284985"/>
            <a:ext cx="936104" cy="360040"/>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Yukarı Bükülü Ok 16"/>
          <p:cNvSpPr/>
          <p:nvPr/>
        </p:nvSpPr>
        <p:spPr>
          <a:xfrm>
            <a:off x="2987824" y="3284984"/>
            <a:ext cx="862170" cy="386001"/>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Yukarı Bükülü Ok 17"/>
          <p:cNvSpPr/>
          <p:nvPr/>
        </p:nvSpPr>
        <p:spPr>
          <a:xfrm>
            <a:off x="3923928" y="3284984"/>
            <a:ext cx="862170" cy="386001"/>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9" name="Yukarı Bükülü Ok 18"/>
          <p:cNvSpPr/>
          <p:nvPr/>
        </p:nvSpPr>
        <p:spPr>
          <a:xfrm>
            <a:off x="4860032" y="3284984"/>
            <a:ext cx="862170" cy="386001"/>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0" name="Yukarı Bükülü Ok 19"/>
          <p:cNvSpPr/>
          <p:nvPr/>
        </p:nvSpPr>
        <p:spPr>
          <a:xfrm>
            <a:off x="6660232" y="3284984"/>
            <a:ext cx="862170" cy="386001"/>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1" name="Yukarı Bükülü Ok 20"/>
          <p:cNvSpPr/>
          <p:nvPr/>
        </p:nvSpPr>
        <p:spPr>
          <a:xfrm>
            <a:off x="7596336" y="3284984"/>
            <a:ext cx="862170" cy="386001"/>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grpSp>
        <p:nvGrpSpPr>
          <p:cNvPr id="22" name="Grup 8"/>
          <p:cNvGrpSpPr/>
          <p:nvPr/>
        </p:nvGrpSpPr>
        <p:grpSpPr>
          <a:xfrm>
            <a:off x="5436096" y="2348880"/>
            <a:ext cx="3521640" cy="876320"/>
            <a:chOff x="1979712" y="2315723"/>
            <a:chExt cx="3828752" cy="1041268"/>
          </a:xfrm>
        </p:grpSpPr>
        <p:sp>
          <p:nvSpPr>
            <p:cNvPr id="23" name="Sol Sağ Ok 4"/>
            <p:cNvSpPr/>
            <p:nvPr/>
          </p:nvSpPr>
          <p:spPr>
            <a:xfrm>
              <a:off x="4728344" y="2466271"/>
              <a:ext cx="1080120" cy="715725"/>
            </a:xfrm>
            <a:prstGeom prst="leftRightArrow">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Gülen Yüz 5"/>
            <p:cNvSpPr/>
            <p:nvPr/>
          </p:nvSpPr>
          <p:spPr>
            <a:xfrm>
              <a:off x="1979712" y="2357590"/>
              <a:ext cx="792088" cy="999401"/>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5-Nokta Yıldız 6"/>
            <p:cNvSpPr/>
            <p:nvPr/>
          </p:nvSpPr>
          <p:spPr>
            <a:xfrm>
              <a:off x="3689648" y="2315723"/>
              <a:ext cx="1008112" cy="1016822"/>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Gülen Yüz 7"/>
            <p:cNvSpPr/>
            <p:nvPr/>
          </p:nvSpPr>
          <p:spPr>
            <a:xfrm>
              <a:off x="2820720" y="2333144"/>
              <a:ext cx="792088" cy="999401"/>
            </a:xfrm>
            <a:prstGeom prst="smileyFace">
              <a:avLst>
                <a:gd name="adj" fmla="val 4653"/>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extLst>
      <p:ext uri="{BB962C8B-B14F-4D97-AF65-F5344CB8AC3E}">
        <p14:creationId xmlns:p14="http://schemas.microsoft.com/office/powerpoint/2010/main" xmlns="" val="15991139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340768"/>
            <a:ext cx="8820472" cy="1143000"/>
          </a:xfrm>
        </p:spPr>
        <p:txBody>
          <a:bodyPr>
            <a:noAutofit/>
          </a:bodyPr>
          <a:lstStyle/>
          <a:p>
            <a:pPr algn="l"/>
            <a:r>
              <a:rPr lang="tr-TR" sz="3200" dirty="0" smtClean="0">
                <a:latin typeface="Hand writing Mutlu" pitchFamily="2" charset="0"/>
              </a:rPr>
              <a:t>Aşağıya istediğiniz şekilleri kullanarak bir şekil örüntüsü de siz oluşturunuz.</a:t>
            </a:r>
            <a:endParaRPr lang="tr-TR" sz="3200" dirty="0">
              <a:latin typeface="Hand writing Mutlu" pitchFamily="2" charset="0"/>
            </a:endParaRPr>
          </a:p>
        </p:txBody>
      </p:sp>
    </p:spTree>
    <p:extLst>
      <p:ext uri="{BB962C8B-B14F-4D97-AF65-F5344CB8AC3E}">
        <p14:creationId xmlns:p14="http://schemas.microsoft.com/office/powerpoint/2010/main" xmlns="" val="2027355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179512" y="548680"/>
            <a:ext cx="8784976" cy="504056"/>
          </a:xfrm>
        </p:spPr>
        <p:txBody>
          <a:bodyPr>
            <a:noAutofit/>
          </a:bodyPr>
          <a:lstStyle/>
          <a:p>
            <a:r>
              <a:rPr lang="tr-TR" sz="2400" dirty="0" smtClean="0">
                <a:latin typeface="Hand writing Mutlu" pitchFamily="2" charset="0"/>
              </a:rPr>
              <a:t>Aşağıdaki örüntülerde verilmeyen şekilleri bulunuz.</a:t>
            </a:r>
            <a:endParaRPr lang="tr-TR" sz="2400" dirty="0">
              <a:latin typeface="Hand writing Mutlu" pitchFamily="2" charset="0"/>
            </a:endParaRPr>
          </a:p>
        </p:txBody>
      </p:sp>
      <p:grpSp>
        <p:nvGrpSpPr>
          <p:cNvPr id="46" name="45 Grup"/>
          <p:cNvGrpSpPr/>
          <p:nvPr/>
        </p:nvGrpSpPr>
        <p:grpSpPr>
          <a:xfrm>
            <a:off x="467544" y="1484784"/>
            <a:ext cx="7970285" cy="1368152"/>
            <a:chOff x="395536" y="1772816"/>
            <a:chExt cx="7970285" cy="1368152"/>
          </a:xfrm>
        </p:grpSpPr>
        <p:grpSp>
          <p:nvGrpSpPr>
            <p:cNvPr id="16" name="15 Grup"/>
            <p:cNvGrpSpPr/>
            <p:nvPr/>
          </p:nvGrpSpPr>
          <p:grpSpPr>
            <a:xfrm>
              <a:off x="395536" y="1772816"/>
              <a:ext cx="2569685" cy="1368152"/>
              <a:chOff x="395536" y="1772816"/>
              <a:chExt cx="2569685" cy="1368152"/>
            </a:xfrm>
          </p:grpSpPr>
          <p:pic>
            <p:nvPicPr>
              <p:cNvPr id="5" name="4 Resim" descr="ARMUT.jpg"/>
              <p:cNvPicPr>
                <a:picLocks noChangeAspect="1"/>
              </p:cNvPicPr>
              <p:nvPr/>
            </p:nvPicPr>
            <p:blipFill>
              <a:blip r:embed="rId3" cstate="print"/>
              <a:stretch>
                <a:fillRect/>
              </a:stretch>
            </p:blipFill>
            <p:spPr>
              <a:xfrm flipH="1">
                <a:off x="395536" y="1772816"/>
                <a:ext cx="864096" cy="1346480"/>
              </a:xfrm>
              <a:prstGeom prst="rect">
                <a:avLst/>
              </a:prstGeom>
            </p:spPr>
          </p:pic>
          <p:pic>
            <p:nvPicPr>
              <p:cNvPr id="6" name="5 Resim" descr="ÇİLEK.jpg"/>
              <p:cNvPicPr>
                <a:picLocks noChangeAspect="1"/>
              </p:cNvPicPr>
              <p:nvPr/>
            </p:nvPicPr>
            <p:blipFill>
              <a:blip r:embed="rId4" cstate="print"/>
              <a:stretch>
                <a:fillRect/>
              </a:stretch>
            </p:blipFill>
            <p:spPr>
              <a:xfrm>
                <a:off x="2267744" y="2276872"/>
                <a:ext cx="697477" cy="864096"/>
              </a:xfrm>
              <a:prstGeom prst="rect">
                <a:avLst/>
              </a:prstGeom>
            </p:spPr>
          </p:pic>
          <p:pic>
            <p:nvPicPr>
              <p:cNvPr id="7" name="6 Resim" descr="ARMUT.jpg"/>
              <p:cNvPicPr>
                <a:picLocks noChangeAspect="1"/>
              </p:cNvPicPr>
              <p:nvPr/>
            </p:nvPicPr>
            <p:blipFill>
              <a:blip r:embed="rId3" cstate="print"/>
              <a:stretch>
                <a:fillRect/>
              </a:stretch>
            </p:blipFill>
            <p:spPr>
              <a:xfrm flipH="1">
                <a:off x="1331640" y="1772816"/>
                <a:ext cx="864096" cy="1346480"/>
              </a:xfrm>
              <a:prstGeom prst="rect">
                <a:avLst/>
              </a:prstGeom>
            </p:spPr>
          </p:pic>
        </p:grpSp>
        <p:grpSp>
          <p:nvGrpSpPr>
            <p:cNvPr id="9" name="8 Grup"/>
            <p:cNvGrpSpPr/>
            <p:nvPr/>
          </p:nvGrpSpPr>
          <p:grpSpPr>
            <a:xfrm>
              <a:off x="2987824" y="1772816"/>
              <a:ext cx="2569685" cy="1368152"/>
              <a:chOff x="395536" y="1772816"/>
              <a:chExt cx="2569685" cy="1368152"/>
            </a:xfrm>
          </p:grpSpPr>
          <p:pic>
            <p:nvPicPr>
              <p:cNvPr id="10" name="9 Resim" descr="ARMUT.jpg"/>
              <p:cNvPicPr>
                <a:picLocks noChangeAspect="1"/>
              </p:cNvPicPr>
              <p:nvPr/>
            </p:nvPicPr>
            <p:blipFill>
              <a:blip r:embed="rId3" cstate="print"/>
              <a:stretch>
                <a:fillRect/>
              </a:stretch>
            </p:blipFill>
            <p:spPr>
              <a:xfrm flipH="1">
                <a:off x="395536" y="1772816"/>
                <a:ext cx="864096" cy="1346480"/>
              </a:xfrm>
              <a:prstGeom prst="rect">
                <a:avLst/>
              </a:prstGeom>
            </p:spPr>
          </p:pic>
          <p:pic>
            <p:nvPicPr>
              <p:cNvPr id="11" name="10 Resim" descr="ÇİLEK.jpg"/>
              <p:cNvPicPr>
                <a:picLocks noChangeAspect="1"/>
              </p:cNvPicPr>
              <p:nvPr/>
            </p:nvPicPr>
            <p:blipFill>
              <a:blip r:embed="rId4" cstate="print"/>
              <a:stretch>
                <a:fillRect/>
              </a:stretch>
            </p:blipFill>
            <p:spPr>
              <a:xfrm>
                <a:off x="2267744" y="2276872"/>
                <a:ext cx="697477" cy="864096"/>
              </a:xfrm>
              <a:prstGeom prst="rect">
                <a:avLst/>
              </a:prstGeom>
            </p:spPr>
          </p:pic>
          <p:pic>
            <p:nvPicPr>
              <p:cNvPr id="12" name="11 Resim" descr="ARMUT.jpg"/>
              <p:cNvPicPr>
                <a:picLocks noChangeAspect="1"/>
              </p:cNvPicPr>
              <p:nvPr/>
            </p:nvPicPr>
            <p:blipFill>
              <a:blip r:embed="rId3" cstate="print"/>
              <a:stretch>
                <a:fillRect/>
              </a:stretch>
            </p:blipFill>
            <p:spPr>
              <a:xfrm flipH="1">
                <a:off x="1331640" y="1772816"/>
                <a:ext cx="864096" cy="1346480"/>
              </a:xfrm>
              <a:prstGeom prst="rect">
                <a:avLst/>
              </a:prstGeom>
            </p:spPr>
          </p:pic>
        </p:grpSp>
        <p:sp>
          <p:nvSpPr>
            <p:cNvPr id="13" name="12 Metin kutusu"/>
            <p:cNvSpPr txBox="1"/>
            <p:nvPr/>
          </p:nvSpPr>
          <p:spPr>
            <a:xfrm>
              <a:off x="5724128" y="2708920"/>
              <a:ext cx="1152128" cy="369332"/>
            </a:xfrm>
            <a:prstGeom prst="rect">
              <a:avLst/>
            </a:prstGeom>
            <a:noFill/>
          </p:spPr>
          <p:txBody>
            <a:bodyPr wrap="square" rtlCol="0">
              <a:spAutoFit/>
            </a:bodyPr>
            <a:lstStyle/>
            <a:p>
              <a:r>
                <a:rPr lang="tr-TR" dirty="0" smtClean="0"/>
                <a:t>................</a:t>
              </a:r>
              <a:endParaRPr lang="tr-TR" dirty="0"/>
            </a:p>
          </p:txBody>
        </p:sp>
        <p:pic>
          <p:nvPicPr>
            <p:cNvPr id="14" name="13 Resim" descr="ARMUT.jpg"/>
            <p:cNvPicPr>
              <a:picLocks noChangeAspect="1"/>
            </p:cNvPicPr>
            <p:nvPr/>
          </p:nvPicPr>
          <p:blipFill>
            <a:blip r:embed="rId3" cstate="print"/>
            <a:stretch>
              <a:fillRect/>
            </a:stretch>
          </p:blipFill>
          <p:spPr>
            <a:xfrm flipH="1">
              <a:off x="6660232" y="1772816"/>
              <a:ext cx="864096" cy="1346480"/>
            </a:xfrm>
            <a:prstGeom prst="rect">
              <a:avLst/>
            </a:prstGeom>
          </p:spPr>
        </p:pic>
        <p:pic>
          <p:nvPicPr>
            <p:cNvPr id="15" name="14 Resim" descr="ÇİLEK.jpg"/>
            <p:cNvPicPr>
              <a:picLocks noChangeAspect="1"/>
            </p:cNvPicPr>
            <p:nvPr/>
          </p:nvPicPr>
          <p:blipFill>
            <a:blip r:embed="rId4" cstate="print"/>
            <a:stretch>
              <a:fillRect/>
            </a:stretch>
          </p:blipFill>
          <p:spPr>
            <a:xfrm>
              <a:off x="7668344" y="2204864"/>
              <a:ext cx="697477" cy="864096"/>
            </a:xfrm>
            <a:prstGeom prst="rect">
              <a:avLst/>
            </a:prstGeom>
          </p:spPr>
        </p:pic>
      </p:grpSp>
      <p:grpSp>
        <p:nvGrpSpPr>
          <p:cNvPr id="45" name="44 Grup"/>
          <p:cNvGrpSpPr/>
          <p:nvPr/>
        </p:nvGrpSpPr>
        <p:grpSpPr>
          <a:xfrm>
            <a:off x="395536" y="3356992"/>
            <a:ext cx="8384040" cy="1080120"/>
            <a:chOff x="395536" y="3789040"/>
            <a:chExt cx="8384040" cy="792088"/>
          </a:xfrm>
        </p:grpSpPr>
        <p:grpSp>
          <p:nvGrpSpPr>
            <p:cNvPr id="17" name="16 Grup"/>
            <p:cNvGrpSpPr/>
            <p:nvPr/>
          </p:nvGrpSpPr>
          <p:grpSpPr>
            <a:xfrm>
              <a:off x="395536" y="3861048"/>
              <a:ext cx="2551392" cy="720080"/>
              <a:chOff x="251520" y="1268760"/>
              <a:chExt cx="2551392" cy="720080"/>
            </a:xfrm>
          </p:grpSpPr>
          <p:pic>
            <p:nvPicPr>
              <p:cNvPr id="18" name="17 Resim" descr="BAYRAK.gif"/>
              <p:cNvPicPr>
                <a:picLocks noChangeAspect="1"/>
              </p:cNvPicPr>
              <p:nvPr/>
            </p:nvPicPr>
            <p:blipFill>
              <a:blip r:embed="rId5" cstate="print"/>
              <a:stretch>
                <a:fillRect/>
              </a:stretch>
            </p:blipFill>
            <p:spPr>
              <a:xfrm>
                <a:off x="1115616" y="1268760"/>
                <a:ext cx="960107" cy="720080"/>
              </a:xfrm>
              <a:prstGeom prst="rect">
                <a:avLst/>
              </a:prstGeom>
            </p:spPr>
          </p:pic>
          <p:pic>
            <p:nvPicPr>
              <p:cNvPr id="19" name="18 Resim" descr="ELMA.png"/>
              <p:cNvPicPr>
                <a:picLocks noChangeAspect="1"/>
              </p:cNvPicPr>
              <p:nvPr/>
            </p:nvPicPr>
            <p:blipFill>
              <a:blip r:embed="rId6" cstate="print"/>
              <a:stretch>
                <a:fillRect/>
              </a:stretch>
            </p:blipFill>
            <p:spPr>
              <a:xfrm>
                <a:off x="2195736" y="1268760"/>
                <a:ext cx="607176" cy="720080"/>
              </a:xfrm>
              <a:prstGeom prst="rect">
                <a:avLst/>
              </a:prstGeom>
            </p:spPr>
          </p:pic>
          <p:pic>
            <p:nvPicPr>
              <p:cNvPr id="20" name="19 Resim" descr="TOP.jpg"/>
              <p:cNvPicPr>
                <a:picLocks noChangeAspect="1"/>
              </p:cNvPicPr>
              <p:nvPr/>
            </p:nvPicPr>
            <p:blipFill>
              <a:blip r:embed="rId7" cstate="print"/>
              <a:stretch>
                <a:fillRect/>
              </a:stretch>
            </p:blipFill>
            <p:spPr>
              <a:xfrm>
                <a:off x="251520" y="1268760"/>
                <a:ext cx="720080" cy="720080"/>
              </a:xfrm>
              <a:prstGeom prst="rect">
                <a:avLst/>
              </a:prstGeom>
            </p:spPr>
          </p:pic>
        </p:grpSp>
        <p:grpSp>
          <p:nvGrpSpPr>
            <p:cNvPr id="21" name="20 Grup"/>
            <p:cNvGrpSpPr/>
            <p:nvPr/>
          </p:nvGrpSpPr>
          <p:grpSpPr>
            <a:xfrm>
              <a:off x="3203848" y="3861048"/>
              <a:ext cx="2551392" cy="720080"/>
              <a:chOff x="251520" y="1268760"/>
              <a:chExt cx="2551392" cy="720080"/>
            </a:xfrm>
          </p:grpSpPr>
          <p:pic>
            <p:nvPicPr>
              <p:cNvPr id="22" name="21 Resim" descr="BAYRAK.gif"/>
              <p:cNvPicPr>
                <a:picLocks noChangeAspect="1"/>
              </p:cNvPicPr>
              <p:nvPr/>
            </p:nvPicPr>
            <p:blipFill>
              <a:blip r:embed="rId5" cstate="print"/>
              <a:stretch>
                <a:fillRect/>
              </a:stretch>
            </p:blipFill>
            <p:spPr>
              <a:xfrm>
                <a:off x="1115616" y="1268760"/>
                <a:ext cx="960107" cy="720080"/>
              </a:xfrm>
              <a:prstGeom prst="rect">
                <a:avLst/>
              </a:prstGeom>
            </p:spPr>
          </p:pic>
          <p:pic>
            <p:nvPicPr>
              <p:cNvPr id="23" name="22 Resim" descr="ELMA.png"/>
              <p:cNvPicPr>
                <a:picLocks noChangeAspect="1"/>
              </p:cNvPicPr>
              <p:nvPr/>
            </p:nvPicPr>
            <p:blipFill>
              <a:blip r:embed="rId6" cstate="print"/>
              <a:stretch>
                <a:fillRect/>
              </a:stretch>
            </p:blipFill>
            <p:spPr>
              <a:xfrm>
                <a:off x="2195736" y="1268760"/>
                <a:ext cx="607176" cy="720080"/>
              </a:xfrm>
              <a:prstGeom prst="rect">
                <a:avLst/>
              </a:prstGeom>
            </p:spPr>
          </p:pic>
          <p:pic>
            <p:nvPicPr>
              <p:cNvPr id="24" name="23 Resim" descr="TOP.jpg"/>
              <p:cNvPicPr>
                <a:picLocks noChangeAspect="1"/>
              </p:cNvPicPr>
              <p:nvPr/>
            </p:nvPicPr>
            <p:blipFill>
              <a:blip r:embed="rId7" cstate="print"/>
              <a:stretch>
                <a:fillRect/>
              </a:stretch>
            </p:blipFill>
            <p:spPr>
              <a:xfrm>
                <a:off x="251520" y="1268760"/>
                <a:ext cx="720080" cy="720080"/>
              </a:xfrm>
              <a:prstGeom prst="rect">
                <a:avLst/>
              </a:prstGeom>
            </p:spPr>
          </p:pic>
        </p:grpSp>
        <p:sp>
          <p:nvSpPr>
            <p:cNvPr id="25" name="24 Metin kutusu"/>
            <p:cNvSpPr txBox="1"/>
            <p:nvPr/>
          </p:nvSpPr>
          <p:spPr>
            <a:xfrm>
              <a:off x="5940152" y="4149080"/>
              <a:ext cx="1152128" cy="369332"/>
            </a:xfrm>
            <a:prstGeom prst="rect">
              <a:avLst/>
            </a:prstGeom>
            <a:noFill/>
          </p:spPr>
          <p:txBody>
            <a:bodyPr wrap="square" rtlCol="0">
              <a:spAutoFit/>
            </a:bodyPr>
            <a:lstStyle/>
            <a:p>
              <a:r>
                <a:rPr lang="tr-TR" dirty="0" smtClean="0"/>
                <a:t>................</a:t>
              </a:r>
              <a:endParaRPr lang="tr-TR" dirty="0"/>
            </a:p>
          </p:txBody>
        </p:sp>
        <p:grpSp>
          <p:nvGrpSpPr>
            <p:cNvPr id="26" name="25 Grup"/>
            <p:cNvGrpSpPr/>
            <p:nvPr/>
          </p:nvGrpSpPr>
          <p:grpSpPr>
            <a:xfrm>
              <a:off x="7092280" y="3789040"/>
              <a:ext cx="1687296" cy="720080"/>
              <a:chOff x="1115616" y="1268760"/>
              <a:chExt cx="1687296" cy="720080"/>
            </a:xfrm>
          </p:grpSpPr>
          <p:pic>
            <p:nvPicPr>
              <p:cNvPr id="27" name="26 Resim" descr="BAYRAK.gif"/>
              <p:cNvPicPr>
                <a:picLocks noChangeAspect="1"/>
              </p:cNvPicPr>
              <p:nvPr/>
            </p:nvPicPr>
            <p:blipFill>
              <a:blip r:embed="rId5" cstate="print"/>
              <a:stretch>
                <a:fillRect/>
              </a:stretch>
            </p:blipFill>
            <p:spPr>
              <a:xfrm>
                <a:off x="1115616" y="1268760"/>
                <a:ext cx="960107" cy="720080"/>
              </a:xfrm>
              <a:prstGeom prst="rect">
                <a:avLst/>
              </a:prstGeom>
            </p:spPr>
          </p:pic>
          <p:pic>
            <p:nvPicPr>
              <p:cNvPr id="28" name="27 Resim" descr="ELMA.png"/>
              <p:cNvPicPr>
                <a:picLocks noChangeAspect="1"/>
              </p:cNvPicPr>
              <p:nvPr/>
            </p:nvPicPr>
            <p:blipFill>
              <a:blip r:embed="rId6" cstate="print"/>
              <a:stretch>
                <a:fillRect/>
              </a:stretch>
            </p:blipFill>
            <p:spPr>
              <a:xfrm>
                <a:off x="2195736" y="1268760"/>
                <a:ext cx="607176" cy="720080"/>
              </a:xfrm>
              <a:prstGeom prst="rect">
                <a:avLst/>
              </a:prstGeom>
            </p:spPr>
          </p:pic>
        </p:grpSp>
      </p:grpSp>
      <p:grpSp>
        <p:nvGrpSpPr>
          <p:cNvPr id="47" name="46 Grup"/>
          <p:cNvGrpSpPr/>
          <p:nvPr/>
        </p:nvGrpSpPr>
        <p:grpSpPr>
          <a:xfrm>
            <a:off x="179512" y="4941168"/>
            <a:ext cx="8784976" cy="1008112"/>
            <a:chOff x="179512" y="5157192"/>
            <a:chExt cx="8784976" cy="792088"/>
          </a:xfrm>
        </p:grpSpPr>
        <p:grpSp>
          <p:nvGrpSpPr>
            <p:cNvPr id="29" name="28 Grup"/>
            <p:cNvGrpSpPr/>
            <p:nvPr/>
          </p:nvGrpSpPr>
          <p:grpSpPr>
            <a:xfrm>
              <a:off x="179512" y="5157192"/>
              <a:ext cx="6531126" cy="792088"/>
              <a:chOff x="251520" y="2348880"/>
              <a:chExt cx="6531126" cy="792088"/>
            </a:xfrm>
          </p:grpSpPr>
          <p:pic>
            <p:nvPicPr>
              <p:cNvPr id="30" name="29 Resim" descr="ev.png"/>
              <p:cNvPicPr>
                <a:picLocks noChangeAspect="1"/>
              </p:cNvPicPr>
              <p:nvPr/>
            </p:nvPicPr>
            <p:blipFill>
              <a:blip r:embed="rId8" cstate="print"/>
              <a:stretch>
                <a:fillRect/>
              </a:stretch>
            </p:blipFill>
            <p:spPr>
              <a:xfrm>
                <a:off x="1691680" y="2420888"/>
                <a:ext cx="698478" cy="720080"/>
              </a:xfrm>
              <a:prstGeom prst="rect">
                <a:avLst/>
              </a:prstGeom>
            </p:spPr>
          </p:pic>
          <p:grpSp>
            <p:nvGrpSpPr>
              <p:cNvPr id="31" name="11 Grup"/>
              <p:cNvGrpSpPr/>
              <p:nvPr/>
            </p:nvGrpSpPr>
            <p:grpSpPr>
              <a:xfrm>
                <a:off x="4644008" y="2492896"/>
                <a:ext cx="1368152" cy="576064"/>
                <a:chOff x="899592" y="2492896"/>
                <a:chExt cx="1368152" cy="576064"/>
              </a:xfrm>
            </p:grpSpPr>
            <p:sp>
              <p:nvSpPr>
                <p:cNvPr id="40" name="39 Kalp"/>
                <p:cNvSpPr/>
                <p:nvPr/>
              </p:nvSpPr>
              <p:spPr>
                <a:xfrm>
                  <a:off x="899592" y="2492896"/>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40 Kalp"/>
                <p:cNvSpPr/>
                <p:nvPr/>
              </p:nvSpPr>
              <p:spPr>
                <a:xfrm>
                  <a:off x="1619672" y="2492896"/>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32" name="12 Grup"/>
              <p:cNvGrpSpPr/>
              <p:nvPr/>
            </p:nvGrpSpPr>
            <p:grpSpPr>
              <a:xfrm>
                <a:off x="2483768" y="2564904"/>
                <a:ext cx="1368152" cy="576064"/>
                <a:chOff x="899592" y="2492896"/>
                <a:chExt cx="1368152" cy="576064"/>
              </a:xfrm>
            </p:grpSpPr>
            <p:sp>
              <p:nvSpPr>
                <p:cNvPr id="38" name="37 Kalp"/>
                <p:cNvSpPr/>
                <p:nvPr/>
              </p:nvSpPr>
              <p:spPr>
                <a:xfrm>
                  <a:off x="899592" y="2492896"/>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38 Kalp"/>
                <p:cNvSpPr/>
                <p:nvPr/>
              </p:nvSpPr>
              <p:spPr>
                <a:xfrm>
                  <a:off x="1619672" y="2492896"/>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33" name="32 Gülen Yüz"/>
              <p:cNvSpPr/>
              <p:nvPr/>
            </p:nvSpPr>
            <p:spPr>
              <a:xfrm>
                <a:off x="3923928" y="2492896"/>
                <a:ext cx="648072" cy="648072"/>
              </a:xfrm>
              <a:prstGeom prst="smileyFac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34" name="16 Grup"/>
              <p:cNvGrpSpPr/>
              <p:nvPr/>
            </p:nvGrpSpPr>
            <p:grpSpPr>
              <a:xfrm>
                <a:off x="251520" y="2564904"/>
                <a:ext cx="1368152" cy="576064"/>
                <a:chOff x="899592" y="2492896"/>
                <a:chExt cx="1368152" cy="576064"/>
              </a:xfrm>
            </p:grpSpPr>
            <p:sp>
              <p:nvSpPr>
                <p:cNvPr id="36" name="35 Kalp"/>
                <p:cNvSpPr/>
                <p:nvPr/>
              </p:nvSpPr>
              <p:spPr>
                <a:xfrm>
                  <a:off x="899592" y="2492896"/>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36 Kalp"/>
                <p:cNvSpPr/>
                <p:nvPr/>
              </p:nvSpPr>
              <p:spPr>
                <a:xfrm>
                  <a:off x="1619672" y="2492896"/>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pic>
            <p:nvPicPr>
              <p:cNvPr id="35" name="34 Resim" descr="ev.png"/>
              <p:cNvPicPr>
                <a:picLocks noChangeAspect="1"/>
              </p:cNvPicPr>
              <p:nvPr/>
            </p:nvPicPr>
            <p:blipFill>
              <a:blip r:embed="rId8" cstate="print"/>
              <a:stretch>
                <a:fillRect/>
              </a:stretch>
            </p:blipFill>
            <p:spPr>
              <a:xfrm>
                <a:off x="6084168" y="2348880"/>
                <a:ext cx="698478" cy="720080"/>
              </a:xfrm>
              <a:prstGeom prst="rect">
                <a:avLst/>
              </a:prstGeom>
            </p:spPr>
          </p:pic>
        </p:grpSp>
        <p:sp>
          <p:nvSpPr>
            <p:cNvPr id="42" name="41 Metin kutusu"/>
            <p:cNvSpPr txBox="1"/>
            <p:nvPr/>
          </p:nvSpPr>
          <p:spPr>
            <a:xfrm>
              <a:off x="6732240" y="5517232"/>
              <a:ext cx="1152128" cy="369332"/>
            </a:xfrm>
            <a:prstGeom prst="rect">
              <a:avLst/>
            </a:prstGeom>
            <a:noFill/>
          </p:spPr>
          <p:txBody>
            <a:bodyPr wrap="square" rtlCol="0">
              <a:spAutoFit/>
            </a:bodyPr>
            <a:lstStyle/>
            <a:p>
              <a:r>
                <a:rPr lang="tr-TR" dirty="0" smtClean="0"/>
                <a:t>................</a:t>
              </a:r>
              <a:endParaRPr lang="tr-TR" dirty="0"/>
            </a:p>
          </p:txBody>
        </p:sp>
        <p:sp>
          <p:nvSpPr>
            <p:cNvPr id="43" name="42 Kalp"/>
            <p:cNvSpPr/>
            <p:nvPr/>
          </p:nvSpPr>
          <p:spPr>
            <a:xfrm>
              <a:off x="7668344" y="5301208"/>
              <a:ext cx="648072" cy="576064"/>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43 Gülen Yüz"/>
            <p:cNvSpPr/>
            <p:nvPr/>
          </p:nvSpPr>
          <p:spPr>
            <a:xfrm>
              <a:off x="8388424" y="5229200"/>
              <a:ext cx="576064" cy="648072"/>
            </a:xfrm>
            <a:prstGeom prst="smileyFac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0" fill="hold"/>
                                        <p:tgtEl>
                                          <p:spTgt spid="46"/>
                                        </p:tgtEl>
                                        <p:attrNameLst>
                                          <p:attrName>ppt_x</p:attrName>
                                        </p:attrNameLst>
                                      </p:cBhvr>
                                      <p:tavLst>
                                        <p:tav tm="0">
                                          <p:val>
                                            <p:strVal val="1+#ppt_w/2"/>
                                          </p:val>
                                        </p:tav>
                                        <p:tav tm="100000">
                                          <p:val>
                                            <p:strVal val="#ppt_x"/>
                                          </p:val>
                                        </p:tav>
                                      </p:tavLst>
                                    </p:anim>
                                    <p:anim calcmode="lin" valueType="num">
                                      <p:cBhvr additive="base">
                                        <p:cTn id="8" dur="30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3000" fill="hold"/>
                                        <p:tgtEl>
                                          <p:spTgt spid="45"/>
                                        </p:tgtEl>
                                        <p:attrNameLst>
                                          <p:attrName>ppt_x</p:attrName>
                                        </p:attrNameLst>
                                      </p:cBhvr>
                                      <p:tavLst>
                                        <p:tav tm="0">
                                          <p:val>
                                            <p:strVal val="1+#ppt_w/2"/>
                                          </p:val>
                                        </p:tav>
                                        <p:tav tm="100000">
                                          <p:val>
                                            <p:strVal val="#ppt_x"/>
                                          </p:val>
                                        </p:tav>
                                      </p:tavLst>
                                    </p:anim>
                                    <p:anim calcmode="lin" valueType="num">
                                      <p:cBhvr additive="base">
                                        <p:cTn id="14" dur="30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3000" fill="hold"/>
                                        <p:tgtEl>
                                          <p:spTgt spid="47"/>
                                        </p:tgtEl>
                                        <p:attrNameLst>
                                          <p:attrName>ppt_x</p:attrName>
                                        </p:attrNameLst>
                                      </p:cBhvr>
                                      <p:tavLst>
                                        <p:tav tm="0">
                                          <p:val>
                                            <p:strVal val="1+#ppt_w/2"/>
                                          </p:val>
                                        </p:tav>
                                        <p:tav tm="100000">
                                          <p:val>
                                            <p:strVal val="#ppt_x"/>
                                          </p:val>
                                        </p:tav>
                                      </p:tavLst>
                                    </p:anim>
                                    <p:anim calcmode="lin" valueType="num">
                                      <p:cBhvr additive="base">
                                        <p:cTn id="20" dur="3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43 Grup"/>
          <p:cNvGrpSpPr/>
          <p:nvPr/>
        </p:nvGrpSpPr>
        <p:grpSpPr>
          <a:xfrm>
            <a:off x="251520" y="476672"/>
            <a:ext cx="8640960" cy="1224136"/>
            <a:chOff x="323528" y="1124744"/>
            <a:chExt cx="8640960" cy="1008112"/>
          </a:xfrm>
        </p:grpSpPr>
        <p:grpSp>
          <p:nvGrpSpPr>
            <p:cNvPr id="33" name="32 Grup"/>
            <p:cNvGrpSpPr/>
            <p:nvPr/>
          </p:nvGrpSpPr>
          <p:grpSpPr>
            <a:xfrm>
              <a:off x="6804248" y="1268760"/>
              <a:ext cx="1125629" cy="841772"/>
              <a:chOff x="323528" y="1268760"/>
              <a:chExt cx="1125629" cy="841772"/>
            </a:xfrm>
          </p:grpSpPr>
          <p:pic>
            <p:nvPicPr>
              <p:cNvPr id="24" name="23 Resim" descr="bardak.jpg"/>
              <p:cNvPicPr>
                <a:picLocks noChangeAspect="1"/>
              </p:cNvPicPr>
              <p:nvPr/>
            </p:nvPicPr>
            <p:blipFill>
              <a:blip r:embed="rId2" cstate="print"/>
              <a:stretch>
                <a:fillRect/>
              </a:stretch>
            </p:blipFill>
            <p:spPr>
              <a:xfrm>
                <a:off x="323528" y="1268760"/>
                <a:ext cx="549565" cy="841772"/>
              </a:xfrm>
              <a:prstGeom prst="rect">
                <a:avLst/>
              </a:prstGeom>
            </p:spPr>
          </p:pic>
          <p:pic>
            <p:nvPicPr>
              <p:cNvPr id="25" name="24 Resim" descr="bardak.jpg"/>
              <p:cNvPicPr>
                <a:picLocks noChangeAspect="1"/>
              </p:cNvPicPr>
              <p:nvPr/>
            </p:nvPicPr>
            <p:blipFill>
              <a:blip r:embed="rId2" cstate="print"/>
              <a:stretch>
                <a:fillRect/>
              </a:stretch>
            </p:blipFill>
            <p:spPr>
              <a:xfrm>
                <a:off x="899592" y="1268760"/>
                <a:ext cx="549565" cy="841772"/>
              </a:xfrm>
              <a:prstGeom prst="rect">
                <a:avLst/>
              </a:prstGeom>
            </p:spPr>
          </p:pic>
        </p:grpSp>
        <p:grpSp>
          <p:nvGrpSpPr>
            <p:cNvPr id="27" name="26 Grup"/>
            <p:cNvGrpSpPr/>
            <p:nvPr/>
          </p:nvGrpSpPr>
          <p:grpSpPr>
            <a:xfrm>
              <a:off x="3131840" y="1124744"/>
              <a:ext cx="2727797" cy="1008112"/>
              <a:chOff x="2123728" y="1268760"/>
              <a:chExt cx="2727797" cy="1008112"/>
            </a:xfrm>
          </p:grpSpPr>
          <p:pic>
            <p:nvPicPr>
              <p:cNvPr id="28" name="27 Resim" descr="bardak.jpg"/>
              <p:cNvPicPr>
                <a:picLocks noChangeAspect="1"/>
              </p:cNvPicPr>
              <p:nvPr/>
            </p:nvPicPr>
            <p:blipFill>
              <a:blip r:embed="rId2" cstate="print"/>
              <a:stretch>
                <a:fillRect/>
              </a:stretch>
            </p:blipFill>
            <p:spPr>
              <a:xfrm>
                <a:off x="3270250" y="1435100"/>
                <a:ext cx="549565" cy="841772"/>
              </a:xfrm>
              <a:prstGeom prst="rect">
                <a:avLst/>
              </a:prstGeom>
            </p:spPr>
          </p:pic>
          <p:pic>
            <p:nvPicPr>
              <p:cNvPr id="29" name="28 Resim" descr="topp.jpg"/>
              <p:cNvPicPr>
                <a:picLocks noChangeAspect="1"/>
              </p:cNvPicPr>
              <p:nvPr/>
            </p:nvPicPr>
            <p:blipFill>
              <a:blip r:embed="rId3" cstate="print"/>
              <a:stretch>
                <a:fillRect/>
              </a:stretch>
            </p:blipFill>
            <p:spPr>
              <a:xfrm>
                <a:off x="3851920" y="1268760"/>
                <a:ext cx="999605" cy="1008112"/>
              </a:xfrm>
              <a:prstGeom prst="rect">
                <a:avLst/>
              </a:prstGeom>
            </p:spPr>
          </p:pic>
          <p:pic>
            <p:nvPicPr>
              <p:cNvPr id="30" name="29 Resim" descr="bardak.jpg"/>
              <p:cNvPicPr>
                <a:picLocks noChangeAspect="1"/>
              </p:cNvPicPr>
              <p:nvPr/>
            </p:nvPicPr>
            <p:blipFill>
              <a:blip r:embed="rId2" cstate="print"/>
              <a:stretch>
                <a:fillRect/>
              </a:stretch>
            </p:blipFill>
            <p:spPr>
              <a:xfrm>
                <a:off x="2123728" y="1412776"/>
                <a:ext cx="549565" cy="841772"/>
              </a:xfrm>
              <a:prstGeom prst="rect">
                <a:avLst/>
              </a:prstGeom>
            </p:spPr>
          </p:pic>
          <p:pic>
            <p:nvPicPr>
              <p:cNvPr id="31" name="30 Resim" descr="bardak.jpg"/>
              <p:cNvPicPr>
                <a:picLocks noChangeAspect="1"/>
              </p:cNvPicPr>
              <p:nvPr/>
            </p:nvPicPr>
            <p:blipFill>
              <a:blip r:embed="rId2" cstate="print"/>
              <a:stretch>
                <a:fillRect/>
              </a:stretch>
            </p:blipFill>
            <p:spPr>
              <a:xfrm>
                <a:off x="2699792" y="1412776"/>
                <a:ext cx="549565" cy="841772"/>
              </a:xfrm>
              <a:prstGeom prst="rect">
                <a:avLst/>
              </a:prstGeom>
            </p:spPr>
          </p:pic>
        </p:grpSp>
        <p:sp>
          <p:nvSpPr>
            <p:cNvPr id="32" name="31 Metin kutusu"/>
            <p:cNvSpPr txBox="1"/>
            <p:nvPr/>
          </p:nvSpPr>
          <p:spPr>
            <a:xfrm>
              <a:off x="5940152" y="1700808"/>
              <a:ext cx="1008112" cy="369332"/>
            </a:xfrm>
            <a:prstGeom prst="rect">
              <a:avLst/>
            </a:prstGeom>
            <a:noFill/>
          </p:spPr>
          <p:txBody>
            <a:bodyPr wrap="square" rtlCol="0">
              <a:spAutoFit/>
            </a:bodyPr>
            <a:lstStyle/>
            <a:p>
              <a:r>
                <a:rPr lang="tr-TR" dirty="0" smtClean="0"/>
                <a:t>.............</a:t>
              </a:r>
              <a:endParaRPr lang="tr-TR" dirty="0"/>
            </a:p>
          </p:txBody>
        </p:sp>
        <p:sp>
          <p:nvSpPr>
            <p:cNvPr id="38" name="37 Metin kutusu"/>
            <p:cNvSpPr txBox="1"/>
            <p:nvPr/>
          </p:nvSpPr>
          <p:spPr>
            <a:xfrm>
              <a:off x="7956376" y="1700808"/>
              <a:ext cx="1008112" cy="369332"/>
            </a:xfrm>
            <a:prstGeom prst="rect">
              <a:avLst/>
            </a:prstGeom>
            <a:noFill/>
          </p:spPr>
          <p:txBody>
            <a:bodyPr wrap="square" rtlCol="0">
              <a:spAutoFit/>
            </a:bodyPr>
            <a:lstStyle/>
            <a:p>
              <a:r>
                <a:rPr lang="tr-TR" dirty="0" smtClean="0"/>
                <a:t>.............</a:t>
              </a:r>
              <a:endParaRPr lang="tr-TR" dirty="0"/>
            </a:p>
          </p:txBody>
        </p:sp>
        <p:grpSp>
          <p:nvGrpSpPr>
            <p:cNvPr id="39" name="38 Grup"/>
            <p:cNvGrpSpPr/>
            <p:nvPr/>
          </p:nvGrpSpPr>
          <p:grpSpPr>
            <a:xfrm>
              <a:off x="323528" y="1124744"/>
              <a:ext cx="2727797" cy="1008112"/>
              <a:chOff x="2123728" y="1268760"/>
              <a:chExt cx="2727797" cy="1008112"/>
            </a:xfrm>
          </p:grpSpPr>
          <p:pic>
            <p:nvPicPr>
              <p:cNvPr id="40" name="39 Resim" descr="bardak.jpg"/>
              <p:cNvPicPr>
                <a:picLocks noChangeAspect="1"/>
              </p:cNvPicPr>
              <p:nvPr/>
            </p:nvPicPr>
            <p:blipFill>
              <a:blip r:embed="rId2" cstate="print"/>
              <a:stretch>
                <a:fillRect/>
              </a:stretch>
            </p:blipFill>
            <p:spPr>
              <a:xfrm>
                <a:off x="3270250" y="1435100"/>
                <a:ext cx="549565" cy="841772"/>
              </a:xfrm>
              <a:prstGeom prst="rect">
                <a:avLst/>
              </a:prstGeom>
            </p:spPr>
          </p:pic>
          <p:pic>
            <p:nvPicPr>
              <p:cNvPr id="41" name="40 Resim" descr="topp.jpg"/>
              <p:cNvPicPr>
                <a:picLocks noChangeAspect="1"/>
              </p:cNvPicPr>
              <p:nvPr/>
            </p:nvPicPr>
            <p:blipFill>
              <a:blip r:embed="rId3" cstate="print"/>
              <a:stretch>
                <a:fillRect/>
              </a:stretch>
            </p:blipFill>
            <p:spPr>
              <a:xfrm>
                <a:off x="3851920" y="1268760"/>
                <a:ext cx="999605" cy="1008112"/>
              </a:xfrm>
              <a:prstGeom prst="rect">
                <a:avLst/>
              </a:prstGeom>
            </p:spPr>
          </p:pic>
          <p:pic>
            <p:nvPicPr>
              <p:cNvPr id="42" name="41 Resim" descr="bardak.jpg"/>
              <p:cNvPicPr>
                <a:picLocks noChangeAspect="1"/>
              </p:cNvPicPr>
              <p:nvPr/>
            </p:nvPicPr>
            <p:blipFill>
              <a:blip r:embed="rId2" cstate="print"/>
              <a:stretch>
                <a:fillRect/>
              </a:stretch>
            </p:blipFill>
            <p:spPr>
              <a:xfrm>
                <a:off x="2123728" y="1412776"/>
                <a:ext cx="549565" cy="841772"/>
              </a:xfrm>
              <a:prstGeom prst="rect">
                <a:avLst/>
              </a:prstGeom>
            </p:spPr>
          </p:pic>
          <p:pic>
            <p:nvPicPr>
              <p:cNvPr id="43" name="42 Resim" descr="bardak.jpg"/>
              <p:cNvPicPr>
                <a:picLocks noChangeAspect="1"/>
              </p:cNvPicPr>
              <p:nvPr/>
            </p:nvPicPr>
            <p:blipFill>
              <a:blip r:embed="rId2" cstate="print"/>
              <a:stretch>
                <a:fillRect/>
              </a:stretch>
            </p:blipFill>
            <p:spPr>
              <a:xfrm>
                <a:off x="2699792" y="1412776"/>
                <a:ext cx="549565" cy="841772"/>
              </a:xfrm>
              <a:prstGeom prst="rect">
                <a:avLst/>
              </a:prstGeom>
            </p:spPr>
          </p:pic>
        </p:grpSp>
      </p:grpSp>
      <p:grpSp>
        <p:nvGrpSpPr>
          <p:cNvPr id="53" name="52 Grup"/>
          <p:cNvGrpSpPr/>
          <p:nvPr/>
        </p:nvGrpSpPr>
        <p:grpSpPr>
          <a:xfrm>
            <a:off x="539552" y="2492896"/>
            <a:ext cx="7992888" cy="1225054"/>
            <a:chOff x="323528" y="2348880"/>
            <a:chExt cx="7992888" cy="1225054"/>
          </a:xfrm>
        </p:grpSpPr>
        <p:pic>
          <p:nvPicPr>
            <p:cNvPr id="45" name="44 Resim" descr="armut.gif"/>
            <p:cNvPicPr>
              <a:picLocks noChangeAspect="1"/>
            </p:cNvPicPr>
            <p:nvPr/>
          </p:nvPicPr>
          <p:blipFill>
            <a:blip r:embed="rId4" cstate="print"/>
            <a:stretch>
              <a:fillRect/>
            </a:stretch>
          </p:blipFill>
          <p:spPr>
            <a:xfrm>
              <a:off x="1259632" y="2348880"/>
              <a:ext cx="903622" cy="1207393"/>
            </a:xfrm>
            <a:prstGeom prst="rect">
              <a:avLst/>
            </a:prstGeom>
          </p:spPr>
        </p:pic>
        <p:pic>
          <p:nvPicPr>
            <p:cNvPr id="46" name="45 Resim" descr="çilek.png"/>
            <p:cNvPicPr>
              <a:picLocks noChangeAspect="1"/>
            </p:cNvPicPr>
            <p:nvPr/>
          </p:nvPicPr>
          <p:blipFill>
            <a:blip r:embed="rId5" cstate="print"/>
            <a:stretch>
              <a:fillRect/>
            </a:stretch>
          </p:blipFill>
          <p:spPr>
            <a:xfrm>
              <a:off x="323528" y="2420888"/>
              <a:ext cx="864096" cy="1081038"/>
            </a:xfrm>
            <a:prstGeom prst="rect">
              <a:avLst/>
            </a:prstGeom>
          </p:spPr>
        </p:pic>
        <p:pic>
          <p:nvPicPr>
            <p:cNvPr id="47" name="46 Resim" descr="ev.png"/>
            <p:cNvPicPr>
              <a:picLocks noChangeAspect="1"/>
            </p:cNvPicPr>
            <p:nvPr/>
          </p:nvPicPr>
          <p:blipFill>
            <a:blip r:embed="rId6" cstate="print"/>
            <a:stretch>
              <a:fillRect/>
            </a:stretch>
          </p:blipFill>
          <p:spPr>
            <a:xfrm>
              <a:off x="2195736" y="2420888"/>
              <a:ext cx="1047716" cy="1080120"/>
            </a:xfrm>
            <a:prstGeom prst="rect">
              <a:avLst/>
            </a:prstGeom>
          </p:spPr>
        </p:pic>
        <p:sp>
          <p:nvSpPr>
            <p:cNvPr id="48" name="47 Metin kutusu"/>
            <p:cNvSpPr txBox="1"/>
            <p:nvPr/>
          </p:nvSpPr>
          <p:spPr>
            <a:xfrm>
              <a:off x="3347864" y="3068960"/>
              <a:ext cx="1008112" cy="369332"/>
            </a:xfrm>
            <a:prstGeom prst="rect">
              <a:avLst/>
            </a:prstGeom>
            <a:noFill/>
          </p:spPr>
          <p:txBody>
            <a:bodyPr wrap="square" rtlCol="0">
              <a:spAutoFit/>
            </a:bodyPr>
            <a:lstStyle/>
            <a:p>
              <a:r>
                <a:rPr lang="tr-TR" dirty="0" smtClean="0"/>
                <a:t>.............</a:t>
              </a:r>
              <a:endParaRPr lang="tr-TR" dirty="0"/>
            </a:p>
          </p:txBody>
        </p:sp>
        <p:pic>
          <p:nvPicPr>
            <p:cNvPr id="49" name="48 Resim" descr="armut.gif"/>
            <p:cNvPicPr>
              <a:picLocks noChangeAspect="1"/>
            </p:cNvPicPr>
            <p:nvPr/>
          </p:nvPicPr>
          <p:blipFill>
            <a:blip r:embed="rId4" cstate="print"/>
            <a:stretch>
              <a:fillRect/>
            </a:stretch>
          </p:blipFill>
          <p:spPr>
            <a:xfrm>
              <a:off x="4283968" y="2348880"/>
              <a:ext cx="903622" cy="1207393"/>
            </a:xfrm>
            <a:prstGeom prst="rect">
              <a:avLst/>
            </a:prstGeom>
          </p:spPr>
        </p:pic>
        <p:pic>
          <p:nvPicPr>
            <p:cNvPr id="50" name="49 Resim" descr="ev.png"/>
            <p:cNvPicPr>
              <a:picLocks noChangeAspect="1"/>
            </p:cNvPicPr>
            <p:nvPr/>
          </p:nvPicPr>
          <p:blipFill>
            <a:blip r:embed="rId6" cstate="print"/>
            <a:stretch>
              <a:fillRect/>
            </a:stretch>
          </p:blipFill>
          <p:spPr>
            <a:xfrm>
              <a:off x="5220072" y="2420888"/>
              <a:ext cx="1047716" cy="1080120"/>
            </a:xfrm>
            <a:prstGeom prst="rect">
              <a:avLst/>
            </a:prstGeom>
          </p:spPr>
        </p:pic>
        <p:pic>
          <p:nvPicPr>
            <p:cNvPr id="51" name="50 Resim" descr="çilek.png"/>
            <p:cNvPicPr>
              <a:picLocks noChangeAspect="1"/>
            </p:cNvPicPr>
            <p:nvPr/>
          </p:nvPicPr>
          <p:blipFill>
            <a:blip r:embed="rId5" cstate="print"/>
            <a:stretch>
              <a:fillRect/>
            </a:stretch>
          </p:blipFill>
          <p:spPr>
            <a:xfrm>
              <a:off x="6372200" y="2492896"/>
              <a:ext cx="864096" cy="1081038"/>
            </a:xfrm>
            <a:prstGeom prst="rect">
              <a:avLst/>
            </a:prstGeom>
          </p:spPr>
        </p:pic>
        <p:sp>
          <p:nvSpPr>
            <p:cNvPr id="52" name="51 Metin kutusu"/>
            <p:cNvSpPr txBox="1"/>
            <p:nvPr/>
          </p:nvSpPr>
          <p:spPr>
            <a:xfrm>
              <a:off x="7308304" y="3140968"/>
              <a:ext cx="1008112" cy="369332"/>
            </a:xfrm>
            <a:prstGeom prst="rect">
              <a:avLst/>
            </a:prstGeom>
            <a:noFill/>
          </p:spPr>
          <p:txBody>
            <a:bodyPr wrap="square" rtlCol="0">
              <a:spAutoFit/>
            </a:bodyPr>
            <a:lstStyle/>
            <a:p>
              <a:r>
                <a:rPr lang="tr-TR" dirty="0" smtClean="0"/>
                <a:t>.............</a:t>
              </a:r>
              <a:endParaRPr lang="tr-TR" dirty="0"/>
            </a:p>
          </p:txBody>
        </p:sp>
      </p:grpSp>
      <p:grpSp>
        <p:nvGrpSpPr>
          <p:cNvPr id="65" name="64 Grup"/>
          <p:cNvGrpSpPr/>
          <p:nvPr/>
        </p:nvGrpSpPr>
        <p:grpSpPr>
          <a:xfrm>
            <a:off x="323528" y="4653136"/>
            <a:ext cx="8424936" cy="864096"/>
            <a:chOff x="323528" y="4509120"/>
            <a:chExt cx="8424936" cy="864096"/>
          </a:xfrm>
        </p:grpSpPr>
        <p:sp>
          <p:nvSpPr>
            <p:cNvPr id="54" name="53 Metin kutusu"/>
            <p:cNvSpPr txBox="1"/>
            <p:nvPr/>
          </p:nvSpPr>
          <p:spPr>
            <a:xfrm>
              <a:off x="323528" y="4797152"/>
              <a:ext cx="1008112" cy="369332"/>
            </a:xfrm>
            <a:prstGeom prst="rect">
              <a:avLst/>
            </a:prstGeom>
            <a:noFill/>
          </p:spPr>
          <p:txBody>
            <a:bodyPr wrap="square" rtlCol="0">
              <a:spAutoFit/>
            </a:bodyPr>
            <a:lstStyle/>
            <a:p>
              <a:r>
                <a:rPr lang="tr-TR" dirty="0" smtClean="0"/>
                <a:t>.............</a:t>
              </a:r>
              <a:endParaRPr lang="tr-TR" dirty="0"/>
            </a:p>
          </p:txBody>
        </p:sp>
        <p:sp>
          <p:nvSpPr>
            <p:cNvPr id="55" name="54 Yukarı Ok"/>
            <p:cNvSpPr/>
            <p:nvPr/>
          </p:nvSpPr>
          <p:spPr>
            <a:xfrm>
              <a:off x="1259632" y="4509120"/>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55 Yukarı Ok"/>
            <p:cNvSpPr/>
            <p:nvPr/>
          </p:nvSpPr>
          <p:spPr>
            <a:xfrm rot="5400000">
              <a:off x="2087724" y="4545124"/>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7" name="56 Yukarı Ok"/>
            <p:cNvSpPr/>
            <p:nvPr/>
          </p:nvSpPr>
          <p:spPr>
            <a:xfrm rot="10800000">
              <a:off x="2771800" y="4581128"/>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57 Yukarı Ok"/>
            <p:cNvSpPr/>
            <p:nvPr/>
          </p:nvSpPr>
          <p:spPr>
            <a:xfrm rot="16200000">
              <a:off x="6264188" y="4473116"/>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58 Yukarı Ok"/>
            <p:cNvSpPr/>
            <p:nvPr/>
          </p:nvSpPr>
          <p:spPr>
            <a:xfrm>
              <a:off x="4283968" y="4509120"/>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59 Metin kutusu"/>
            <p:cNvSpPr txBox="1"/>
            <p:nvPr/>
          </p:nvSpPr>
          <p:spPr>
            <a:xfrm>
              <a:off x="4716016" y="4725144"/>
              <a:ext cx="1008112" cy="369332"/>
            </a:xfrm>
            <a:prstGeom prst="rect">
              <a:avLst/>
            </a:prstGeom>
            <a:noFill/>
          </p:spPr>
          <p:txBody>
            <a:bodyPr wrap="square" rtlCol="0">
              <a:spAutoFit/>
            </a:bodyPr>
            <a:lstStyle/>
            <a:p>
              <a:r>
                <a:rPr lang="tr-TR" dirty="0" smtClean="0"/>
                <a:t>.............</a:t>
              </a:r>
              <a:endParaRPr lang="tr-TR" dirty="0"/>
            </a:p>
          </p:txBody>
        </p:sp>
        <p:sp>
          <p:nvSpPr>
            <p:cNvPr id="61" name="60 Yukarı Ok"/>
            <p:cNvSpPr/>
            <p:nvPr/>
          </p:nvSpPr>
          <p:spPr>
            <a:xfrm rot="10800000">
              <a:off x="5580112" y="4509120"/>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61 Yukarı Ok"/>
            <p:cNvSpPr/>
            <p:nvPr/>
          </p:nvSpPr>
          <p:spPr>
            <a:xfrm rot="16200000">
              <a:off x="3527884" y="4545124"/>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3" name="62 Metin kutusu"/>
            <p:cNvSpPr txBox="1"/>
            <p:nvPr/>
          </p:nvSpPr>
          <p:spPr>
            <a:xfrm>
              <a:off x="7020272" y="4725144"/>
              <a:ext cx="1008112" cy="369332"/>
            </a:xfrm>
            <a:prstGeom prst="rect">
              <a:avLst/>
            </a:prstGeom>
            <a:noFill/>
          </p:spPr>
          <p:txBody>
            <a:bodyPr wrap="square" rtlCol="0">
              <a:spAutoFit/>
            </a:bodyPr>
            <a:lstStyle/>
            <a:p>
              <a:r>
                <a:rPr lang="tr-TR" dirty="0" smtClean="0"/>
                <a:t>.............</a:t>
              </a:r>
              <a:endParaRPr lang="tr-TR" dirty="0"/>
            </a:p>
          </p:txBody>
        </p:sp>
        <p:sp>
          <p:nvSpPr>
            <p:cNvPr id="64" name="63 Yukarı Ok"/>
            <p:cNvSpPr/>
            <p:nvPr/>
          </p:nvSpPr>
          <p:spPr>
            <a:xfrm rot="5400000">
              <a:off x="8136396" y="4473116"/>
              <a:ext cx="432048" cy="792088"/>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3000" fill="hold"/>
                                        <p:tgtEl>
                                          <p:spTgt spid="44"/>
                                        </p:tgtEl>
                                        <p:attrNameLst>
                                          <p:attrName>ppt_x</p:attrName>
                                        </p:attrNameLst>
                                      </p:cBhvr>
                                      <p:tavLst>
                                        <p:tav tm="0">
                                          <p:val>
                                            <p:strVal val="1+#ppt_w/2"/>
                                          </p:val>
                                        </p:tav>
                                        <p:tav tm="100000">
                                          <p:val>
                                            <p:strVal val="#ppt_x"/>
                                          </p:val>
                                        </p:tav>
                                      </p:tavLst>
                                    </p:anim>
                                    <p:anim calcmode="lin" valueType="num">
                                      <p:cBhvr additive="base">
                                        <p:cTn id="8" dur="30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3000" fill="hold"/>
                                        <p:tgtEl>
                                          <p:spTgt spid="53"/>
                                        </p:tgtEl>
                                        <p:attrNameLst>
                                          <p:attrName>ppt_x</p:attrName>
                                        </p:attrNameLst>
                                      </p:cBhvr>
                                      <p:tavLst>
                                        <p:tav tm="0">
                                          <p:val>
                                            <p:strVal val="1+#ppt_w/2"/>
                                          </p:val>
                                        </p:tav>
                                        <p:tav tm="100000">
                                          <p:val>
                                            <p:strVal val="#ppt_x"/>
                                          </p:val>
                                        </p:tav>
                                      </p:tavLst>
                                    </p:anim>
                                    <p:anim calcmode="lin" valueType="num">
                                      <p:cBhvr additive="base">
                                        <p:cTn id="14" dur="30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3000" fill="hold"/>
                                        <p:tgtEl>
                                          <p:spTgt spid="65"/>
                                        </p:tgtEl>
                                        <p:attrNameLst>
                                          <p:attrName>ppt_x</p:attrName>
                                        </p:attrNameLst>
                                      </p:cBhvr>
                                      <p:tavLst>
                                        <p:tav tm="0">
                                          <p:val>
                                            <p:strVal val="1+#ppt_w/2"/>
                                          </p:val>
                                        </p:tav>
                                        <p:tav tm="100000">
                                          <p:val>
                                            <p:strVal val="#ppt_x"/>
                                          </p:val>
                                        </p:tav>
                                      </p:tavLst>
                                    </p:anim>
                                    <p:anim calcmode="lin" valueType="num">
                                      <p:cBhvr additive="base">
                                        <p:cTn id="20" dur="30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24 Grup"/>
          <p:cNvGrpSpPr/>
          <p:nvPr/>
        </p:nvGrpSpPr>
        <p:grpSpPr>
          <a:xfrm>
            <a:off x="323528" y="548680"/>
            <a:ext cx="8820472" cy="1368152"/>
            <a:chOff x="323528" y="548680"/>
            <a:chExt cx="8820472" cy="1368152"/>
          </a:xfrm>
        </p:grpSpPr>
        <p:sp>
          <p:nvSpPr>
            <p:cNvPr id="3" name="2 Dikdörtgen"/>
            <p:cNvSpPr/>
            <p:nvPr/>
          </p:nvSpPr>
          <p:spPr>
            <a:xfrm>
              <a:off x="323528"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3 Oval"/>
            <p:cNvSpPr/>
            <p:nvPr/>
          </p:nvSpPr>
          <p:spPr>
            <a:xfrm>
              <a:off x="539552" y="54868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Dikdörtgen"/>
            <p:cNvSpPr/>
            <p:nvPr/>
          </p:nvSpPr>
          <p:spPr>
            <a:xfrm>
              <a:off x="1187624"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Oval"/>
            <p:cNvSpPr/>
            <p:nvPr/>
          </p:nvSpPr>
          <p:spPr>
            <a:xfrm>
              <a:off x="1403648" y="10527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Dikdörtgen"/>
            <p:cNvSpPr/>
            <p:nvPr/>
          </p:nvSpPr>
          <p:spPr>
            <a:xfrm>
              <a:off x="2051720"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Oval"/>
            <p:cNvSpPr/>
            <p:nvPr/>
          </p:nvSpPr>
          <p:spPr>
            <a:xfrm>
              <a:off x="2267744" y="162880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Dikdörtgen"/>
            <p:cNvSpPr/>
            <p:nvPr/>
          </p:nvSpPr>
          <p:spPr>
            <a:xfrm>
              <a:off x="2915816"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Oval"/>
            <p:cNvSpPr/>
            <p:nvPr/>
          </p:nvSpPr>
          <p:spPr>
            <a:xfrm>
              <a:off x="3131840" y="54868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Dikdörtgen"/>
            <p:cNvSpPr/>
            <p:nvPr/>
          </p:nvSpPr>
          <p:spPr>
            <a:xfrm>
              <a:off x="3779912"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Oval"/>
            <p:cNvSpPr/>
            <p:nvPr/>
          </p:nvSpPr>
          <p:spPr>
            <a:xfrm>
              <a:off x="3995936" y="10527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Dikdörtgen"/>
            <p:cNvSpPr/>
            <p:nvPr/>
          </p:nvSpPr>
          <p:spPr>
            <a:xfrm>
              <a:off x="4644008"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Oval"/>
            <p:cNvSpPr/>
            <p:nvPr/>
          </p:nvSpPr>
          <p:spPr>
            <a:xfrm>
              <a:off x="4860032" y="162880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Metin kutusu"/>
            <p:cNvSpPr txBox="1"/>
            <p:nvPr/>
          </p:nvSpPr>
          <p:spPr>
            <a:xfrm>
              <a:off x="5436096" y="1196752"/>
              <a:ext cx="1008112" cy="369332"/>
            </a:xfrm>
            <a:prstGeom prst="rect">
              <a:avLst/>
            </a:prstGeom>
            <a:noFill/>
          </p:spPr>
          <p:txBody>
            <a:bodyPr wrap="square" rtlCol="0">
              <a:spAutoFit/>
            </a:bodyPr>
            <a:lstStyle/>
            <a:p>
              <a:r>
                <a:rPr lang="tr-TR" dirty="0" smtClean="0"/>
                <a:t>.............</a:t>
              </a:r>
              <a:endParaRPr lang="tr-TR" dirty="0"/>
            </a:p>
          </p:txBody>
        </p:sp>
        <p:sp>
          <p:nvSpPr>
            <p:cNvPr id="20" name="19 Dikdörtgen"/>
            <p:cNvSpPr/>
            <p:nvPr/>
          </p:nvSpPr>
          <p:spPr>
            <a:xfrm>
              <a:off x="6372200" y="908720"/>
              <a:ext cx="720080" cy="6480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20 Oval"/>
            <p:cNvSpPr/>
            <p:nvPr/>
          </p:nvSpPr>
          <p:spPr>
            <a:xfrm>
              <a:off x="6588224" y="10527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21 Metin kutusu"/>
            <p:cNvSpPr txBox="1"/>
            <p:nvPr/>
          </p:nvSpPr>
          <p:spPr>
            <a:xfrm>
              <a:off x="7164288" y="1196752"/>
              <a:ext cx="1008112" cy="369332"/>
            </a:xfrm>
            <a:prstGeom prst="rect">
              <a:avLst/>
            </a:prstGeom>
            <a:noFill/>
          </p:spPr>
          <p:txBody>
            <a:bodyPr wrap="square" rtlCol="0">
              <a:spAutoFit/>
            </a:bodyPr>
            <a:lstStyle/>
            <a:p>
              <a:r>
                <a:rPr lang="tr-TR" dirty="0" smtClean="0"/>
                <a:t>.............</a:t>
              </a:r>
              <a:endParaRPr lang="tr-TR" dirty="0"/>
            </a:p>
          </p:txBody>
        </p:sp>
        <p:sp>
          <p:nvSpPr>
            <p:cNvPr id="23" name="22 Metin kutusu"/>
            <p:cNvSpPr txBox="1"/>
            <p:nvPr/>
          </p:nvSpPr>
          <p:spPr>
            <a:xfrm>
              <a:off x="8172400" y="1196752"/>
              <a:ext cx="971600" cy="369332"/>
            </a:xfrm>
            <a:prstGeom prst="rect">
              <a:avLst/>
            </a:prstGeom>
            <a:noFill/>
          </p:spPr>
          <p:txBody>
            <a:bodyPr wrap="square" rtlCol="0">
              <a:spAutoFit/>
            </a:bodyPr>
            <a:lstStyle/>
            <a:p>
              <a:r>
                <a:rPr lang="tr-TR" dirty="0" smtClean="0"/>
                <a:t>.............</a:t>
              </a:r>
              <a:endParaRPr lang="tr-TR" dirty="0"/>
            </a:p>
          </p:txBody>
        </p:sp>
      </p:grpSp>
      <p:grpSp>
        <p:nvGrpSpPr>
          <p:cNvPr id="38" name="37 Grup"/>
          <p:cNvGrpSpPr/>
          <p:nvPr/>
        </p:nvGrpSpPr>
        <p:grpSpPr>
          <a:xfrm>
            <a:off x="323528" y="2708920"/>
            <a:ext cx="8820472" cy="1080120"/>
            <a:chOff x="323528" y="2708920"/>
            <a:chExt cx="8820472" cy="657364"/>
          </a:xfrm>
        </p:grpSpPr>
        <p:sp>
          <p:nvSpPr>
            <p:cNvPr id="26" name="25 Dikdörtgen"/>
            <p:cNvSpPr/>
            <p:nvPr/>
          </p:nvSpPr>
          <p:spPr>
            <a:xfrm>
              <a:off x="323528" y="2708920"/>
              <a:ext cx="648072" cy="64807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27 Dikdörtgen"/>
            <p:cNvSpPr/>
            <p:nvPr/>
          </p:nvSpPr>
          <p:spPr>
            <a:xfrm>
              <a:off x="1115616" y="2708920"/>
              <a:ext cx="648072" cy="648072"/>
            </a:xfrm>
            <a:prstGeom prst="rect">
              <a:avLst/>
            </a:prstGeom>
            <a:solidFill>
              <a:srgbClr val="CC00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28 Dikdörtgen"/>
            <p:cNvSpPr/>
            <p:nvPr/>
          </p:nvSpPr>
          <p:spPr>
            <a:xfrm>
              <a:off x="1907704" y="2708920"/>
              <a:ext cx="648072" cy="648072"/>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29 Dikdörtgen"/>
            <p:cNvSpPr/>
            <p:nvPr/>
          </p:nvSpPr>
          <p:spPr>
            <a:xfrm>
              <a:off x="2699792" y="2708920"/>
              <a:ext cx="648072" cy="648072"/>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30 Dikdörtgen"/>
            <p:cNvSpPr/>
            <p:nvPr/>
          </p:nvSpPr>
          <p:spPr>
            <a:xfrm>
              <a:off x="3491880" y="2708920"/>
              <a:ext cx="648072" cy="64807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31 Metin kutusu"/>
            <p:cNvSpPr txBox="1"/>
            <p:nvPr/>
          </p:nvSpPr>
          <p:spPr>
            <a:xfrm>
              <a:off x="4211960" y="2996952"/>
              <a:ext cx="1008112" cy="369332"/>
            </a:xfrm>
            <a:prstGeom prst="rect">
              <a:avLst/>
            </a:prstGeom>
            <a:noFill/>
          </p:spPr>
          <p:txBody>
            <a:bodyPr wrap="square" rtlCol="0">
              <a:spAutoFit/>
            </a:bodyPr>
            <a:lstStyle/>
            <a:p>
              <a:r>
                <a:rPr lang="tr-TR" dirty="0" smtClean="0"/>
                <a:t>.............</a:t>
              </a:r>
              <a:endParaRPr lang="tr-TR" dirty="0"/>
            </a:p>
          </p:txBody>
        </p:sp>
        <p:sp>
          <p:nvSpPr>
            <p:cNvPr id="33" name="32 Dikdörtgen"/>
            <p:cNvSpPr/>
            <p:nvPr/>
          </p:nvSpPr>
          <p:spPr>
            <a:xfrm>
              <a:off x="5076056" y="2708920"/>
              <a:ext cx="648072" cy="648072"/>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33 Dikdörtgen"/>
            <p:cNvSpPr/>
            <p:nvPr/>
          </p:nvSpPr>
          <p:spPr>
            <a:xfrm>
              <a:off x="5868144" y="2708920"/>
              <a:ext cx="648072" cy="648072"/>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34 Metin kutusu"/>
            <p:cNvSpPr txBox="1"/>
            <p:nvPr/>
          </p:nvSpPr>
          <p:spPr>
            <a:xfrm>
              <a:off x="6588224" y="2996952"/>
              <a:ext cx="1008112" cy="369332"/>
            </a:xfrm>
            <a:prstGeom prst="rect">
              <a:avLst/>
            </a:prstGeom>
            <a:noFill/>
          </p:spPr>
          <p:txBody>
            <a:bodyPr wrap="square" rtlCol="0">
              <a:spAutoFit/>
            </a:bodyPr>
            <a:lstStyle/>
            <a:p>
              <a:r>
                <a:rPr lang="tr-TR" dirty="0" smtClean="0"/>
                <a:t>.............</a:t>
              </a:r>
              <a:endParaRPr lang="tr-TR" dirty="0"/>
            </a:p>
          </p:txBody>
        </p:sp>
        <p:sp>
          <p:nvSpPr>
            <p:cNvPr id="36" name="35 Dikdörtgen"/>
            <p:cNvSpPr/>
            <p:nvPr/>
          </p:nvSpPr>
          <p:spPr>
            <a:xfrm>
              <a:off x="7452320" y="2708920"/>
              <a:ext cx="648072" cy="648072"/>
            </a:xfrm>
            <a:prstGeom prst="rect">
              <a:avLst/>
            </a:prstGeom>
            <a:solidFill>
              <a:srgbClr val="CC00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36 Metin kutusu"/>
            <p:cNvSpPr txBox="1"/>
            <p:nvPr/>
          </p:nvSpPr>
          <p:spPr>
            <a:xfrm>
              <a:off x="8135888" y="2996952"/>
              <a:ext cx="1008112" cy="369332"/>
            </a:xfrm>
            <a:prstGeom prst="rect">
              <a:avLst/>
            </a:prstGeom>
            <a:noFill/>
          </p:spPr>
          <p:txBody>
            <a:bodyPr wrap="square" rtlCol="0">
              <a:spAutoFit/>
            </a:bodyPr>
            <a:lstStyle/>
            <a:p>
              <a:r>
                <a:rPr lang="tr-TR" dirty="0" smtClean="0"/>
                <a:t>.............</a:t>
              </a:r>
              <a:endParaRPr lang="tr-TR" dirty="0"/>
            </a:p>
          </p:txBody>
        </p:sp>
      </p:grpSp>
      <p:graphicFrame>
        <p:nvGraphicFramePr>
          <p:cNvPr id="42" name="41 Tablo"/>
          <p:cNvGraphicFramePr>
            <a:graphicFrameLocks noGrp="1"/>
          </p:cNvGraphicFramePr>
          <p:nvPr/>
        </p:nvGraphicFramePr>
        <p:xfrm>
          <a:off x="179512" y="4941168"/>
          <a:ext cx="792087" cy="792087"/>
        </p:xfrm>
        <a:graphic>
          <a:graphicData uri="http://schemas.openxmlformats.org/drawingml/2006/table">
            <a:tbl>
              <a:tblPr/>
              <a:tblGrid>
                <a:gridCol w="264029"/>
                <a:gridCol w="264029"/>
                <a:gridCol w="264029"/>
              </a:tblGrid>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43" name="42 Tablo"/>
          <p:cNvGraphicFramePr>
            <a:graphicFrameLocks noGrp="1"/>
          </p:cNvGraphicFramePr>
          <p:nvPr/>
        </p:nvGraphicFramePr>
        <p:xfrm>
          <a:off x="1187624" y="4941168"/>
          <a:ext cx="792087" cy="792087"/>
        </p:xfrm>
        <a:graphic>
          <a:graphicData uri="http://schemas.openxmlformats.org/drawingml/2006/table">
            <a:tbl>
              <a:tblPr/>
              <a:tblGrid>
                <a:gridCol w="264029"/>
                <a:gridCol w="264029"/>
                <a:gridCol w="264029"/>
              </a:tblGrid>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graphicFrame>
        <p:nvGraphicFramePr>
          <p:cNvPr id="44" name="43 Tablo"/>
          <p:cNvGraphicFramePr>
            <a:graphicFrameLocks noGrp="1"/>
          </p:cNvGraphicFramePr>
          <p:nvPr/>
        </p:nvGraphicFramePr>
        <p:xfrm>
          <a:off x="2195736" y="4941168"/>
          <a:ext cx="792087" cy="792087"/>
        </p:xfrm>
        <a:graphic>
          <a:graphicData uri="http://schemas.openxmlformats.org/drawingml/2006/table">
            <a:tbl>
              <a:tblPr/>
              <a:tblGrid>
                <a:gridCol w="264029"/>
                <a:gridCol w="264029"/>
                <a:gridCol w="264029"/>
              </a:tblGrid>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graphicFrame>
        <p:nvGraphicFramePr>
          <p:cNvPr id="45" name="44 Tablo"/>
          <p:cNvGraphicFramePr>
            <a:graphicFrameLocks noGrp="1"/>
          </p:cNvGraphicFramePr>
          <p:nvPr/>
        </p:nvGraphicFramePr>
        <p:xfrm>
          <a:off x="3203848" y="4941168"/>
          <a:ext cx="792087" cy="792087"/>
        </p:xfrm>
        <a:graphic>
          <a:graphicData uri="http://schemas.openxmlformats.org/drawingml/2006/table">
            <a:tbl>
              <a:tblPr/>
              <a:tblGrid>
                <a:gridCol w="264029"/>
                <a:gridCol w="264029"/>
                <a:gridCol w="264029"/>
              </a:tblGrid>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46" name="45 Tablo"/>
          <p:cNvGraphicFramePr>
            <a:graphicFrameLocks noGrp="1"/>
          </p:cNvGraphicFramePr>
          <p:nvPr/>
        </p:nvGraphicFramePr>
        <p:xfrm>
          <a:off x="4211960" y="4941168"/>
          <a:ext cx="792087" cy="792087"/>
        </p:xfrm>
        <a:graphic>
          <a:graphicData uri="http://schemas.openxmlformats.org/drawingml/2006/table">
            <a:tbl>
              <a:tblPr/>
              <a:tblGrid>
                <a:gridCol w="264029"/>
                <a:gridCol w="264029"/>
                <a:gridCol w="264029"/>
              </a:tblGrid>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47" name="46 Metin kutusu"/>
          <p:cNvSpPr txBox="1"/>
          <p:nvPr/>
        </p:nvSpPr>
        <p:spPr>
          <a:xfrm>
            <a:off x="5076056" y="5157192"/>
            <a:ext cx="1008112" cy="606852"/>
          </a:xfrm>
          <a:prstGeom prst="rect">
            <a:avLst/>
          </a:prstGeom>
          <a:noFill/>
        </p:spPr>
        <p:txBody>
          <a:bodyPr wrap="square" rtlCol="0">
            <a:spAutoFit/>
          </a:bodyPr>
          <a:lstStyle/>
          <a:p>
            <a:r>
              <a:rPr lang="tr-TR" dirty="0" smtClean="0"/>
              <a:t>.............</a:t>
            </a:r>
            <a:endParaRPr lang="tr-TR" dirty="0"/>
          </a:p>
        </p:txBody>
      </p:sp>
      <p:graphicFrame>
        <p:nvGraphicFramePr>
          <p:cNvPr id="48" name="47 Tablo"/>
          <p:cNvGraphicFramePr>
            <a:graphicFrameLocks noGrp="1"/>
          </p:cNvGraphicFramePr>
          <p:nvPr/>
        </p:nvGraphicFramePr>
        <p:xfrm>
          <a:off x="6012160" y="4941168"/>
          <a:ext cx="792087" cy="792087"/>
        </p:xfrm>
        <a:graphic>
          <a:graphicData uri="http://schemas.openxmlformats.org/drawingml/2006/table">
            <a:tbl>
              <a:tblPr/>
              <a:tblGrid>
                <a:gridCol w="264029"/>
                <a:gridCol w="264029"/>
                <a:gridCol w="264029"/>
              </a:tblGrid>
              <a:tr h="264029">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029">
                <a:tc>
                  <a:txBody>
                    <a:bodyPr/>
                    <a:lstStyle/>
                    <a:p>
                      <a:pPr>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
        <p:nvSpPr>
          <p:cNvPr id="49" name="48 Metin kutusu"/>
          <p:cNvSpPr txBox="1"/>
          <p:nvPr/>
        </p:nvSpPr>
        <p:spPr>
          <a:xfrm>
            <a:off x="6948264" y="5157192"/>
            <a:ext cx="1008112" cy="606852"/>
          </a:xfrm>
          <a:prstGeom prst="rect">
            <a:avLst/>
          </a:prstGeom>
          <a:noFill/>
        </p:spPr>
        <p:txBody>
          <a:bodyPr wrap="square" rtlCol="0">
            <a:spAutoFit/>
          </a:bodyPr>
          <a:lstStyle/>
          <a:p>
            <a:r>
              <a:rPr lang="tr-TR" dirty="0" smtClean="0"/>
              <a:t>.............</a:t>
            </a:r>
            <a:endParaRPr lang="tr-TR" dirty="0"/>
          </a:p>
        </p:txBody>
      </p:sp>
      <p:sp>
        <p:nvSpPr>
          <p:cNvPr id="50" name="49 Metin kutusu"/>
          <p:cNvSpPr txBox="1"/>
          <p:nvPr/>
        </p:nvSpPr>
        <p:spPr>
          <a:xfrm>
            <a:off x="7884368" y="5157192"/>
            <a:ext cx="1008112" cy="606852"/>
          </a:xfrm>
          <a:prstGeom prst="rect">
            <a:avLst/>
          </a:prstGeom>
          <a:noFill/>
        </p:spPr>
        <p:txBody>
          <a:bodyPr wrap="square" rtlCol="0">
            <a:spAutoFit/>
          </a:bodyPr>
          <a:lstStyle/>
          <a:p>
            <a:r>
              <a:rPr lang="tr-TR" dirty="0" smtClean="0"/>
              <a:t>.............</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3000" fill="hold"/>
                                        <p:tgtEl>
                                          <p:spTgt spid="25"/>
                                        </p:tgtEl>
                                        <p:attrNameLst>
                                          <p:attrName>ppt_x</p:attrName>
                                        </p:attrNameLst>
                                      </p:cBhvr>
                                      <p:tavLst>
                                        <p:tav tm="0">
                                          <p:val>
                                            <p:strVal val="1+#ppt_w/2"/>
                                          </p:val>
                                        </p:tav>
                                        <p:tav tm="100000">
                                          <p:val>
                                            <p:strVal val="#ppt_x"/>
                                          </p:val>
                                        </p:tav>
                                      </p:tavLst>
                                    </p:anim>
                                    <p:anim calcmode="lin" valueType="num">
                                      <p:cBhvr additive="base">
                                        <p:cTn id="8" dur="3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3000" fill="hold"/>
                                        <p:tgtEl>
                                          <p:spTgt spid="38"/>
                                        </p:tgtEl>
                                        <p:attrNameLst>
                                          <p:attrName>ppt_x</p:attrName>
                                        </p:attrNameLst>
                                      </p:cBhvr>
                                      <p:tavLst>
                                        <p:tav tm="0">
                                          <p:val>
                                            <p:strVal val="0-#ppt_w/2"/>
                                          </p:val>
                                        </p:tav>
                                        <p:tav tm="100000">
                                          <p:val>
                                            <p:strVal val="#ppt_x"/>
                                          </p:val>
                                        </p:tav>
                                      </p:tavLst>
                                    </p:anim>
                                    <p:anim calcmode="lin" valueType="num">
                                      <p:cBhvr additive="base">
                                        <p:cTn id="14" dur="3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531</TotalTime>
  <Words>77</Words>
  <Application>Microsoft Office PowerPoint</Application>
  <PresentationFormat>Ekran Gösterisi (4:3)</PresentationFormat>
  <Paragraphs>29</Paragraphs>
  <Slides>8</Slides>
  <Notes>1</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                    Şekil  Örüntüleri          Şekillerin belli bir kurala göre sıraya dizilmesine şekil örüntüsü denir.  Örnek :   </vt:lpstr>
      <vt:lpstr>Örnek :  </vt:lpstr>
      <vt:lpstr>    Şekil  örüntülerinde eksik olan şekli bulmak veya örüntüyü devam ettirmek için en önce şekiller arasındaki ilişkiyi bulmalıyız.</vt:lpstr>
      <vt:lpstr>Slayt 4</vt:lpstr>
      <vt:lpstr>Aşağıya istediğiniz şekilleri kullanarak bir şekil örüntüsü de siz oluşturunuz.</vt:lpstr>
      <vt:lpstr>Aşağıdaki örüntülerde verilmeyen şekilleri bulunuz.</vt:lpstr>
      <vt:lpstr>Slayt 7</vt:lpstr>
      <vt:lpstr>Slayt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DİNLEME          Evde aile bireylerimizi; okulda öğretmenlerimizi ve arkadaşlarımızı, çevremizde komşularımızı, akrabalarımızı, tanıdıklarımızı dinleriz. Bu şekilde onların duygu ve düşüncelerini paylaşırız. Bunun dışında eğlenmek ve öğrenmek için haber, müzik, masal, fıkra vb. dinleriz.                   Dinleme, öğrenme yollarından biridir. Bu nedenle iyi bir dinleyici olmalıyız. </dc:title>
  <dc:creator>MUSTAFA</dc:creator>
  <cp:lastModifiedBy>MUSTAFA</cp:lastModifiedBy>
  <cp:revision>32</cp:revision>
  <dcterms:created xsi:type="dcterms:W3CDTF">2012-09-26T10:47:30Z</dcterms:created>
  <dcterms:modified xsi:type="dcterms:W3CDTF">2012-10-10T01:37:10Z</dcterms:modified>
</cp:coreProperties>
</file>