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906000" cy="6858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930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05.12.2011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16 Grup"/>
          <p:cNvGrpSpPr/>
          <p:nvPr/>
        </p:nvGrpSpPr>
        <p:grpSpPr>
          <a:xfrm>
            <a:off x="0" y="0"/>
            <a:ext cx="9906000" cy="6340735"/>
            <a:chOff x="0" y="0"/>
            <a:chExt cx="9906000" cy="6340735"/>
          </a:xfrm>
        </p:grpSpPr>
        <p:grpSp>
          <p:nvGrpSpPr>
            <p:cNvPr id="8" name="7 Grup"/>
            <p:cNvGrpSpPr/>
            <p:nvPr/>
          </p:nvGrpSpPr>
          <p:grpSpPr>
            <a:xfrm>
              <a:off x="0" y="0"/>
              <a:ext cx="4010025" cy="6340735"/>
              <a:chOff x="2947988" y="0"/>
              <a:chExt cx="4010025" cy="6340735"/>
            </a:xfrm>
          </p:grpSpPr>
          <p:pic>
            <p:nvPicPr>
              <p:cNvPr id="1027" name="Picture 3" descr="C:\Users\sk\Desktop\3_1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947988" y="0"/>
                <a:ext cx="4010025" cy="4071942"/>
              </a:xfrm>
              <a:prstGeom prst="rect">
                <a:avLst/>
              </a:prstGeom>
              <a:noFill/>
            </p:spPr>
          </p:pic>
          <p:sp>
            <p:nvSpPr>
              <p:cNvPr id="6" name="5 Dikdörtgen"/>
              <p:cNvSpPr/>
              <p:nvPr/>
            </p:nvSpPr>
            <p:spPr>
              <a:xfrm>
                <a:off x="3095612" y="3857628"/>
                <a:ext cx="3714776" cy="192960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6000" dirty="0">
                  <a:solidFill>
                    <a:schemeClr val="tx1"/>
                  </a:solidFill>
                  <a:latin typeface="Hand writing Mutlu" pitchFamily="2" charset="0"/>
                </a:endParaRPr>
              </a:p>
            </p:txBody>
          </p:sp>
          <p:sp>
            <p:nvSpPr>
              <p:cNvPr id="7" name="6 Metin kutusu"/>
              <p:cNvSpPr txBox="1"/>
              <p:nvPr/>
            </p:nvSpPr>
            <p:spPr>
              <a:xfrm>
                <a:off x="3095612" y="3786190"/>
                <a:ext cx="3714776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3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</p:grpSp>
        <p:grpSp>
          <p:nvGrpSpPr>
            <p:cNvPr id="9" name="8 Grup"/>
            <p:cNvGrpSpPr/>
            <p:nvPr/>
          </p:nvGrpSpPr>
          <p:grpSpPr>
            <a:xfrm>
              <a:off x="5895975" y="0"/>
              <a:ext cx="4010025" cy="6340735"/>
              <a:chOff x="2947988" y="0"/>
              <a:chExt cx="4010025" cy="6340735"/>
            </a:xfrm>
          </p:grpSpPr>
          <p:pic>
            <p:nvPicPr>
              <p:cNvPr id="10" name="Picture 3" descr="C:\Users\sk\Desktop\3_1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947988" y="0"/>
                <a:ext cx="4010025" cy="4071942"/>
              </a:xfrm>
              <a:prstGeom prst="rect">
                <a:avLst/>
              </a:prstGeom>
              <a:noFill/>
            </p:spPr>
          </p:pic>
          <p:sp>
            <p:nvSpPr>
              <p:cNvPr id="11" name="10 Dikdörtgen"/>
              <p:cNvSpPr/>
              <p:nvPr/>
            </p:nvSpPr>
            <p:spPr>
              <a:xfrm>
                <a:off x="3095612" y="3857628"/>
                <a:ext cx="3714776" cy="192960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6000" dirty="0">
                  <a:solidFill>
                    <a:schemeClr val="tx1"/>
                  </a:solidFill>
                  <a:latin typeface="Hand writing Mutlu" pitchFamily="2" charset="0"/>
                </a:endParaRPr>
              </a:p>
            </p:txBody>
          </p:sp>
          <p:sp>
            <p:nvSpPr>
              <p:cNvPr id="12" name="11 Metin kutusu"/>
              <p:cNvSpPr txBox="1"/>
              <p:nvPr/>
            </p:nvSpPr>
            <p:spPr>
              <a:xfrm>
                <a:off x="3095612" y="3786190"/>
                <a:ext cx="3714776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6000" dirty="0" smtClean="0">
                    <a:latin typeface="Hand writing Mutlu" pitchFamily="2" charset="0"/>
                  </a:rPr>
                  <a:t>6</a:t>
                </a:r>
                <a:endParaRPr lang="tr-TR" sz="16000" dirty="0">
                  <a:latin typeface="Hand writing Mutlu" pitchFamily="2" charset="0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 Grup"/>
          <p:cNvGrpSpPr/>
          <p:nvPr/>
        </p:nvGrpSpPr>
        <p:grpSpPr>
          <a:xfrm>
            <a:off x="0" y="0"/>
            <a:ext cx="4010025" cy="6340735"/>
            <a:chOff x="2947988" y="0"/>
            <a:chExt cx="4010025" cy="6340735"/>
          </a:xfrm>
        </p:grpSpPr>
        <p:pic>
          <p:nvPicPr>
            <p:cNvPr id="1027" name="Picture 3" descr="C:\Users\sk\Desktop\3_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47988" y="0"/>
              <a:ext cx="4010025" cy="4071942"/>
            </a:xfrm>
            <a:prstGeom prst="rect">
              <a:avLst/>
            </a:prstGeom>
            <a:noFill/>
          </p:spPr>
        </p:pic>
        <p:sp>
          <p:nvSpPr>
            <p:cNvPr id="6" name="5 Dikdörtgen"/>
            <p:cNvSpPr/>
            <p:nvPr/>
          </p:nvSpPr>
          <p:spPr>
            <a:xfrm>
              <a:off x="3095612" y="3857628"/>
              <a:ext cx="3714776" cy="1929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6000" dirty="0">
                <a:solidFill>
                  <a:schemeClr val="tx1"/>
                </a:solidFill>
                <a:latin typeface="Hand writing Mutlu" pitchFamily="2" charset="0"/>
              </a:endParaRPr>
            </a:p>
          </p:txBody>
        </p:sp>
        <p:sp>
          <p:nvSpPr>
            <p:cNvPr id="7" name="6 Metin kutusu"/>
            <p:cNvSpPr txBox="1"/>
            <p:nvPr/>
          </p:nvSpPr>
          <p:spPr>
            <a:xfrm>
              <a:off x="3095612" y="3786190"/>
              <a:ext cx="371477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9</a:t>
              </a:r>
              <a:endParaRPr lang="tr-TR" sz="16000" dirty="0">
                <a:latin typeface="Hand writing Mutlu" pitchFamily="2" charset="0"/>
              </a:endParaRPr>
            </a:p>
          </p:txBody>
        </p:sp>
      </p:grpSp>
      <p:grpSp>
        <p:nvGrpSpPr>
          <p:cNvPr id="3" name="8 Grup"/>
          <p:cNvGrpSpPr/>
          <p:nvPr/>
        </p:nvGrpSpPr>
        <p:grpSpPr>
          <a:xfrm>
            <a:off x="5895975" y="0"/>
            <a:ext cx="4010025" cy="6340735"/>
            <a:chOff x="2947988" y="0"/>
            <a:chExt cx="4010025" cy="6340735"/>
          </a:xfrm>
        </p:grpSpPr>
        <p:pic>
          <p:nvPicPr>
            <p:cNvPr id="10" name="Picture 3" descr="C:\Users\sk\Desktop\3_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47988" y="0"/>
              <a:ext cx="4010025" cy="4071942"/>
            </a:xfrm>
            <a:prstGeom prst="rect">
              <a:avLst/>
            </a:prstGeom>
            <a:noFill/>
          </p:spPr>
        </p:pic>
        <p:sp>
          <p:nvSpPr>
            <p:cNvPr id="11" name="10 Dikdörtgen"/>
            <p:cNvSpPr/>
            <p:nvPr/>
          </p:nvSpPr>
          <p:spPr>
            <a:xfrm>
              <a:off x="3095612" y="3857628"/>
              <a:ext cx="3714776" cy="1929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6000" dirty="0">
                <a:solidFill>
                  <a:schemeClr val="tx1"/>
                </a:solidFill>
                <a:latin typeface="Hand writing Mutlu" pitchFamily="2" charset="0"/>
              </a:endParaRPr>
            </a:p>
          </p:txBody>
        </p:sp>
        <p:sp>
          <p:nvSpPr>
            <p:cNvPr id="12" name="11 Metin kutusu"/>
            <p:cNvSpPr txBox="1"/>
            <p:nvPr/>
          </p:nvSpPr>
          <p:spPr>
            <a:xfrm>
              <a:off x="3095612" y="3786190"/>
              <a:ext cx="371477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12</a:t>
              </a:r>
              <a:endParaRPr lang="tr-TR" sz="16000" dirty="0">
                <a:latin typeface="Hand writing Mutlu" pitchFamily="2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 Grup"/>
          <p:cNvGrpSpPr/>
          <p:nvPr/>
        </p:nvGrpSpPr>
        <p:grpSpPr>
          <a:xfrm>
            <a:off x="0" y="0"/>
            <a:ext cx="4010025" cy="6340735"/>
            <a:chOff x="2947988" y="0"/>
            <a:chExt cx="4010025" cy="6340735"/>
          </a:xfrm>
        </p:grpSpPr>
        <p:pic>
          <p:nvPicPr>
            <p:cNvPr id="1027" name="Picture 3" descr="C:\Users\sk\Desktop\3_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47988" y="0"/>
              <a:ext cx="4010025" cy="4071942"/>
            </a:xfrm>
            <a:prstGeom prst="rect">
              <a:avLst/>
            </a:prstGeom>
            <a:noFill/>
          </p:spPr>
        </p:pic>
        <p:sp>
          <p:nvSpPr>
            <p:cNvPr id="6" name="5 Dikdörtgen"/>
            <p:cNvSpPr/>
            <p:nvPr/>
          </p:nvSpPr>
          <p:spPr>
            <a:xfrm>
              <a:off x="3095612" y="3857628"/>
              <a:ext cx="3714776" cy="1929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6000" dirty="0">
                <a:solidFill>
                  <a:schemeClr val="tx1"/>
                </a:solidFill>
                <a:latin typeface="Hand writing Mutlu" pitchFamily="2" charset="0"/>
              </a:endParaRPr>
            </a:p>
          </p:txBody>
        </p:sp>
        <p:sp>
          <p:nvSpPr>
            <p:cNvPr id="7" name="6 Metin kutusu"/>
            <p:cNvSpPr txBox="1"/>
            <p:nvPr/>
          </p:nvSpPr>
          <p:spPr>
            <a:xfrm>
              <a:off x="3095612" y="3786190"/>
              <a:ext cx="371477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15</a:t>
              </a:r>
              <a:endParaRPr lang="tr-TR" sz="16000" dirty="0">
                <a:latin typeface="Hand writing Mutlu" pitchFamily="2" charset="0"/>
              </a:endParaRPr>
            </a:p>
          </p:txBody>
        </p:sp>
      </p:grpSp>
      <p:grpSp>
        <p:nvGrpSpPr>
          <p:cNvPr id="3" name="8 Grup"/>
          <p:cNvGrpSpPr/>
          <p:nvPr/>
        </p:nvGrpSpPr>
        <p:grpSpPr>
          <a:xfrm>
            <a:off x="5895975" y="0"/>
            <a:ext cx="4010025" cy="6340735"/>
            <a:chOff x="2947988" y="0"/>
            <a:chExt cx="4010025" cy="6340735"/>
          </a:xfrm>
        </p:grpSpPr>
        <p:pic>
          <p:nvPicPr>
            <p:cNvPr id="10" name="Picture 3" descr="C:\Users\sk\Desktop\3_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47988" y="0"/>
              <a:ext cx="4010025" cy="4071942"/>
            </a:xfrm>
            <a:prstGeom prst="rect">
              <a:avLst/>
            </a:prstGeom>
            <a:noFill/>
          </p:spPr>
        </p:pic>
        <p:sp>
          <p:nvSpPr>
            <p:cNvPr id="11" name="10 Dikdörtgen"/>
            <p:cNvSpPr/>
            <p:nvPr/>
          </p:nvSpPr>
          <p:spPr>
            <a:xfrm>
              <a:off x="3095612" y="3857628"/>
              <a:ext cx="3714776" cy="1929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6000" dirty="0">
                <a:solidFill>
                  <a:schemeClr val="tx1"/>
                </a:solidFill>
                <a:latin typeface="Hand writing Mutlu" pitchFamily="2" charset="0"/>
              </a:endParaRPr>
            </a:p>
          </p:txBody>
        </p:sp>
        <p:sp>
          <p:nvSpPr>
            <p:cNvPr id="12" name="11 Metin kutusu"/>
            <p:cNvSpPr txBox="1"/>
            <p:nvPr/>
          </p:nvSpPr>
          <p:spPr>
            <a:xfrm>
              <a:off x="3095612" y="3786190"/>
              <a:ext cx="371477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18</a:t>
              </a:r>
              <a:endParaRPr lang="tr-TR" sz="16000" dirty="0">
                <a:latin typeface="Hand writing Mutlu" pitchFamily="2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 Grup"/>
          <p:cNvGrpSpPr/>
          <p:nvPr/>
        </p:nvGrpSpPr>
        <p:grpSpPr>
          <a:xfrm>
            <a:off x="0" y="0"/>
            <a:ext cx="4010025" cy="6340735"/>
            <a:chOff x="2947988" y="0"/>
            <a:chExt cx="4010025" cy="6340735"/>
          </a:xfrm>
        </p:grpSpPr>
        <p:pic>
          <p:nvPicPr>
            <p:cNvPr id="1027" name="Picture 3" descr="C:\Users\sk\Desktop\3_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47988" y="0"/>
              <a:ext cx="4010025" cy="4071942"/>
            </a:xfrm>
            <a:prstGeom prst="rect">
              <a:avLst/>
            </a:prstGeom>
            <a:noFill/>
          </p:spPr>
        </p:pic>
        <p:sp>
          <p:nvSpPr>
            <p:cNvPr id="6" name="5 Dikdörtgen"/>
            <p:cNvSpPr/>
            <p:nvPr/>
          </p:nvSpPr>
          <p:spPr>
            <a:xfrm>
              <a:off x="3095612" y="3857628"/>
              <a:ext cx="3714776" cy="1929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6000" dirty="0">
                <a:solidFill>
                  <a:schemeClr val="tx1"/>
                </a:solidFill>
                <a:latin typeface="Hand writing Mutlu" pitchFamily="2" charset="0"/>
              </a:endParaRPr>
            </a:p>
          </p:txBody>
        </p:sp>
        <p:sp>
          <p:nvSpPr>
            <p:cNvPr id="7" name="6 Metin kutusu"/>
            <p:cNvSpPr txBox="1"/>
            <p:nvPr/>
          </p:nvSpPr>
          <p:spPr>
            <a:xfrm>
              <a:off x="3095612" y="3786190"/>
              <a:ext cx="371477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21</a:t>
              </a:r>
              <a:endParaRPr lang="tr-TR" sz="16000" dirty="0">
                <a:latin typeface="Hand writing Mutlu" pitchFamily="2" charset="0"/>
              </a:endParaRPr>
            </a:p>
          </p:txBody>
        </p:sp>
      </p:grpSp>
      <p:grpSp>
        <p:nvGrpSpPr>
          <p:cNvPr id="3" name="8 Grup"/>
          <p:cNvGrpSpPr/>
          <p:nvPr/>
        </p:nvGrpSpPr>
        <p:grpSpPr>
          <a:xfrm>
            <a:off x="5895975" y="0"/>
            <a:ext cx="4010025" cy="6340735"/>
            <a:chOff x="2947988" y="0"/>
            <a:chExt cx="4010025" cy="6340735"/>
          </a:xfrm>
        </p:grpSpPr>
        <p:pic>
          <p:nvPicPr>
            <p:cNvPr id="10" name="Picture 3" descr="C:\Users\sk\Desktop\3_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47988" y="0"/>
              <a:ext cx="4010025" cy="4071942"/>
            </a:xfrm>
            <a:prstGeom prst="rect">
              <a:avLst/>
            </a:prstGeom>
            <a:noFill/>
          </p:spPr>
        </p:pic>
        <p:sp>
          <p:nvSpPr>
            <p:cNvPr id="11" name="10 Dikdörtgen"/>
            <p:cNvSpPr/>
            <p:nvPr/>
          </p:nvSpPr>
          <p:spPr>
            <a:xfrm>
              <a:off x="3095612" y="3857628"/>
              <a:ext cx="3714776" cy="1929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6000" dirty="0">
                <a:solidFill>
                  <a:schemeClr val="tx1"/>
                </a:solidFill>
                <a:latin typeface="Hand writing Mutlu" pitchFamily="2" charset="0"/>
              </a:endParaRPr>
            </a:p>
          </p:txBody>
        </p:sp>
        <p:sp>
          <p:nvSpPr>
            <p:cNvPr id="12" name="11 Metin kutusu"/>
            <p:cNvSpPr txBox="1"/>
            <p:nvPr/>
          </p:nvSpPr>
          <p:spPr>
            <a:xfrm>
              <a:off x="3095612" y="3786190"/>
              <a:ext cx="371477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24</a:t>
              </a:r>
              <a:endParaRPr lang="tr-TR" sz="16000" dirty="0">
                <a:latin typeface="Hand writing Mutlu" pitchFamily="2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 Grup"/>
          <p:cNvGrpSpPr/>
          <p:nvPr/>
        </p:nvGrpSpPr>
        <p:grpSpPr>
          <a:xfrm>
            <a:off x="0" y="0"/>
            <a:ext cx="4010025" cy="6340735"/>
            <a:chOff x="2947988" y="0"/>
            <a:chExt cx="4010025" cy="6340735"/>
          </a:xfrm>
        </p:grpSpPr>
        <p:pic>
          <p:nvPicPr>
            <p:cNvPr id="1027" name="Picture 3" descr="C:\Users\sk\Desktop\3_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47988" y="0"/>
              <a:ext cx="4010025" cy="4071942"/>
            </a:xfrm>
            <a:prstGeom prst="rect">
              <a:avLst/>
            </a:prstGeom>
            <a:noFill/>
          </p:spPr>
        </p:pic>
        <p:sp>
          <p:nvSpPr>
            <p:cNvPr id="6" name="5 Dikdörtgen"/>
            <p:cNvSpPr/>
            <p:nvPr/>
          </p:nvSpPr>
          <p:spPr>
            <a:xfrm>
              <a:off x="3095612" y="3857628"/>
              <a:ext cx="3714776" cy="1929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6000" dirty="0">
                <a:solidFill>
                  <a:schemeClr val="tx1"/>
                </a:solidFill>
                <a:latin typeface="Hand writing Mutlu" pitchFamily="2" charset="0"/>
              </a:endParaRPr>
            </a:p>
          </p:txBody>
        </p:sp>
        <p:sp>
          <p:nvSpPr>
            <p:cNvPr id="7" name="6 Metin kutusu"/>
            <p:cNvSpPr txBox="1"/>
            <p:nvPr/>
          </p:nvSpPr>
          <p:spPr>
            <a:xfrm>
              <a:off x="3095612" y="3786190"/>
              <a:ext cx="371477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27</a:t>
              </a:r>
              <a:endParaRPr lang="tr-TR" sz="16000" dirty="0">
                <a:latin typeface="Hand writing Mutlu" pitchFamily="2" charset="0"/>
              </a:endParaRPr>
            </a:p>
          </p:txBody>
        </p:sp>
      </p:grpSp>
      <p:grpSp>
        <p:nvGrpSpPr>
          <p:cNvPr id="3" name="8 Grup"/>
          <p:cNvGrpSpPr/>
          <p:nvPr/>
        </p:nvGrpSpPr>
        <p:grpSpPr>
          <a:xfrm>
            <a:off x="5895975" y="0"/>
            <a:ext cx="4010025" cy="6340735"/>
            <a:chOff x="2947988" y="0"/>
            <a:chExt cx="4010025" cy="6340735"/>
          </a:xfrm>
        </p:grpSpPr>
        <p:pic>
          <p:nvPicPr>
            <p:cNvPr id="10" name="Picture 3" descr="C:\Users\sk\Desktop\3_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47988" y="0"/>
              <a:ext cx="4010025" cy="4071942"/>
            </a:xfrm>
            <a:prstGeom prst="rect">
              <a:avLst/>
            </a:prstGeom>
            <a:noFill/>
          </p:spPr>
        </p:pic>
        <p:sp>
          <p:nvSpPr>
            <p:cNvPr id="11" name="10 Dikdörtgen"/>
            <p:cNvSpPr/>
            <p:nvPr/>
          </p:nvSpPr>
          <p:spPr>
            <a:xfrm>
              <a:off x="3095612" y="3857628"/>
              <a:ext cx="3714776" cy="1929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6000" dirty="0">
                <a:solidFill>
                  <a:schemeClr val="tx1"/>
                </a:solidFill>
                <a:latin typeface="Hand writing Mutlu" pitchFamily="2" charset="0"/>
              </a:endParaRPr>
            </a:p>
          </p:txBody>
        </p:sp>
        <p:sp>
          <p:nvSpPr>
            <p:cNvPr id="12" name="11 Metin kutusu"/>
            <p:cNvSpPr txBox="1"/>
            <p:nvPr/>
          </p:nvSpPr>
          <p:spPr>
            <a:xfrm>
              <a:off x="3095612" y="3786190"/>
              <a:ext cx="371477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6000" dirty="0" smtClean="0">
                  <a:latin typeface="Hand writing Mutlu" pitchFamily="2" charset="0"/>
                </a:rPr>
                <a:t>30</a:t>
              </a:r>
              <a:endParaRPr lang="tr-TR" sz="16000" dirty="0">
                <a:latin typeface="Hand writing Mutlu" pitchFamily="2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</Words>
  <PresentationFormat>A4 Kağıt (210x297 mm)</PresentationFormat>
  <Paragraphs>10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Exper</dc:creator>
  <cp:lastModifiedBy>sk</cp:lastModifiedBy>
  <cp:revision>4</cp:revision>
  <dcterms:created xsi:type="dcterms:W3CDTF">2011-12-05T08:38:03Z</dcterms:created>
  <dcterms:modified xsi:type="dcterms:W3CDTF">2011-12-05T17:32:00Z</dcterms:modified>
</cp:coreProperties>
</file>