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906000" cy="6858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930" y="-19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68 Grup"/>
          <p:cNvGrpSpPr/>
          <p:nvPr/>
        </p:nvGrpSpPr>
        <p:grpSpPr>
          <a:xfrm>
            <a:off x="238092" y="214290"/>
            <a:ext cx="7929617" cy="5506346"/>
            <a:chOff x="238092" y="214290"/>
            <a:chExt cx="7929617" cy="5506346"/>
          </a:xfrm>
        </p:grpSpPr>
        <p:grpSp>
          <p:nvGrpSpPr>
            <p:cNvPr id="50" name="49 Grup"/>
            <p:cNvGrpSpPr/>
            <p:nvPr/>
          </p:nvGrpSpPr>
          <p:grpSpPr>
            <a:xfrm>
              <a:off x="238092" y="214290"/>
              <a:ext cx="3714777" cy="5506346"/>
              <a:chOff x="3095613" y="214290"/>
              <a:chExt cx="3714777" cy="5506346"/>
            </a:xfrm>
          </p:grpSpPr>
          <p:grpSp>
            <p:nvGrpSpPr>
              <p:cNvPr id="49" name="48 Grup"/>
              <p:cNvGrpSpPr/>
              <p:nvPr/>
            </p:nvGrpSpPr>
            <p:grpSpPr>
              <a:xfrm>
                <a:off x="4524372" y="1643050"/>
                <a:ext cx="1035280" cy="2139799"/>
                <a:chOff x="7854881" y="2120929"/>
                <a:chExt cx="1035280" cy="2139799"/>
              </a:xfrm>
            </p:grpSpPr>
            <p:pic>
              <p:nvPicPr>
                <p:cNvPr id="40" name="Picture 2" descr="C:\Users\sk\Desktop\4-leaf-clover.jpg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 l="40598" t="63541" r="42735" b="9375"/>
                <a:stretch>
                  <a:fillRect/>
                </a:stretch>
              </p:blipFill>
              <p:spPr bwMode="auto">
                <a:xfrm>
                  <a:off x="8024834" y="2285992"/>
                  <a:ext cx="860294" cy="1974736"/>
                </a:xfrm>
                <a:prstGeom prst="rect">
                  <a:avLst/>
                </a:prstGeom>
                <a:noFill/>
              </p:spPr>
            </p:pic>
            <p:sp>
              <p:nvSpPr>
                <p:cNvPr id="41" name="40 Dikdörtgen"/>
                <p:cNvSpPr/>
                <p:nvPr/>
              </p:nvSpPr>
              <p:spPr>
                <a:xfrm rot="2616773">
                  <a:off x="7854881" y="2120929"/>
                  <a:ext cx="428628" cy="71438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42" name="41 Dikdörtgen"/>
                <p:cNvSpPr/>
                <p:nvPr/>
              </p:nvSpPr>
              <p:spPr>
                <a:xfrm rot="20216288">
                  <a:off x="8461533" y="2192776"/>
                  <a:ext cx="428628" cy="8581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  <p:sp>
            <p:nvSpPr>
              <p:cNvPr id="44" name="43 Yuvarlatılmış Dikdörtgen"/>
              <p:cNvSpPr/>
              <p:nvPr/>
            </p:nvSpPr>
            <p:spPr>
              <a:xfrm>
                <a:off x="3095613" y="214290"/>
                <a:ext cx="3714775" cy="212884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Metin kutusu"/>
              <p:cNvSpPr txBox="1"/>
              <p:nvPr/>
            </p:nvSpPr>
            <p:spPr>
              <a:xfrm>
                <a:off x="3095614" y="214291"/>
                <a:ext cx="3714776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10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  <p:grpSp>
            <p:nvGrpSpPr>
              <p:cNvPr id="24" name="23 Grup"/>
              <p:cNvGrpSpPr/>
              <p:nvPr/>
            </p:nvGrpSpPr>
            <p:grpSpPr>
              <a:xfrm>
                <a:off x="3165645" y="3071810"/>
                <a:ext cx="3574711" cy="2648826"/>
                <a:chOff x="595282" y="1285860"/>
                <a:chExt cx="2863140" cy="2648826"/>
              </a:xfrm>
            </p:grpSpPr>
            <p:sp>
              <p:nvSpPr>
                <p:cNvPr id="13" name="12 Oval"/>
                <p:cNvSpPr/>
                <p:nvPr/>
              </p:nvSpPr>
              <p:spPr>
                <a:xfrm>
                  <a:off x="595282" y="1285860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4" name="13 Oval"/>
                <p:cNvSpPr/>
                <p:nvPr/>
              </p:nvSpPr>
              <p:spPr>
                <a:xfrm>
                  <a:off x="1309662" y="1285860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5" name="14 Oval"/>
                <p:cNvSpPr/>
                <p:nvPr/>
              </p:nvSpPr>
              <p:spPr>
                <a:xfrm>
                  <a:off x="2024042" y="1285860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6" name="15 Oval"/>
                <p:cNvSpPr/>
                <p:nvPr/>
              </p:nvSpPr>
              <p:spPr>
                <a:xfrm>
                  <a:off x="2738422" y="1285860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8" name="17 Oval"/>
                <p:cNvSpPr/>
                <p:nvPr/>
              </p:nvSpPr>
              <p:spPr>
                <a:xfrm>
                  <a:off x="952472" y="1928802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9" name="18 Oval"/>
                <p:cNvSpPr/>
                <p:nvPr/>
              </p:nvSpPr>
              <p:spPr>
                <a:xfrm>
                  <a:off x="1666852" y="1928802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20" name="19 Oval"/>
                <p:cNvSpPr/>
                <p:nvPr/>
              </p:nvSpPr>
              <p:spPr>
                <a:xfrm>
                  <a:off x="2381232" y="1928802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21" name="20 Oval"/>
                <p:cNvSpPr/>
                <p:nvPr/>
              </p:nvSpPr>
              <p:spPr>
                <a:xfrm>
                  <a:off x="1309662" y="2571744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22" name="21 Oval"/>
                <p:cNvSpPr/>
                <p:nvPr/>
              </p:nvSpPr>
              <p:spPr>
                <a:xfrm>
                  <a:off x="2024042" y="2571744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23" name="22 Oval"/>
                <p:cNvSpPr/>
                <p:nvPr/>
              </p:nvSpPr>
              <p:spPr>
                <a:xfrm>
                  <a:off x="1666852" y="3214686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</p:grpSp>
        <p:grpSp>
          <p:nvGrpSpPr>
            <p:cNvPr id="51" name="50 Grup"/>
            <p:cNvGrpSpPr/>
            <p:nvPr/>
          </p:nvGrpSpPr>
          <p:grpSpPr>
            <a:xfrm>
              <a:off x="4452934" y="214290"/>
              <a:ext cx="3714775" cy="5506346"/>
              <a:chOff x="3095613" y="214290"/>
              <a:chExt cx="3714775" cy="5506346"/>
            </a:xfrm>
          </p:grpSpPr>
          <p:grpSp>
            <p:nvGrpSpPr>
              <p:cNvPr id="52" name="48 Grup"/>
              <p:cNvGrpSpPr/>
              <p:nvPr/>
            </p:nvGrpSpPr>
            <p:grpSpPr>
              <a:xfrm>
                <a:off x="4524372" y="1643050"/>
                <a:ext cx="1035280" cy="2139799"/>
                <a:chOff x="7854881" y="2120929"/>
                <a:chExt cx="1035280" cy="2139799"/>
              </a:xfrm>
            </p:grpSpPr>
            <p:pic>
              <p:nvPicPr>
                <p:cNvPr id="66" name="Picture 2" descr="C:\Users\sk\Desktop\4-leaf-clover.jpg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 l="40598" t="63541" r="42735" b="9375"/>
                <a:stretch>
                  <a:fillRect/>
                </a:stretch>
              </p:blipFill>
              <p:spPr bwMode="auto">
                <a:xfrm>
                  <a:off x="8024834" y="2285992"/>
                  <a:ext cx="860294" cy="1974736"/>
                </a:xfrm>
                <a:prstGeom prst="rect">
                  <a:avLst/>
                </a:prstGeom>
                <a:noFill/>
              </p:spPr>
            </p:pic>
            <p:sp>
              <p:nvSpPr>
                <p:cNvPr id="67" name="66 Dikdörtgen"/>
                <p:cNvSpPr/>
                <p:nvPr/>
              </p:nvSpPr>
              <p:spPr>
                <a:xfrm rot="2616773">
                  <a:off x="7854881" y="2120929"/>
                  <a:ext cx="428628" cy="71438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68" name="67 Dikdörtgen"/>
                <p:cNvSpPr/>
                <p:nvPr/>
              </p:nvSpPr>
              <p:spPr>
                <a:xfrm rot="20216288">
                  <a:off x="8461533" y="2192776"/>
                  <a:ext cx="428628" cy="8581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  <p:sp>
            <p:nvSpPr>
              <p:cNvPr id="53" name="52 Yuvarlatılmış Dikdörtgen"/>
              <p:cNvSpPr/>
              <p:nvPr/>
            </p:nvSpPr>
            <p:spPr>
              <a:xfrm>
                <a:off x="3095613" y="214290"/>
                <a:ext cx="3714775" cy="212884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Metin kutusu"/>
              <p:cNvSpPr txBox="1"/>
              <p:nvPr/>
            </p:nvSpPr>
            <p:spPr>
              <a:xfrm>
                <a:off x="3167052" y="214291"/>
                <a:ext cx="3571900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20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  <p:grpSp>
            <p:nvGrpSpPr>
              <p:cNvPr id="55" name="23 Grup"/>
              <p:cNvGrpSpPr/>
              <p:nvPr/>
            </p:nvGrpSpPr>
            <p:grpSpPr>
              <a:xfrm>
                <a:off x="3165645" y="3071810"/>
                <a:ext cx="3574709" cy="2648826"/>
                <a:chOff x="595282" y="1285860"/>
                <a:chExt cx="2863140" cy="2648826"/>
              </a:xfrm>
            </p:grpSpPr>
            <p:sp>
              <p:nvSpPr>
                <p:cNvPr id="56" name="55 Oval"/>
                <p:cNvSpPr/>
                <p:nvPr/>
              </p:nvSpPr>
              <p:spPr>
                <a:xfrm>
                  <a:off x="595282" y="1285860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57" name="56 Oval"/>
                <p:cNvSpPr/>
                <p:nvPr/>
              </p:nvSpPr>
              <p:spPr>
                <a:xfrm>
                  <a:off x="1309662" y="1285860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58" name="57 Oval"/>
                <p:cNvSpPr/>
                <p:nvPr/>
              </p:nvSpPr>
              <p:spPr>
                <a:xfrm>
                  <a:off x="2024042" y="1285860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59" name="58 Oval"/>
                <p:cNvSpPr/>
                <p:nvPr/>
              </p:nvSpPr>
              <p:spPr>
                <a:xfrm>
                  <a:off x="2738422" y="1285860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60" name="59 Oval"/>
                <p:cNvSpPr/>
                <p:nvPr/>
              </p:nvSpPr>
              <p:spPr>
                <a:xfrm>
                  <a:off x="952472" y="1928802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61" name="60 Oval"/>
                <p:cNvSpPr/>
                <p:nvPr/>
              </p:nvSpPr>
              <p:spPr>
                <a:xfrm>
                  <a:off x="1666852" y="1928802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62" name="61 Oval"/>
                <p:cNvSpPr/>
                <p:nvPr/>
              </p:nvSpPr>
              <p:spPr>
                <a:xfrm>
                  <a:off x="2381232" y="1928802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63" name="62 Oval"/>
                <p:cNvSpPr/>
                <p:nvPr/>
              </p:nvSpPr>
              <p:spPr>
                <a:xfrm>
                  <a:off x="1309662" y="2571744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64" name="63 Oval"/>
                <p:cNvSpPr/>
                <p:nvPr/>
              </p:nvSpPr>
              <p:spPr>
                <a:xfrm>
                  <a:off x="2024042" y="2571744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65" name="64 Oval"/>
                <p:cNvSpPr/>
                <p:nvPr/>
              </p:nvSpPr>
              <p:spPr>
                <a:xfrm>
                  <a:off x="1666852" y="3214686"/>
                  <a:ext cx="720000" cy="720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9 Grup"/>
          <p:cNvGrpSpPr/>
          <p:nvPr/>
        </p:nvGrpSpPr>
        <p:grpSpPr>
          <a:xfrm>
            <a:off x="238092" y="214290"/>
            <a:ext cx="3714777" cy="5506346"/>
            <a:chOff x="3095613" y="214290"/>
            <a:chExt cx="3714777" cy="5506346"/>
          </a:xfrm>
        </p:grpSpPr>
        <p:grpSp>
          <p:nvGrpSpPr>
            <p:cNvPr id="3" name="48 Grup"/>
            <p:cNvGrpSpPr/>
            <p:nvPr/>
          </p:nvGrpSpPr>
          <p:grpSpPr>
            <a:xfrm>
              <a:off x="4524372" y="1643050"/>
              <a:ext cx="1035280" cy="2139799"/>
              <a:chOff x="7854881" y="2120929"/>
              <a:chExt cx="1035280" cy="2139799"/>
            </a:xfrm>
          </p:grpSpPr>
          <p:pic>
            <p:nvPicPr>
              <p:cNvPr id="40" name="Picture 2" descr="C:\Users\sk\Desktop\4-leaf-clover.jpg"/>
              <p:cNvPicPr>
                <a:picLocks noChangeAspect="1" noChangeArrowheads="1"/>
              </p:cNvPicPr>
              <p:nvPr/>
            </p:nvPicPr>
            <p:blipFill>
              <a:blip r:embed="rId2"/>
              <a:srcRect l="40598" t="63541" r="42735" b="9375"/>
              <a:stretch>
                <a:fillRect/>
              </a:stretch>
            </p:blipFill>
            <p:spPr bwMode="auto">
              <a:xfrm>
                <a:off x="8024834" y="2285992"/>
                <a:ext cx="860294" cy="1974736"/>
              </a:xfrm>
              <a:prstGeom prst="rect">
                <a:avLst/>
              </a:prstGeom>
              <a:noFill/>
            </p:spPr>
          </p:pic>
          <p:sp>
            <p:nvSpPr>
              <p:cNvPr id="41" name="40 Dikdörtgen"/>
              <p:cNvSpPr/>
              <p:nvPr/>
            </p:nvSpPr>
            <p:spPr>
              <a:xfrm rot="2616773">
                <a:off x="7854881" y="2120929"/>
                <a:ext cx="428628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Dikdörtgen"/>
              <p:cNvSpPr/>
              <p:nvPr/>
            </p:nvSpPr>
            <p:spPr>
              <a:xfrm rot="20216288">
                <a:off x="8461533" y="2192776"/>
                <a:ext cx="428628" cy="85813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44" name="43 Yuvarlatılmış Dikdörtgen"/>
            <p:cNvSpPr/>
            <p:nvPr/>
          </p:nvSpPr>
          <p:spPr>
            <a:xfrm>
              <a:off x="3095613" y="214290"/>
              <a:ext cx="3714775" cy="212884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Metin kutusu"/>
            <p:cNvSpPr txBox="1"/>
            <p:nvPr/>
          </p:nvSpPr>
          <p:spPr>
            <a:xfrm>
              <a:off x="3095614" y="214291"/>
              <a:ext cx="371477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3</a:t>
              </a:r>
              <a:r>
                <a:rPr lang="tr-TR" sz="16000" dirty="0" smtClean="0">
                  <a:latin typeface="Hand writing Mutlu" pitchFamily="2" charset="0"/>
                </a:rPr>
                <a:t>0</a:t>
              </a:r>
              <a:endParaRPr lang="tr-TR" sz="16000" dirty="0">
                <a:latin typeface="Hand writing Mutlu" pitchFamily="2" charset="0"/>
              </a:endParaRPr>
            </a:p>
          </p:txBody>
        </p:sp>
        <p:grpSp>
          <p:nvGrpSpPr>
            <p:cNvPr id="4" name="23 Grup"/>
            <p:cNvGrpSpPr/>
            <p:nvPr/>
          </p:nvGrpSpPr>
          <p:grpSpPr>
            <a:xfrm>
              <a:off x="3165645" y="3071810"/>
              <a:ext cx="3574711" cy="2648826"/>
              <a:chOff x="595282" y="1285860"/>
              <a:chExt cx="2863140" cy="2648826"/>
            </a:xfrm>
          </p:grpSpPr>
          <p:sp>
            <p:nvSpPr>
              <p:cNvPr id="13" name="12 Oval"/>
              <p:cNvSpPr/>
              <p:nvPr/>
            </p:nvSpPr>
            <p:spPr>
              <a:xfrm>
                <a:off x="59528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4" name="13 Oval"/>
              <p:cNvSpPr/>
              <p:nvPr/>
            </p:nvSpPr>
            <p:spPr>
              <a:xfrm>
                <a:off x="130966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5" name="14 Oval"/>
              <p:cNvSpPr/>
              <p:nvPr/>
            </p:nvSpPr>
            <p:spPr>
              <a:xfrm>
                <a:off x="202404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6" name="15 Oval"/>
              <p:cNvSpPr/>
              <p:nvPr/>
            </p:nvSpPr>
            <p:spPr>
              <a:xfrm>
                <a:off x="273842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" name="17 Oval"/>
              <p:cNvSpPr/>
              <p:nvPr/>
            </p:nvSpPr>
            <p:spPr>
              <a:xfrm>
                <a:off x="95247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Oval"/>
              <p:cNvSpPr/>
              <p:nvPr/>
            </p:nvSpPr>
            <p:spPr>
              <a:xfrm>
                <a:off x="166685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Oval"/>
              <p:cNvSpPr/>
              <p:nvPr/>
            </p:nvSpPr>
            <p:spPr>
              <a:xfrm>
                <a:off x="238123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Oval"/>
              <p:cNvSpPr/>
              <p:nvPr/>
            </p:nvSpPr>
            <p:spPr>
              <a:xfrm>
                <a:off x="130966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Oval"/>
              <p:cNvSpPr/>
              <p:nvPr/>
            </p:nvSpPr>
            <p:spPr>
              <a:xfrm>
                <a:off x="202404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Oval"/>
              <p:cNvSpPr/>
              <p:nvPr/>
            </p:nvSpPr>
            <p:spPr>
              <a:xfrm>
                <a:off x="1666852" y="3214686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5" name="50 Grup"/>
          <p:cNvGrpSpPr/>
          <p:nvPr/>
        </p:nvGrpSpPr>
        <p:grpSpPr>
          <a:xfrm>
            <a:off x="4452934" y="214290"/>
            <a:ext cx="3714775" cy="5506346"/>
            <a:chOff x="3095613" y="214290"/>
            <a:chExt cx="3714775" cy="5506346"/>
          </a:xfrm>
        </p:grpSpPr>
        <p:grpSp>
          <p:nvGrpSpPr>
            <p:cNvPr id="6" name="48 Grup"/>
            <p:cNvGrpSpPr/>
            <p:nvPr/>
          </p:nvGrpSpPr>
          <p:grpSpPr>
            <a:xfrm>
              <a:off x="4524372" y="1643050"/>
              <a:ext cx="1035280" cy="2139799"/>
              <a:chOff x="7854881" y="2120929"/>
              <a:chExt cx="1035280" cy="2139799"/>
            </a:xfrm>
          </p:grpSpPr>
          <p:pic>
            <p:nvPicPr>
              <p:cNvPr id="66" name="Picture 2" descr="C:\Users\sk\Desktop\4-leaf-clover.jpg"/>
              <p:cNvPicPr>
                <a:picLocks noChangeAspect="1" noChangeArrowheads="1"/>
              </p:cNvPicPr>
              <p:nvPr/>
            </p:nvPicPr>
            <p:blipFill>
              <a:blip r:embed="rId2"/>
              <a:srcRect l="40598" t="63541" r="42735" b="9375"/>
              <a:stretch>
                <a:fillRect/>
              </a:stretch>
            </p:blipFill>
            <p:spPr bwMode="auto">
              <a:xfrm>
                <a:off x="8024834" y="2285992"/>
                <a:ext cx="860294" cy="1974736"/>
              </a:xfrm>
              <a:prstGeom prst="rect">
                <a:avLst/>
              </a:prstGeom>
              <a:noFill/>
            </p:spPr>
          </p:pic>
          <p:sp>
            <p:nvSpPr>
              <p:cNvPr id="67" name="66 Dikdörtgen"/>
              <p:cNvSpPr/>
              <p:nvPr/>
            </p:nvSpPr>
            <p:spPr>
              <a:xfrm rot="2616773">
                <a:off x="7854881" y="2120929"/>
                <a:ext cx="428628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" name="67 Dikdörtgen"/>
              <p:cNvSpPr/>
              <p:nvPr/>
            </p:nvSpPr>
            <p:spPr>
              <a:xfrm rot="20216288">
                <a:off x="8461533" y="2192776"/>
                <a:ext cx="428628" cy="85813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53" name="52 Yuvarlatılmış Dikdörtgen"/>
            <p:cNvSpPr/>
            <p:nvPr/>
          </p:nvSpPr>
          <p:spPr>
            <a:xfrm>
              <a:off x="3095613" y="214290"/>
              <a:ext cx="3714775" cy="212884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Metin kutusu"/>
            <p:cNvSpPr txBox="1"/>
            <p:nvPr/>
          </p:nvSpPr>
          <p:spPr>
            <a:xfrm>
              <a:off x="3167052" y="214291"/>
              <a:ext cx="35719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4</a:t>
              </a:r>
              <a:r>
                <a:rPr lang="tr-TR" sz="16000" dirty="0" smtClean="0">
                  <a:latin typeface="Hand writing Mutlu" pitchFamily="2" charset="0"/>
                </a:rPr>
                <a:t>0</a:t>
              </a:r>
              <a:endParaRPr lang="tr-TR" sz="16000" dirty="0">
                <a:latin typeface="Hand writing Mutlu" pitchFamily="2" charset="0"/>
              </a:endParaRPr>
            </a:p>
          </p:txBody>
        </p:sp>
        <p:grpSp>
          <p:nvGrpSpPr>
            <p:cNvPr id="7" name="23 Grup"/>
            <p:cNvGrpSpPr/>
            <p:nvPr/>
          </p:nvGrpSpPr>
          <p:grpSpPr>
            <a:xfrm>
              <a:off x="3165645" y="3071810"/>
              <a:ext cx="3574709" cy="2648826"/>
              <a:chOff x="595282" y="1285860"/>
              <a:chExt cx="2863140" cy="2648826"/>
            </a:xfrm>
          </p:grpSpPr>
          <p:sp>
            <p:nvSpPr>
              <p:cNvPr id="56" name="55 Oval"/>
              <p:cNvSpPr/>
              <p:nvPr/>
            </p:nvSpPr>
            <p:spPr>
              <a:xfrm>
                <a:off x="59528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Oval"/>
              <p:cNvSpPr/>
              <p:nvPr/>
            </p:nvSpPr>
            <p:spPr>
              <a:xfrm>
                <a:off x="130966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" name="57 Oval"/>
              <p:cNvSpPr/>
              <p:nvPr/>
            </p:nvSpPr>
            <p:spPr>
              <a:xfrm>
                <a:off x="202404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Oval"/>
              <p:cNvSpPr/>
              <p:nvPr/>
            </p:nvSpPr>
            <p:spPr>
              <a:xfrm>
                <a:off x="273842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Oval"/>
              <p:cNvSpPr/>
              <p:nvPr/>
            </p:nvSpPr>
            <p:spPr>
              <a:xfrm>
                <a:off x="95247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Oval"/>
              <p:cNvSpPr/>
              <p:nvPr/>
            </p:nvSpPr>
            <p:spPr>
              <a:xfrm>
                <a:off x="166685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Oval"/>
              <p:cNvSpPr/>
              <p:nvPr/>
            </p:nvSpPr>
            <p:spPr>
              <a:xfrm>
                <a:off x="238123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Oval"/>
              <p:cNvSpPr/>
              <p:nvPr/>
            </p:nvSpPr>
            <p:spPr>
              <a:xfrm>
                <a:off x="130966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Oval"/>
              <p:cNvSpPr/>
              <p:nvPr/>
            </p:nvSpPr>
            <p:spPr>
              <a:xfrm>
                <a:off x="202404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Oval"/>
              <p:cNvSpPr/>
              <p:nvPr/>
            </p:nvSpPr>
            <p:spPr>
              <a:xfrm>
                <a:off x="1666852" y="3214686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9 Grup"/>
          <p:cNvGrpSpPr/>
          <p:nvPr/>
        </p:nvGrpSpPr>
        <p:grpSpPr>
          <a:xfrm>
            <a:off x="238092" y="214290"/>
            <a:ext cx="3714777" cy="5506346"/>
            <a:chOff x="3095613" y="214290"/>
            <a:chExt cx="3714777" cy="5506346"/>
          </a:xfrm>
        </p:grpSpPr>
        <p:grpSp>
          <p:nvGrpSpPr>
            <p:cNvPr id="3" name="48 Grup"/>
            <p:cNvGrpSpPr/>
            <p:nvPr/>
          </p:nvGrpSpPr>
          <p:grpSpPr>
            <a:xfrm>
              <a:off x="4524372" y="1643050"/>
              <a:ext cx="1035280" cy="2139799"/>
              <a:chOff x="7854881" y="2120929"/>
              <a:chExt cx="1035280" cy="2139799"/>
            </a:xfrm>
          </p:grpSpPr>
          <p:pic>
            <p:nvPicPr>
              <p:cNvPr id="40" name="Picture 2" descr="C:\Users\sk\Desktop\4-leaf-clover.jpg"/>
              <p:cNvPicPr>
                <a:picLocks noChangeAspect="1" noChangeArrowheads="1"/>
              </p:cNvPicPr>
              <p:nvPr/>
            </p:nvPicPr>
            <p:blipFill>
              <a:blip r:embed="rId2"/>
              <a:srcRect l="40598" t="63541" r="42735" b="9375"/>
              <a:stretch>
                <a:fillRect/>
              </a:stretch>
            </p:blipFill>
            <p:spPr bwMode="auto">
              <a:xfrm>
                <a:off x="8024834" y="2285992"/>
                <a:ext cx="860294" cy="1974736"/>
              </a:xfrm>
              <a:prstGeom prst="rect">
                <a:avLst/>
              </a:prstGeom>
              <a:noFill/>
            </p:spPr>
          </p:pic>
          <p:sp>
            <p:nvSpPr>
              <p:cNvPr id="41" name="40 Dikdörtgen"/>
              <p:cNvSpPr/>
              <p:nvPr/>
            </p:nvSpPr>
            <p:spPr>
              <a:xfrm rot="2616773">
                <a:off x="7854881" y="2120929"/>
                <a:ext cx="428628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Dikdörtgen"/>
              <p:cNvSpPr/>
              <p:nvPr/>
            </p:nvSpPr>
            <p:spPr>
              <a:xfrm rot="20216288">
                <a:off x="8461533" y="2192776"/>
                <a:ext cx="428628" cy="85813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44" name="43 Yuvarlatılmış Dikdörtgen"/>
            <p:cNvSpPr/>
            <p:nvPr/>
          </p:nvSpPr>
          <p:spPr>
            <a:xfrm>
              <a:off x="3095613" y="214290"/>
              <a:ext cx="3714775" cy="212884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Metin kutusu"/>
            <p:cNvSpPr txBox="1"/>
            <p:nvPr/>
          </p:nvSpPr>
          <p:spPr>
            <a:xfrm>
              <a:off x="3095614" y="214291"/>
              <a:ext cx="371477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5</a:t>
              </a:r>
              <a:r>
                <a:rPr lang="tr-TR" sz="16000" dirty="0" smtClean="0">
                  <a:latin typeface="Hand writing Mutlu" pitchFamily="2" charset="0"/>
                </a:rPr>
                <a:t>0</a:t>
              </a:r>
              <a:endParaRPr lang="tr-TR" sz="16000" dirty="0">
                <a:latin typeface="Hand writing Mutlu" pitchFamily="2" charset="0"/>
              </a:endParaRPr>
            </a:p>
          </p:txBody>
        </p:sp>
        <p:grpSp>
          <p:nvGrpSpPr>
            <p:cNvPr id="4" name="23 Grup"/>
            <p:cNvGrpSpPr/>
            <p:nvPr/>
          </p:nvGrpSpPr>
          <p:grpSpPr>
            <a:xfrm>
              <a:off x="3165645" y="3071810"/>
              <a:ext cx="3574711" cy="2648826"/>
              <a:chOff x="595282" y="1285860"/>
              <a:chExt cx="2863140" cy="2648826"/>
            </a:xfrm>
          </p:grpSpPr>
          <p:sp>
            <p:nvSpPr>
              <p:cNvPr id="13" name="12 Oval"/>
              <p:cNvSpPr/>
              <p:nvPr/>
            </p:nvSpPr>
            <p:spPr>
              <a:xfrm>
                <a:off x="59528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4" name="13 Oval"/>
              <p:cNvSpPr/>
              <p:nvPr/>
            </p:nvSpPr>
            <p:spPr>
              <a:xfrm>
                <a:off x="130966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5" name="14 Oval"/>
              <p:cNvSpPr/>
              <p:nvPr/>
            </p:nvSpPr>
            <p:spPr>
              <a:xfrm>
                <a:off x="202404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6" name="15 Oval"/>
              <p:cNvSpPr/>
              <p:nvPr/>
            </p:nvSpPr>
            <p:spPr>
              <a:xfrm>
                <a:off x="273842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" name="17 Oval"/>
              <p:cNvSpPr/>
              <p:nvPr/>
            </p:nvSpPr>
            <p:spPr>
              <a:xfrm>
                <a:off x="95247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Oval"/>
              <p:cNvSpPr/>
              <p:nvPr/>
            </p:nvSpPr>
            <p:spPr>
              <a:xfrm>
                <a:off x="166685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Oval"/>
              <p:cNvSpPr/>
              <p:nvPr/>
            </p:nvSpPr>
            <p:spPr>
              <a:xfrm>
                <a:off x="238123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Oval"/>
              <p:cNvSpPr/>
              <p:nvPr/>
            </p:nvSpPr>
            <p:spPr>
              <a:xfrm>
                <a:off x="130966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Oval"/>
              <p:cNvSpPr/>
              <p:nvPr/>
            </p:nvSpPr>
            <p:spPr>
              <a:xfrm>
                <a:off x="202404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Oval"/>
              <p:cNvSpPr/>
              <p:nvPr/>
            </p:nvSpPr>
            <p:spPr>
              <a:xfrm>
                <a:off x="1666852" y="3214686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5" name="50 Grup"/>
          <p:cNvGrpSpPr/>
          <p:nvPr/>
        </p:nvGrpSpPr>
        <p:grpSpPr>
          <a:xfrm>
            <a:off x="4452934" y="214290"/>
            <a:ext cx="3714775" cy="5506346"/>
            <a:chOff x="3095613" y="214290"/>
            <a:chExt cx="3714775" cy="5506346"/>
          </a:xfrm>
        </p:grpSpPr>
        <p:grpSp>
          <p:nvGrpSpPr>
            <p:cNvPr id="6" name="48 Grup"/>
            <p:cNvGrpSpPr/>
            <p:nvPr/>
          </p:nvGrpSpPr>
          <p:grpSpPr>
            <a:xfrm>
              <a:off x="4524372" y="1643050"/>
              <a:ext cx="1035280" cy="2139799"/>
              <a:chOff x="7854881" y="2120929"/>
              <a:chExt cx="1035280" cy="2139799"/>
            </a:xfrm>
          </p:grpSpPr>
          <p:pic>
            <p:nvPicPr>
              <p:cNvPr id="66" name="Picture 2" descr="C:\Users\sk\Desktop\4-leaf-clover.jpg"/>
              <p:cNvPicPr>
                <a:picLocks noChangeAspect="1" noChangeArrowheads="1"/>
              </p:cNvPicPr>
              <p:nvPr/>
            </p:nvPicPr>
            <p:blipFill>
              <a:blip r:embed="rId2"/>
              <a:srcRect l="40598" t="63541" r="42735" b="9375"/>
              <a:stretch>
                <a:fillRect/>
              </a:stretch>
            </p:blipFill>
            <p:spPr bwMode="auto">
              <a:xfrm>
                <a:off x="8024834" y="2285992"/>
                <a:ext cx="860294" cy="1974736"/>
              </a:xfrm>
              <a:prstGeom prst="rect">
                <a:avLst/>
              </a:prstGeom>
              <a:noFill/>
            </p:spPr>
          </p:pic>
          <p:sp>
            <p:nvSpPr>
              <p:cNvPr id="67" name="66 Dikdörtgen"/>
              <p:cNvSpPr/>
              <p:nvPr/>
            </p:nvSpPr>
            <p:spPr>
              <a:xfrm rot="2616773">
                <a:off x="7854881" y="2120929"/>
                <a:ext cx="428628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" name="67 Dikdörtgen"/>
              <p:cNvSpPr/>
              <p:nvPr/>
            </p:nvSpPr>
            <p:spPr>
              <a:xfrm rot="20216288">
                <a:off x="8461533" y="2192776"/>
                <a:ext cx="428628" cy="85813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53" name="52 Yuvarlatılmış Dikdörtgen"/>
            <p:cNvSpPr/>
            <p:nvPr/>
          </p:nvSpPr>
          <p:spPr>
            <a:xfrm>
              <a:off x="3095613" y="214290"/>
              <a:ext cx="3714775" cy="212884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Metin kutusu"/>
            <p:cNvSpPr txBox="1"/>
            <p:nvPr/>
          </p:nvSpPr>
          <p:spPr>
            <a:xfrm>
              <a:off x="3167052" y="214291"/>
              <a:ext cx="35719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6</a:t>
              </a:r>
              <a:r>
                <a:rPr lang="tr-TR" sz="16000" dirty="0" smtClean="0">
                  <a:latin typeface="Hand writing Mutlu" pitchFamily="2" charset="0"/>
                </a:rPr>
                <a:t>0</a:t>
              </a:r>
              <a:endParaRPr lang="tr-TR" sz="16000" dirty="0">
                <a:latin typeface="Hand writing Mutlu" pitchFamily="2" charset="0"/>
              </a:endParaRPr>
            </a:p>
          </p:txBody>
        </p:sp>
        <p:grpSp>
          <p:nvGrpSpPr>
            <p:cNvPr id="7" name="23 Grup"/>
            <p:cNvGrpSpPr/>
            <p:nvPr/>
          </p:nvGrpSpPr>
          <p:grpSpPr>
            <a:xfrm>
              <a:off x="3165645" y="3071810"/>
              <a:ext cx="3574709" cy="2648826"/>
              <a:chOff x="595282" y="1285860"/>
              <a:chExt cx="2863140" cy="2648826"/>
            </a:xfrm>
          </p:grpSpPr>
          <p:sp>
            <p:nvSpPr>
              <p:cNvPr id="56" name="55 Oval"/>
              <p:cNvSpPr/>
              <p:nvPr/>
            </p:nvSpPr>
            <p:spPr>
              <a:xfrm>
                <a:off x="59528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Oval"/>
              <p:cNvSpPr/>
              <p:nvPr/>
            </p:nvSpPr>
            <p:spPr>
              <a:xfrm>
                <a:off x="130966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" name="57 Oval"/>
              <p:cNvSpPr/>
              <p:nvPr/>
            </p:nvSpPr>
            <p:spPr>
              <a:xfrm>
                <a:off x="202404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Oval"/>
              <p:cNvSpPr/>
              <p:nvPr/>
            </p:nvSpPr>
            <p:spPr>
              <a:xfrm>
                <a:off x="273842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Oval"/>
              <p:cNvSpPr/>
              <p:nvPr/>
            </p:nvSpPr>
            <p:spPr>
              <a:xfrm>
                <a:off x="95247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Oval"/>
              <p:cNvSpPr/>
              <p:nvPr/>
            </p:nvSpPr>
            <p:spPr>
              <a:xfrm>
                <a:off x="166685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Oval"/>
              <p:cNvSpPr/>
              <p:nvPr/>
            </p:nvSpPr>
            <p:spPr>
              <a:xfrm>
                <a:off x="238123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Oval"/>
              <p:cNvSpPr/>
              <p:nvPr/>
            </p:nvSpPr>
            <p:spPr>
              <a:xfrm>
                <a:off x="130966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Oval"/>
              <p:cNvSpPr/>
              <p:nvPr/>
            </p:nvSpPr>
            <p:spPr>
              <a:xfrm>
                <a:off x="202404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Oval"/>
              <p:cNvSpPr/>
              <p:nvPr/>
            </p:nvSpPr>
            <p:spPr>
              <a:xfrm>
                <a:off x="1666852" y="3214686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9 Grup"/>
          <p:cNvGrpSpPr/>
          <p:nvPr/>
        </p:nvGrpSpPr>
        <p:grpSpPr>
          <a:xfrm>
            <a:off x="238092" y="214290"/>
            <a:ext cx="3714777" cy="5506346"/>
            <a:chOff x="3095613" y="214290"/>
            <a:chExt cx="3714777" cy="5506346"/>
          </a:xfrm>
        </p:grpSpPr>
        <p:grpSp>
          <p:nvGrpSpPr>
            <p:cNvPr id="3" name="48 Grup"/>
            <p:cNvGrpSpPr/>
            <p:nvPr/>
          </p:nvGrpSpPr>
          <p:grpSpPr>
            <a:xfrm>
              <a:off x="4524372" y="1643050"/>
              <a:ext cx="1035280" cy="2139799"/>
              <a:chOff x="7854881" y="2120929"/>
              <a:chExt cx="1035280" cy="2139799"/>
            </a:xfrm>
          </p:grpSpPr>
          <p:pic>
            <p:nvPicPr>
              <p:cNvPr id="40" name="Picture 2" descr="C:\Users\sk\Desktop\4-leaf-clover.jpg"/>
              <p:cNvPicPr>
                <a:picLocks noChangeAspect="1" noChangeArrowheads="1"/>
              </p:cNvPicPr>
              <p:nvPr/>
            </p:nvPicPr>
            <p:blipFill>
              <a:blip r:embed="rId2"/>
              <a:srcRect l="40598" t="63541" r="42735" b="9375"/>
              <a:stretch>
                <a:fillRect/>
              </a:stretch>
            </p:blipFill>
            <p:spPr bwMode="auto">
              <a:xfrm>
                <a:off x="8024834" y="2285992"/>
                <a:ext cx="860294" cy="1974736"/>
              </a:xfrm>
              <a:prstGeom prst="rect">
                <a:avLst/>
              </a:prstGeom>
              <a:noFill/>
            </p:spPr>
          </p:pic>
          <p:sp>
            <p:nvSpPr>
              <p:cNvPr id="41" name="40 Dikdörtgen"/>
              <p:cNvSpPr/>
              <p:nvPr/>
            </p:nvSpPr>
            <p:spPr>
              <a:xfrm rot="2616773">
                <a:off x="7854881" y="2120929"/>
                <a:ext cx="428628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Dikdörtgen"/>
              <p:cNvSpPr/>
              <p:nvPr/>
            </p:nvSpPr>
            <p:spPr>
              <a:xfrm rot="20216288">
                <a:off x="8461533" y="2192776"/>
                <a:ext cx="428628" cy="85813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44" name="43 Yuvarlatılmış Dikdörtgen"/>
            <p:cNvSpPr/>
            <p:nvPr/>
          </p:nvSpPr>
          <p:spPr>
            <a:xfrm>
              <a:off x="3095613" y="214290"/>
              <a:ext cx="3714775" cy="212884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Metin kutusu"/>
            <p:cNvSpPr txBox="1"/>
            <p:nvPr/>
          </p:nvSpPr>
          <p:spPr>
            <a:xfrm>
              <a:off x="3095614" y="214291"/>
              <a:ext cx="371477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7</a:t>
              </a:r>
              <a:r>
                <a:rPr lang="tr-TR" sz="16000" dirty="0" smtClean="0">
                  <a:latin typeface="Hand writing Mutlu" pitchFamily="2" charset="0"/>
                </a:rPr>
                <a:t>0</a:t>
              </a:r>
              <a:endParaRPr lang="tr-TR" sz="16000" dirty="0">
                <a:latin typeface="Hand writing Mutlu" pitchFamily="2" charset="0"/>
              </a:endParaRPr>
            </a:p>
          </p:txBody>
        </p:sp>
        <p:grpSp>
          <p:nvGrpSpPr>
            <p:cNvPr id="4" name="23 Grup"/>
            <p:cNvGrpSpPr/>
            <p:nvPr/>
          </p:nvGrpSpPr>
          <p:grpSpPr>
            <a:xfrm>
              <a:off x="3165645" y="3071810"/>
              <a:ext cx="3574711" cy="2648826"/>
              <a:chOff x="595282" y="1285860"/>
              <a:chExt cx="2863140" cy="2648826"/>
            </a:xfrm>
          </p:grpSpPr>
          <p:sp>
            <p:nvSpPr>
              <p:cNvPr id="13" name="12 Oval"/>
              <p:cNvSpPr/>
              <p:nvPr/>
            </p:nvSpPr>
            <p:spPr>
              <a:xfrm>
                <a:off x="59528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4" name="13 Oval"/>
              <p:cNvSpPr/>
              <p:nvPr/>
            </p:nvSpPr>
            <p:spPr>
              <a:xfrm>
                <a:off x="130966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5" name="14 Oval"/>
              <p:cNvSpPr/>
              <p:nvPr/>
            </p:nvSpPr>
            <p:spPr>
              <a:xfrm>
                <a:off x="202404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6" name="15 Oval"/>
              <p:cNvSpPr/>
              <p:nvPr/>
            </p:nvSpPr>
            <p:spPr>
              <a:xfrm>
                <a:off x="273842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" name="17 Oval"/>
              <p:cNvSpPr/>
              <p:nvPr/>
            </p:nvSpPr>
            <p:spPr>
              <a:xfrm>
                <a:off x="95247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Oval"/>
              <p:cNvSpPr/>
              <p:nvPr/>
            </p:nvSpPr>
            <p:spPr>
              <a:xfrm>
                <a:off x="166685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Oval"/>
              <p:cNvSpPr/>
              <p:nvPr/>
            </p:nvSpPr>
            <p:spPr>
              <a:xfrm>
                <a:off x="238123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Oval"/>
              <p:cNvSpPr/>
              <p:nvPr/>
            </p:nvSpPr>
            <p:spPr>
              <a:xfrm>
                <a:off x="130966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Oval"/>
              <p:cNvSpPr/>
              <p:nvPr/>
            </p:nvSpPr>
            <p:spPr>
              <a:xfrm>
                <a:off x="202404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Oval"/>
              <p:cNvSpPr/>
              <p:nvPr/>
            </p:nvSpPr>
            <p:spPr>
              <a:xfrm>
                <a:off x="1666852" y="3214686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5" name="50 Grup"/>
          <p:cNvGrpSpPr/>
          <p:nvPr/>
        </p:nvGrpSpPr>
        <p:grpSpPr>
          <a:xfrm>
            <a:off x="4452934" y="214290"/>
            <a:ext cx="3714775" cy="5506346"/>
            <a:chOff x="3095613" y="214290"/>
            <a:chExt cx="3714775" cy="5506346"/>
          </a:xfrm>
        </p:grpSpPr>
        <p:grpSp>
          <p:nvGrpSpPr>
            <p:cNvPr id="6" name="48 Grup"/>
            <p:cNvGrpSpPr/>
            <p:nvPr/>
          </p:nvGrpSpPr>
          <p:grpSpPr>
            <a:xfrm>
              <a:off x="4524372" y="1643050"/>
              <a:ext cx="1035280" cy="2139799"/>
              <a:chOff x="7854881" y="2120929"/>
              <a:chExt cx="1035280" cy="2139799"/>
            </a:xfrm>
          </p:grpSpPr>
          <p:pic>
            <p:nvPicPr>
              <p:cNvPr id="66" name="Picture 2" descr="C:\Users\sk\Desktop\4-leaf-clover.jpg"/>
              <p:cNvPicPr>
                <a:picLocks noChangeAspect="1" noChangeArrowheads="1"/>
              </p:cNvPicPr>
              <p:nvPr/>
            </p:nvPicPr>
            <p:blipFill>
              <a:blip r:embed="rId2"/>
              <a:srcRect l="40598" t="63541" r="42735" b="9375"/>
              <a:stretch>
                <a:fillRect/>
              </a:stretch>
            </p:blipFill>
            <p:spPr bwMode="auto">
              <a:xfrm>
                <a:off x="8024834" y="2285992"/>
                <a:ext cx="860294" cy="1974736"/>
              </a:xfrm>
              <a:prstGeom prst="rect">
                <a:avLst/>
              </a:prstGeom>
              <a:noFill/>
            </p:spPr>
          </p:pic>
          <p:sp>
            <p:nvSpPr>
              <p:cNvPr id="67" name="66 Dikdörtgen"/>
              <p:cNvSpPr/>
              <p:nvPr/>
            </p:nvSpPr>
            <p:spPr>
              <a:xfrm rot="2616773">
                <a:off x="7854881" y="2120929"/>
                <a:ext cx="428628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" name="67 Dikdörtgen"/>
              <p:cNvSpPr/>
              <p:nvPr/>
            </p:nvSpPr>
            <p:spPr>
              <a:xfrm rot="20216288">
                <a:off x="8461533" y="2192776"/>
                <a:ext cx="428628" cy="85813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53" name="52 Yuvarlatılmış Dikdörtgen"/>
            <p:cNvSpPr/>
            <p:nvPr/>
          </p:nvSpPr>
          <p:spPr>
            <a:xfrm>
              <a:off x="3095613" y="214290"/>
              <a:ext cx="3714775" cy="212884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Metin kutusu"/>
            <p:cNvSpPr txBox="1"/>
            <p:nvPr/>
          </p:nvSpPr>
          <p:spPr>
            <a:xfrm>
              <a:off x="3167052" y="214291"/>
              <a:ext cx="35719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8</a:t>
              </a:r>
              <a:r>
                <a:rPr lang="tr-TR" sz="16000" dirty="0" smtClean="0">
                  <a:latin typeface="Hand writing Mutlu" pitchFamily="2" charset="0"/>
                </a:rPr>
                <a:t>0</a:t>
              </a:r>
              <a:endParaRPr lang="tr-TR" sz="16000" dirty="0">
                <a:latin typeface="Hand writing Mutlu" pitchFamily="2" charset="0"/>
              </a:endParaRPr>
            </a:p>
          </p:txBody>
        </p:sp>
        <p:grpSp>
          <p:nvGrpSpPr>
            <p:cNvPr id="7" name="23 Grup"/>
            <p:cNvGrpSpPr/>
            <p:nvPr/>
          </p:nvGrpSpPr>
          <p:grpSpPr>
            <a:xfrm>
              <a:off x="3165645" y="3071810"/>
              <a:ext cx="3574709" cy="2648826"/>
              <a:chOff x="595282" y="1285860"/>
              <a:chExt cx="2863140" cy="2648826"/>
            </a:xfrm>
          </p:grpSpPr>
          <p:sp>
            <p:nvSpPr>
              <p:cNvPr id="56" name="55 Oval"/>
              <p:cNvSpPr/>
              <p:nvPr/>
            </p:nvSpPr>
            <p:spPr>
              <a:xfrm>
                <a:off x="59528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Oval"/>
              <p:cNvSpPr/>
              <p:nvPr/>
            </p:nvSpPr>
            <p:spPr>
              <a:xfrm>
                <a:off x="130966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" name="57 Oval"/>
              <p:cNvSpPr/>
              <p:nvPr/>
            </p:nvSpPr>
            <p:spPr>
              <a:xfrm>
                <a:off x="202404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Oval"/>
              <p:cNvSpPr/>
              <p:nvPr/>
            </p:nvSpPr>
            <p:spPr>
              <a:xfrm>
                <a:off x="273842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Oval"/>
              <p:cNvSpPr/>
              <p:nvPr/>
            </p:nvSpPr>
            <p:spPr>
              <a:xfrm>
                <a:off x="95247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Oval"/>
              <p:cNvSpPr/>
              <p:nvPr/>
            </p:nvSpPr>
            <p:spPr>
              <a:xfrm>
                <a:off x="166685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Oval"/>
              <p:cNvSpPr/>
              <p:nvPr/>
            </p:nvSpPr>
            <p:spPr>
              <a:xfrm>
                <a:off x="238123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Oval"/>
              <p:cNvSpPr/>
              <p:nvPr/>
            </p:nvSpPr>
            <p:spPr>
              <a:xfrm>
                <a:off x="130966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Oval"/>
              <p:cNvSpPr/>
              <p:nvPr/>
            </p:nvSpPr>
            <p:spPr>
              <a:xfrm>
                <a:off x="202404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Oval"/>
              <p:cNvSpPr/>
              <p:nvPr/>
            </p:nvSpPr>
            <p:spPr>
              <a:xfrm>
                <a:off x="1666852" y="3214686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9 Grup"/>
          <p:cNvGrpSpPr/>
          <p:nvPr/>
        </p:nvGrpSpPr>
        <p:grpSpPr>
          <a:xfrm>
            <a:off x="238092" y="214290"/>
            <a:ext cx="3714777" cy="5506346"/>
            <a:chOff x="3095613" y="214290"/>
            <a:chExt cx="3714777" cy="5506346"/>
          </a:xfrm>
        </p:grpSpPr>
        <p:grpSp>
          <p:nvGrpSpPr>
            <p:cNvPr id="3" name="48 Grup"/>
            <p:cNvGrpSpPr/>
            <p:nvPr/>
          </p:nvGrpSpPr>
          <p:grpSpPr>
            <a:xfrm>
              <a:off x="4524372" y="1643050"/>
              <a:ext cx="1035280" cy="2139799"/>
              <a:chOff x="7854881" y="2120929"/>
              <a:chExt cx="1035280" cy="2139799"/>
            </a:xfrm>
          </p:grpSpPr>
          <p:pic>
            <p:nvPicPr>
              <p:cNvPr id="40" name="Picture 2" descr="C:\Users\sk\Desktop\4-leaf-clover.jpg"/>
              <p:cNvPicPr>
                <a:picLocks noChangeAspect="1" noChangeArrowheads="1"/>
              </p:cNvPicPr>
              <p:nvPr/>
            </p:nvPicPr>
            <p:blipFill>
              <a:blip r:embed="rId2"/>
              <a:srcRect l="40598" t="63541" r="42735" b="9375"/>
              <a:stretch>
                <a:fillRect/>
              </a:stretch>
            </p:blipFill>
            <p:spPr bwMode="auto">
              <a:xfrm>
                <a:off x="8024834" y="2285992"/>
                <a:ext cx="860294" cy="1974736"/>
              </a:xfrm>
              <a:prstGeom prst="rect">
                <a:avLst/>
              </a:prstGeom>
              <a:noFill/>
            </p:spPr>
          </p:pic>
          <p:sp>
            <p:nvSpPr>
              <p:cNvPr id="41" name="40 Dikdörtgen"/>
              <p:cNvSpPr/>
              <p:nvPr/>
            </p:nvSpPr>
            <p:spPr>
              <a:xfrm rot="2616773">
                <a:off x="7854881" y="2120929"/>
                <a:ext cx="428628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Dikdörtgen"/>
              <p:cNvSpPr/>
              <p:nvPr/>
            </p:nvSpPr>
            <p:spPr>
              <a:xfrm rot="20216288">
                <a:off x="8461533" y="2192776"/>
                <a:ext cx="428628" cy="85813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44" name="43 Yuvarlatılmış Dikdörtgen"/>
            <p:cNvSpPr/>
            <p:nvPr/>
          </p:nvSpPr>
          <p:spPr>
            <a:xfrm>
              <a:off x="3095613" y="214290"/>
              <a:ext cx="3714775" cy="212884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Metin kutusu"/>
            <p:cNvSpPr txBox="1"/>
            <p:nvPr/>
          </p:nvSpPr>
          <p:spPr>
            <a:xfrm>
              <a:off x="3095614" y="214291"/>
              <a:ext cx="371477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9</a:t>
              </a:r>
              <a:r>
                <a:rPr lang="tr-TR" sz="16000" dirty="0" smtClean="0">
                  <a:latin typeface="Hand writing Mutlu" pitchFamily="2" charset="0"/>
                </a:rPr>
                <a:t>0</a:t>
              </a:r>
              <a:endParaRPr lang="tr-TR" sz="16000" dirty="0">
                <a:latin typeface="Hand writing Mutlu" pitchFamily="2" charset="0"/>
              </a:endParaRPr>
            </a:p>
          </p:txBody>
        </p:sp>
        <p:grpSp>
          <p:nvGrpSpPr>
            <p:cNvPr id="4" name="23 Grup"/>
            <p:cNvGrpSpPr/>
            <p:nvPr/>
          </p:nvGrpSpPr>
          <p:grpSpPr>
            <a:xfrm>
              <a:off x="3165645" y="3071810"/>
              <a:ext cx="3574711" cy="2648826"/>
              <a:chOff x="595282" y="1285860"/>
              <a:chExt cx="2863140" cy="2648826"/>
            </a:xfrm>
          </p:grpSpPr>
          <p:sp>
            <p:nvSpPr>
              <p:cNvPr id="13" name="12 Oval"/>
              <p:cNvSpPr/>
              <p:nvPr/>
            </p:nvSpPr>
            <p:spPr>
              <a:xfrm>
                <a:off x="59528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4" name="13 Oval"/>
              <p:cNvSpPr/>
              <p:nvPr/>
            </p:nvSpPr>
            <p:spPr>
              <a:xfrm>
                <a:off x="130966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5" name="14 Oval"/>
              <p:cNvSpPr/>
              <p:nvPr/>
            </p:nvSpPr>
            <p:spPr>
              <a:xfrm>
                <a:off x="202404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6" name="15 Oval"/>
              <p:cNvSpPr/>
              <p:nvPr/>
            </p:nvSpPr>
            <p:spPr>
              <a:xfrm>
                <a:off x="273842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" name="17 Oval"/>
              <p:cNvSpPr/>
              <p:nvPr/>
            </p:nvSpPr>
            <p:spPr>
              <a:xfrm>
                <a:off x="95247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Oval"/>
              <p:cNvSpPr/>
              <p:nvPr/>
            </p:nvSpPr>
            <p:spPr>
              <a:xfrm>
                <a:off x="166685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Oval"/>
              <p:cNvSpPr/>
              <p:nvPr/>
            </p:nvSpPr>
            <p:spPr>
              <a:xfrm>
                <a:off x="238123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Oval"/>
              <p:cNvSpPr/>
              <p:nvPr/>
            </p:nvSpPr>
            <p:spPr>
              <a:xfrm>
                <a:off x="130966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Oval"/>
              <p:cNvSpPr/>
              <p:nvPr/>
            </p:nvSpPr>
            <p:spPr>
              <a:xfrm>
                <a:off x="202404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Oval"/>
              <p:cNvSpPr/>
              <p:nvPr/>
            </p:nvSpPr>
            <p:spPr>
              <a:xfrm>
                <a:off x="1666852" y="3214686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5" name="50 Grup"/>
          <p:cNvGrpSpPr/>
          <p:nvPr/>
        </p:nvGrpSpPr>
        <p:grpSpPr>
          <a:xfrm>
            <a:off x="4452934" y="214290"/>
            <a:ext cx="3714775" cy="5506346"/>
            <a:chOff x="3095613" y="214290"/>
            <a:chExt cx="3714775" cy="5506346"/>
          </a:xfrm>
        </p:grpSpPr>
        <p:grpSp>
          <p:nvGrpSpPr>
            <p:cNvPr id="6" name="48 Grup"/>
            <p:cNvGrpSpPr/>
            <p:nvPr/>
          </p:nvGrpSpPr>
          <p:grpSpPr>
            <a:xfrm>
              <a:off x="4524372" y="1643050"/>
              <a:ext cx="1035280" cy="2139799"/>
              <a:chOff x="7854881" y="2120929"/>
              <a:chExt cx="1035280" cy="2139799"/>
            </a:xfrm>
          </p:grpSpPr>
          <p:pic>
            <p:nvPicPr>
              <p:cNvPr id="66" name="Picture 2" descr="C:\Users\sk\Desktop\4-leaf-clover.jpg"/>
              <p:cNvPicPr>
                <a:picLocks noChangeAspect="1" noChangeArrowheads="1"/>
              </p:cNvPicPr>
              <p:nvPr/>
            </p:nvPicPr>
            <p:blipFill>
              <a:blip r:embed="rId2"/>
              <a:srcRect l="40598" t="63541" r="42735" b="9375"/>
              <a:stretch>
                <a:fillRect/>
              </a:stretch>
            </p:blipFill>
            <p:spPr bwMode="auto">
              <a:xfrm>
                <a:off x="8024834" y="2285992"/>
                <a:ext cx="860294" cy="1974736"/>
              </a:xfrm>
              <a:prstGeom prst="rect">
                <a:avLst/>
              </a:prstGeom>
              <a:noFill/>
            </p:spPr>
          </p:pic>
          <p:sp>
            <p:nvSpPr>
              <p:cNvPr id="67" name="66 Dikdörtgen"/>
              <p:cNvSpPr/>
              <p:nvPr/>
            </p:nvSpPr>
            <p:spPr>
              <a:xfrm rot="2616773">
                <a:off x="7854881" y="2120929"/>
                <a:ext cx="428628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" name="67 Dikdörtgen"/>
              <p:cNvSpPr/>
              <p:nvPr/>
            </p:nvSpPr>
            <p:spPr>
              <a:xfrm rot="20216288">
                <a:off x="8461533" y="2192776"/>
                <a:ext cx="428628" cy="85813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53" name="52 Yuvarlatılmış Dikdörtgen"/>
            <p:cNvSpPr/>
            <p:nvPr/>
          </p:nvSpPr>
          <p:spPr>
            <a:xfrm>
              <a:off x="3095613" y="214290"/>
              <a:ext cx="3714775" cy="2128846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Metin kutusu"/>
            <p:cNvSpPr txBox="1"/>
            <p:nvPr/>
          </p:nvSpPr>
          <p:spPr>
            <a:xfrm>
              <a:off x="3167052" y="214291"/>
              <a:ext cx="3571900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4000" dirty="0" smtClean="0">
                  <a:latin typeface="Hand writing Mutlu" pitchFamily="2" charset="0"/>
                </a:rPr>
                <a:t>100</a:t>
              </a:r>
              <a:endParaRPr lang="tr-TR" sz="14000" dirty="0">
                <a:latin typeface="Hand writing Mutlu" pitchFamily="2" charset="0"/>
              </a:endParaRPr>
            </a:p>
          </p:txBody>
        </p:sp>
        <p:grpSp>
          <p:nvGrpSpPr>
            <p:cNvPr id="7" name="23 Grup"/>
            <p:cNvGrpSpPr/>
            <p:nvPr/>
          </p:nvGrpSpPr>
          <p:grpSpPr>
            <a:xfrm>
              <a:off x="3165645" y="3071810"/>
              <a:ext cx="3574709" cy="2648826"/>
              <a:chOff x="595282" y="1285860"/>
              <a:chExt cx="2863140" cy="2648826"/>
            </a:xfrm>
          </p:grpSpPr>
          <p:sp>
            <p:nvSpPr>
              <p:cNvPr id="56" name="55 Oval"/>
              <p:cNvSpPr/>
              <p:nvPr/>
            </p:nvSpPr>
            <p:spPr>
              <a:xfrm>
                <a:off x="59528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Oval"/>
              <p:cNvSpPr/>
              <p:nvPr/>
            </p:nvSpPr>
            <p:spPr>
              <a:xfrm>
                <a:off x="130966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" name="57 Oval"/>
              <p:cNvSpPr/>
              <p:nvPr/>
            </p:nvSpPr>
            <p:spPr>
              <a:xfrm>
                <a:off x="202404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Oval"/>
              <p:cNvSpPr/>
              <p:nvPr/>
            </p:nvSpPr>
            <p:spPr>
              <a:xfrm>
                <a:off x="2738422" y="1285860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Oval"/>
              <p:cNvSpPr/>
              <p:nvPr/>
            </p:nvSpPr>
            <p:spPr>
              <a:xfrm>
                <a:off x="95247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Oval"/>
              <p:cNvSpPr/>
              <p:nvPr/>
            </p:nvSpPr>
            <p:spPr>
              <a:xfrm>
                <a:off x="166685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Oval"/>
              <p:cNvSpPr/>
              <p:nvPr/>
            </p:nvSpPr>
            <p:spPr>
              <a:xfrm>
                <a:off x="2381232" y="1928802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Oval"/>
              <p:cNvSpPr/>
              <p:nvPr/>
            </p:nvSpPr>
            <p:spPr>
              <a:xfrm>
                <a:off x="130966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Oval"/>
              <p:cNvSpPr/>
              <p:nvPr/>
            </p:nvSpPr>
            <p:spPr>
              <a:xfrm>
                <a:off x="2024042" y="2571744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Oval"/>
              <p:cNvSpPr/>
              <p:nvPr/>
            </p:nvSpPr>
            <p:spPr>
              <a:xfrm>
                <a:off x="1666852" y="3214686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10</Words>
  <PresentationFormat>A4 Kağıt (210x297 mm)</PresentationFormat>
  <Paragraphs>10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Exper</dc:creator>
  <cp:lastModifiedBy>sk</cp:lastModifiedBy>
  <cp:revision>7</cp:revision>
  <dcterms:created xsi:type="dcterms:W3CDTF">2011-12-05T08:38:03Z</dcterms:created>
  <dcterms:modified xsi:type="dcterms:W3CDTF">2011-12-05T21:35:18Z</dcterms:modified>
</cp:coreProperties>
</file>