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6858000" cy="9906000" type="A4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2094" y="-96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72050" y="396701"/>
            <a:ext cx="1543050" cy="8452202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900" y="396701"/>
            <a:ext cx="4514850" cy="8452202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1735" y="6365522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1735" y="4198587"/>
            <a:ext cx="5829300" cy="216693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90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8615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03.12.2011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83770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83770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03.12.2011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03.12.2011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03.12.2011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1" y="394406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81288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901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03.12.2011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4216" y="6934201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4216" y="7752823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03.12.2011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342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03.12.2011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2343150" y="9181396"/>
            <a:ext cx="21717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914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sk\Desktop\711830-footprint001_PRb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276590">
            <a:off x="728145" y="4943740"/>
            <a:ext cx="5577956" cy="4089600"/>
          </a:xfrm>
          <a:prstGeom prst="rect">
            <a:avLst/>
          </a:prstGeom>
          <a:noFill/>
        </p:spPr>
      </p:pic>
      <p:grpSp>
        <p:nvGrpSpPr>
          <p:cNvPr id="13" name="12 Grup"/>
          <p:cNvGrpSpPr/>
          <p:nvPr/>
        </p:nvGrpSpPr>
        <p:grpSpPr>
          <a:xfrm>
            <a:off x="714356" y="1095348"/>
            <a:ext cx="5572164" cy="4091032"/>
            <a:chOff x="215850" y="815057"/>
            <a:chExt cx="6587083" cy="4442761"/>
          </a:xfrm>
        </p:grpSpPr>
        <p:pic>
          <p:nvPicPr>
            <p:cNvPr id="1027" name="Picture 3" descr="C:\Users\sk\Desktop\711830-footprint001_PRb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19998779">
              <a:off x="215850" y="815057"/>
              <a:ext cx="6587083" cy="4442761"/>
            </a:xfrm>
            <a:prstGeom prst="rect">
              <a:avLst/>
            </a:prstGeom>
            <a:noFill/>
          </p:spPr>
        </p:pic>
        <p:sp>
          <p:nvSpPr>
            <p:cNvPr id="12" name="11 Metin kutusu"/>
            <p:cNvSpPr txBox="1"/>
            <p:nvPr/>
          </p:nvSpPr>
          <p:spPr>
            <a:xfrm>
              <a:off x="1643050" y="1595414"/>
              <a:ext cx="3718434" cy="27741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16000" dirty="0" smtClean="0">
                  <a:latin typeface="Hand writing Mutlu" pitchFamily="2" charset="0"/>
                </a:rPr>
                <a:t>5</a:t>
              </a:r>
              <a:endParaRPr lang="tr-TR" sz="16000" dirty="0">
                <a:latin typeface="Hand writing Mutlu" pitchFamily="2" charset="0"/>
              </a:endParaRPr>
            </a:p>
          </p:txBody>
        </p:sp>
      </p:grpSp>
      <p:sp>
        <p:nvSpPr>
          <p:cNvPr id="15" name="14 Metin kutusu"/>
          <p:cNvSpPr txBox="1"/>
          <p:nvPr/>
        </p:nvSpPr>
        <p:spPr>
          <a:xfrm>
            <a:off x="1714488" y="6381760"/>
            <a:ext cx="37184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0" dirty="0" smtClean="0">
                <a:latin typeface="Hand writing Mutlu" pitchFamily="2" charset="0"/>
              </a:rPr>
              <a:t>10</a:t>
            </a:r>
            <a:endParaRPr lang="tr-TR" sz="160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sk\Desktop\711830-footprint001_PRb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276590">
            <a:off x="728145" y="4943740"/>
            <a:ext cx="5577956" cy="4089600"/>
          </a:xfrm>
          <a:prstGeom prst="rect">
            <a:avLst/>
          </a:prstGeom>
          <a:noFill/>
        </p:spPr>
      </p:pic>
      <p:grpSp>
        <p:nvGrpSpPr>
          <p:cNvPr id="2" name="12 Grup"/>
          <p:cNvGrpSpPr/>
          <p:nvPr/>
        </p:nvGrpSpPr>
        <p:grpSpPr>
          <a:xfrm>
            <a:off x="714356" y="1095348"/>
            <a:ext cx="5572164" cy="4091032"/>
            <a:chOff x="215850" y="815057"/>
            <a:chExt cx="6587083" cy="4442761"/>
          </a:xfrm>
        </p:grpSpPr>
        <p:pic>
          <p:nvPicPr>
            <p:cNvPr id="1027" name="Picture 3" descr="C:\Users\sk\Desktop\711830-footprint001_PRb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19998779">
              <a:off x="215850" y="815057"/>
              <a:ext cx="6587083" cy="4442761"/>
            </a:xfrm>
            <a:prstGeom prst="rect">
              <a:avLst/>
            </a:prstGeom>
            <a:noFill/>
          </p:spPr>
        </p:pic>
        <p:sp>
          <p:nvSpPr>
            <p:cNvPr id="12" name="11 Metin kutusu"/>
            <p:cNvSpPr txBox="1"/>
            <p:nvPr/>
          </p:nvSpPr>
          <p:spPr>
            <a:xfrm>
              <a:off x="1643050" y="1595414"/>
              <a:ext cx="3718434" cy="27741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16000" dirty="0" smtClean="0">
                  <a:latin typeface="Hand writing Mutlu" pitchFamily="2" charset="0"/>
                </a:rPr>
                <a:t>15</a:t>
              </a:r>
              <a:endParaRPr lang="tr-TR" sz="16000" dirty="0">
                <a:latin typeface="Hand writing Mutlu" pitchFamily="2" charset="0"/>
              </a:endParaRPr>
            </a:p>
          </p:txBody>
        </p:sp>
      </p:grpSp>
      <p:sp>
        <p:nvSpPr>
          <p:cNvPr id="15" name="14 Metin kutusu"/>
          <p:cNvSpPr txBox="1"/>
          <p:nvPr/>
        </p:nvSpPr>
        <p:spPr>
          <a:xfrm>
            <a:off x="1714488" y="6381760"/>
            <a:ext cx="37184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0" dirty="0" smtClean="0">
                <a:latin typeface="Hand writing Mutlu" pitchFamily="2" charset="0"/>
              </a:rPr>
              <a:t>2</a:t>
            </a:r>
            <a:r>
              <a:rPr lang="tr-TR" sz="16000" dirty="0" smtClean="0">
                <a:latin typeface="Hand writing Mutlu" pitchFamily="2" charset="0"/>
              </a:rPr>
              <a:t>0</a:t>
            </a:r>
            <a:endParaRPr lang="tr-TR" sz="160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sk\Desktop\711830-footprint001_PRb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276590">
            <a:off x="728145" y="4943740"/>
            <a:ext cx="5577956" cy="4089600"/>
          </a:xfrm>
          <a:prstGeom prst="rect">
            <a:avLst/>
          </a:prstGeom>
          <a:noFill/>
        </p:spPr>
      </p:pic>
      <p:grpSp>
        <p:nvGrpSpPr>
          <p:cNvPr id="2" name="12 Grup"/>
          <p:cNvGrpSpPr/>
          <p:nvPr/>
        </p:nvGrpSpPr>
        <p:grpSpPr>
          <a:xfrm>
            <a:off x="714356" y="1095348"/>
            <a:ext cx="5572164" cy="4091032"/>
            <a:chOff x="215850" y="815057"/>
            <a:chExt cx="6587083" cy="4442761"/>
          </a:xfrm>
        </p:grpSpPr>
        <p:pic>
          <p:nvPicPr>
            <p:cNvPr id="1027" name="Picture 3" descr="C:\Users\sk\Desktop\711830-footprint001_PRb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19998779">
              <a:off x="215850" y="815057"/>
              <a:ext cx="6587083" cy="4442761"/>
            </a:xfrm>
            <a:prstGeom prst="rect">
              <a:avLst/>
            </a:prstGeom>
            <a:noFill/>
          </p:spPr>
        </p:pic>
        <p:sp>
          <p:nvSpPr>
            <p:cNvPr id="12" name="11 Metin kutusu"/>
            <p:cNvSpPr txBox="1"/>
            <p:nvPr/>
          </p:nvSpPr>
          <p:spPr>
            <a:xfrm>
              <a:off x="1643050" y="1595414"/>
              <a:ext cx="3718434" cy="27741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16000" dirty="0" smtClean="0">
                  <a:latin typeface="Hand writing Mutlu" pitchFamily="2" charset="0"/>
                </a:rPr>
                <a:t>25</a:t>
              </a:r>
              <a:endParaRPr lang="tr-TR" sz="16000" dirty="0">
                <a:latin typeface="Hand writing Mutlu" pitchFamily="2" charset="0"/>
              </a:endParaRPr>
            </a:p>
          </p:txBody>
        </p:sp>
      </p:grpSp>
      <p:sp>
        <p:nvSpPr>
          <p:cNvPr id="15" name="14 Metin kutusu"/>
          <p:cNvSpPr txBox="1"/>
          <p:nvPr/>
        </p:nvSpPr>
        <p:spPr>
          <a:xfrm>
            <a:off x="1714488" y="6381760"/>
            <a:ext cx="37184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0" dirty="0" smtClean="0">
                <a:latin typeface="Hand writing Mutlu" pitchFamily="2" charset="0"/>
              </a:rPr>
              <a:t>3</a:t>
            </a:r>
            <a:r>
              <a:rPr lang="tr-TR" sz="16000" dirty="0" smtClean="0">
                <a:latin typeface="Hand writing Mutlu" pitchFamily="2" charset="0"/>
              </a:rPr>
              <a:t>0</a:t>
            </a:r>
            <a:endParaRPr lang="tr-TR" sz="160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sk\Desktop\711830-footprint001_PRb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276590">
            <a:off x="728145" y="4943740"/>
            <a:ext cx="5577956" cy="4089600"/>
          </a:xfrm>
          <a:prstGeom prst="rect">
            <a:avLst/>
          </a:prstGeom>
          <a:noFill/>
        </p:spPr>
      </p:pic>
      <p:grpSp>
        <p:nvGrpSpPr>
          <p:cNvPr id="2" name="12 Grup"/>
          <p:cNvGrpSpPr/>
          <p:nvPr/>
        </p:nvGrpSpPr>
        <p:grpSpPr>
          <a:xfrm>
            <a:off x="714356" y="1095348"/>
            <a:ext cx="5572164" cy="4091032"/>
            <a:chOff x="215850" y="815057"/>
            <a:chExt cx="6587083" cy="4442761"/>
          </a:xfrm>
        </p:grpSpPr>
        <p:pic>
          <p:nvPicPr>
            <p:cNvPr id="1027" name="Picture 3" descr="C:\Users\sk\Desktop\711830-footprint001_PRb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19998779">
              <a:off x="215850" y="815057"/>
              <a:ext cx="6587083" cy="4442761"/>
            </a:xfrm>
            <a:prstGeom prst="rect">
              <a:avLst/>
            </a:prstGeom>
            <a:noFill/>
          </p:spPr>
        </p:pic>
        <p:sp>
          <p:nvSpPr>
            <p:cNvPr id="12" name="11 Metin kutusu"/>
            <p:cNvSpPr txBox="1"/>
            <p:nvPr/>
          </p:nvSpPr>
          <p:spPr>
            <a:xfrm>
              <a:off x="1643050" y="1595414"/>
              <a:ext cx="3718434" cy="27741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16000" dirty="0" smtClean="0">
                  <a:latin typeface="Hand writing Mutlu" pitchFamily="2" charset="0"/>
                </a:rPr>
                <a:t>35</a:t>
              </a:r>
              <a:endParaRPr lang="tr-TR" sz="16000" dirty="0">
                <a:latin typeface="Hand writing Mutlu" pitchFamily="2" charset="0"/>
              </a:endParaRPr>
            </a:p>
          </p:txBody>
        </p:sp>
      </p:grpSp>
      <p:sp>
        <p:nvSpPr>
          <p:cNvPr id="15" name="14 Metin kutusu"/>
          <p:cNvSpPr txBox="1"/>
          <p:nvPr/>
        </p:nvSpPr>
        <p:spPr>
          <a:xfrm>
            <a:off x="1714488" y="6381760"/>
            <a:ext cx="37184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0" dirty="0" smtClean="0">
                <a:latin typeface="Hand writing Mutlu" pitchFamily="2" charset="0"/>
              </a:rPr>
              <a:t>4</a:t>
            </a:r>
            <a:r>
              <a:rPr lang="tr-TR" sz="16000" dirty="0" smtClean="0">
                <a:latin typeface="Hand writing Mutlu" pitchFamily="2" charset="0"/>
              </a:rPr>
              <a:t>0</a:t>
            </a:r>
            <a:endParaRPr lang="tr-TR" sz="160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sk\Desktop\711830-footprint001_PRb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276590">
            <a:off x="728145" y="4943740"/>
            <a:ext cx="5577956" cy="4089600"/>
          </a:xfrm>
          <a:prstGeom prst="rect">
            <a:avLst/>
          </a:prstGeom>
          <a:noFill/>
        </p:spPr>
      </p:pic>
      <p:grpSp>
        <p:nvGrpSpPr>
          <p:cNvPr id="2" name="12 Grup"/>
          <p:cNvGrpSpPr/>
          <p:nvPr/>
        </p:nvGrpSpPr>
        <p:grpSpPr>
          <a:xfrm>
            <a:off x="714356" y="1095348"/>
            <a:ext cx="5572164" cy="4091032"/>
            <a:chOff x="215850" y="815057"/>
            <a:chExt cx="6587083" cy="4442761"/>
          </a:xfrm>
        </p:grpSpPr>
        <p:pic>
          <p:nvPicPr>
            <p:cNvPr id="1027" name="Picture 3" descr="C:\Users\sk\Desktop\711830-footprint001_PRb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19998779">
              <a:off x="215850" y="815057"/>
              <a:ext cx="6587083" cy="4442761"/>
            </a:xfrm>
            <a:prstGeom prst="rect">
              <a:avLst/>
            </a:prstGeom>
            <a:noFill/>
          </p:spPr>
        </p:pic>
        <p:sp>
          <p:nvSpPr>
            <p:cNvPr id="12" name="11 Metin kutusu"/>
            <p:cNvSpPr txBox="1"/>
            <p:nvPr/>
          </p:nvSpPr>
          <p:spPr>
            <a:xfrm>
              <a:off x="1643050" y="1595414"/>
              <a:ext cx="3718434" cy="27741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16000" dirty="0" smtClean="0">
                  <a:latin typeface="Hand writing Mutlu" pitchFamily="2" charset="0"/>
                </a:rPr>
                <a:t>45</a:t>
              </a:r>
              <a:endParaRPr lang="tr-TR" sz="16000" dirty="0">
                <a:latin typeface="Hand writing Mutlu" pitchFamily="2" charset="0"/>
              </a:endParaRPr>
            </a:p>
          </p:txBody>
        </p:sp>
      </p:grpSp>
      <p:sp>
        <p:nvSpPr>
          <p:cNvPr id="15" name="14 Metin kutusu"/>
          <p:cNvSpPr txBox="1"/>
          <p:nvPr/>
        </p:nvSpPr>
        <p:spPr>
          <a:xfrm>
            <a:off x="1714488" y="6381760"/>
            <a:ext cx="37184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0" dirty="0" smtClean="0">
                <a:latin typeface="Hand writing Mutlu" pitchFamily="2" charset="0"/>
              </a:rPr>
              <a:t>5</a:t>
            </a:r>
            <a:r>
              <a:rPr lang="tr-TR" sz="16000" dirty="0" smtClean="0">
                <a:latin typeface="Hand writing Mutlu" pitchFamily="2" charset="0"/>
              </a:rPr>
              <a:t>0</a:t>
            </a:r>
            <a:endParaRPr lang="tr-TR" sz="160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10</Words>
  <PresentationFormat>A4 Kağıt (210x297 mm)</PresentationFormat>
  <Paragraphs>10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Ofis Teması</vt:lpstr>
      <vt:lpstr>Slayt 1</vt:lpstr>
      <vt:lpstr>Slayt 2</vt:lpstr>
      <vt:lpstr>Slayt 3</vt:lpstr>
      <vt:lpstr>Slayt 4</vt:lpstr>
      <vt:lpstr>Slayt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mügmur</dc:creator>
  <cp:lastModifiedBy>sk</cp:lastModifiedBy>
  <cp:revision>3</cp:revision>
  <dcterms:created xsi:type="dcterms:W3CDTF">2011-12-02T22:40:45Z</dcterms:created>
  <dcterms:modified xsi:type="dcterms:W3CDTF">2011-12-03T08:40:44Z</dcterms:modified>
</cp:coreProperties>
</file>