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64" r:id="rId4"/>
    <p:sldId id="265" r:id="rId5"/>
    <p:sldId id="266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07.12.2011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07.12.2011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07.12.2011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07.12.2011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1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07.12.2011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07.12.2011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07.12.2011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52 Grup"/>
          <p:cNvGrpSpPr/>
          <p:nvPr/>
        </p:nvGrpSpPr>
        <p:grpSpPr>
          <a:xfrm>
            <a:off x="153834" y="1"/>
            <a:ext cx="3429024" cy="6340735"/>
            <a:chOff x="3095612" y="0"/>
            <a:chExt cx="3714776" cy="6340735"/>
          </a:xfrm>
        </p:grpSpPr>
        <p:pic>
          <p:nvPicPr>
            <p:cNvPr id="1026" name="Picture 2" descr="C:\Users\sk\Desktop\rabbit_logo_by_sebreg-d2z8b1t.jpg"/>
            <p:cNvPicPr>
              <a:picLocks noChangeAspect="1" noChangeArrowheads="1"/>
            </p:cNvPicPr>
            <p:nvPr/>
          </p:nvPicPr>
          <p:blipFill>
            <a:blip r:embed="rId2"/>
            <a:srcRect l="25589" t="6627" r="25617" b="13936"/>
            <a:stretch>
              <a:fillRect/>
            </a:stretch>
          </p:blipFill>
          <p:spPr bwMode="auto">
            <a:xfrm>
              <a:off x="3524240" y="0"/>
              <a:ext cx="2857520" cy="4071966"/>
            </a:xfrm>
            <a:prstGeom prst="rect">
              <a:avLst/>
            </a:prstGeom>
            <a:noFill/>
          </p:spPr>
        </p:pic>
        <p:grpSp>
          <p:nvGrpSpPr>
            <p:cNvPr id="3" name="51 Grup"/>
            <p:cNvGrpSpPr/>
            <p:nvPr/>
          </p:nvGrpSpPr>
          <p:grpSpPr>
            <a:xfrm>
              <a:off x="3095612" y="3786190"/>
              <a:ext cx="3714776" cy="2554545"/>
              <a:chOff x="3095612" y="2151728"/>
              <a:chExt cx="3714776" cy="2554545"/>
            </a:xfrm>
          </p:grpSpPr>
          <p:sp>
            <p:nvSpPr>
              <p:cNvPr id="45" name="44 Yuvarlatılmış Dikdörtgen"/>
              <p:cNvSpPr/>
              <p:nvPr/>
            </p:nvSpPr>
            <p:spPr>
              <a:xfrm>
                <a:off x="3095612" y="2214554"/>
                <a:ext cx="3714776" cy="1928826"/>
              </a:xfrm>
              <a:prstGeom prst="roundRect">
                <a:avLst/>
              </a:prstGeom>
              <a:solidFill>
                <a:schemeClr val="bg1"/>
              </a:solidFill>
              <a:ln w="1143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sz="16000" dirty="0">
                  <a:solidFill>
                    <a:schemeClr val="tx1"/>
                  </a:solidFill>
                  <a:latin typeface="Hand writing Mutlu" pitchFamily="2" charset="0"/>
                </a:endParaRPr>
              </a:p>
            </p:txBody>
          </p:sp>
          <p:sp>
            <p:nvSpPr>
              <p:cNvPr id="51" name="50 Metin kutusu"/>
              <p:cNvSpPr txBox="1"/>
              <p:nvPr/>
            </p:nvSpPr>
            <p:spPr>
              <a:xfrm>
                <a:off x="3167050" y="2151728"/>
                <a:ext cx="3571899" cy="2554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r-TR" sz="16000" dirty="0" smtClean="0">
                    <a:latin typeface="Hand writing Mutlu" pitchFamily="2" charset="0"/>
                  </a:rPr>
                  <a:t>2</a:t>
                </a:r>
                <a:endParaRPr lang="tr-TR" sz="16000" dirty="0">
                  <a:latin typeface="Hand writing Mutlu" pitchFamily="2" charset="0"/>
                </a:endParaRPr>
              </a:p>
            </p:txBody>
          </p:sp>
        </p:grpSp>
      </p:grpSp>
      <p:grpSp>
        <p:nvGrpSpPr>
          <p:cNvPr id="4" name="53 Grup"/>
          <p:cNvGrpSpPr/>
          <p:nvPr/>
        </p:nvGrpSpPr>
        <p:grpSpPr>
          <a:xfrm>
            <a:off x="3714744" y="1"/>
            <a:ext cx="3429024" cy="6340735"/>
            <a:chOff x="3095612" y="0"/>
            <a:chExt cx="3714776" cy="6340735"/>
          </a:xfrm>
        </p:grpSpPr>
        <p:pic>
          <p:nvPicPr>
            <p:cNvPr id="55" name="Picture 2" descr="C:\Users\sk\Desktop\rabbit_logo_by_sebreg-d2z8b1t.jpg"/>
            <p:cNvPicPr>
              <a:picLocks noChangeAspect="1" noChangeArrowheads="1"/>
            </p:cNvPicPr>
            <p:nvPr/>
          </p:nvPicPr>
          <p:blipFill>
            <a:blip r:embed="rId2"/>
            <a:srcRect l="25589" t="6627" r="25617" b="13936"/>
            <a:stretch>
              <a:fillRect/>
            </a:stretch>
          </p:blipFill>
          <p:spPr bwMode="auto">
            <a:xfrm>
              <a:off x="3524240" y="0"/>
              <a:ext cx="2857520" cy="4071966"/>
            </a:xfrm>
            <a:prstGeom prst="rect">
              <a:avLst/>
            </a:prstGeom>
            <a:noFill/>
          </p:spPr>
        </p:pic>
        <p:grpSp>
          <p:nvGrpSpPr>
            <p:cNvPr id="5" name="51 Grup"/>
            <p:cNvGrpSpPr/>
            <p:nvPr/>
          </p:nvGrpSpPr>
          <p:grpSpPr>
            <a:xfrm>
              <a:off x="3095612" y="3786190"/>
              <a:ext cx="3714776" cy="2554545"/>
              <a:chOff x="3095612" y="2151728"/>
              <a:chExt cx="3714776" cy="2554545"/>
            </a:xfrm>
          </p:grpSpPr>
          <p:sp>
            <p:nvSpPr>
              <p:cNvPr id="57" name="56 Yuvarlatılmış Dikdörtgen"/>
              <p:cNvSpPr/>
              <p:nvPr/>
            </p:nvSpPr>
            <p:spPr>
              <a:xfrm>
                <a:off x="3095612" y="2214554"/>
                <a:ext cx="3714776" cy="1928826"/>
              </a:xfrm>
              <a:prstGeom prst="roundRect">
                <a:avLst/>
              </a:prstGeom>
              <a:solidFill>
                <a:schemeClr val="bg1"/>
              </a:solidFill>
              <a:ln w="1143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sz="16000" dirty="0">
                  <a:solidFill>
                    <a:schemeClr val="tx1"/>
                  </a:solidFill>
                  <a:latin typeface="Hand writing Mutlu" pitchFamily="2" charset="0"/>
                </a:endParaRPr>
              </a:p>
            </p:txBody>
          </p:sp>
          <p:sp>
            <p:nvSpPr>
              <p:cNvPr id="58" name="57 Metin kutusu"/>
              <p:cNvSpPr txBox="1"/>
              <p:nvPr/>
            </p:nvSpPr>
            <p:spPr>
              <a:xfrm>
                <a:off x="3167051" y="2151728"/>
                <a:ext cx="3571900" cy="2554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r-TR" sz="16000" dirty="0" smtClean="0">
                    <a:latin typeface="Hand writing Mutlu" pitchFamily="2" charset="0"/>
                  </a:rPr>
                  <a:t>4</a:t>
                </a:r>
                <a:endParaRPr lang="tr-TR" sz="16000" dirty="0">
                  <a:latin typeface="Hand writing Mutlu" pitchFamily="2" charset="0"/>
                </a:endParaRPr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52 Grup"/>
          <p:cNvGrpSpPr/>
          <p:nvPr/>
        </p:nvGrpSpPr>
        <p:grpSpPr>
          <a:xfrm>
            <a:off x="153834" y="1"/>
            <a:ext cx="3429024" cy="6340735"/>
            <a:chOff x="3095612" y="0"/>
            <a:chExt cx="3714776" cy="6340735"/>
          </a:xfrm>
        </p:grpSpPr>
        <p:pic>
          <p:nvPicPr>
            <p:cNvPr id="1026" name="Picture 2" descr="C:\Users\sk\Desktop\rabbit_logo_by_sebreg-d2z8b1t.jpg"/>
            <p:cNvPicPr>
              <a:picLocks noChangeAspect="1" noChangeArrowheads="1"/>
            </p:cNvPicPr>
            <p:nvPr/>
          </p:nvPicPr>
          <p:blipFill>
            <a:blip r:embed="rId2"/>
            <a:srcRect l="25589" t="6627" r="25617" b="13936"/>
            <a:stretch>
              <a:fillRect/>
            </a:stretch>
          </p:blipFill>
          <p:spPr bwMode="auto">
            <a:xfrm>
              <a:off x="3524240" y="0"/>
              <a:ext cx="2857520" cy="4071966"/>
            </a:xfrm>
            <a:prstGeom prst="rect">
              <a:avLst/>
            </a:prstGeom>
            <a:noFill/>
          </p:spPr>
        </p:pic>
        <p:grpSp>
          <p:nvGrpSpPr>
            <p:cNvPr id="3" name="51 Grup"/>
            <p:cNvGrpSpPr/>
            <p:nvPr/>
          </p:nvGrpSpPr>
          <p:grpSpPr>
            <a:xfrm>
              <a:off x="3095612" y="3786190"/>
              <a:ext cx="3714776" cy="2554545"/>
              <a:chOff x="3095612" y="2151728"/>
              <a:chExt cx="3714776" cy="2554545"/>
            </a:xfrm>
          </p:grpSpPr>
          <p:sp>
            <p:nvSpPr>
              <p:cNvPr id="45" name="44 Yuvarlatılmış Dikdörtgen"/>
              <p:cNvSpPr/>
              <p:nvPr/>
            </p:nvSpPr>
            <p:spPr>
              <a:xfrm>
                <a:off x="3095612" y="2214554"/>
                <a:ext cx="3714776" cy="1928826"/>
              </a:xfrm>
              <a:prstGeom prst="roundRect">
                <a:avLst/>
              </a:prstGeom>
              <a:solidFill>
                <a:schemeClr val="bg1"/>
              </a:solidFill>
              <a:ln w="1143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sz="16000" dirty="0">
                  <a:solidFill>
                    <a:schemeClr val="tx1"/>
                  </a:solidFill>
                  <a:latin typeface="Hand writing Mutlu" pitchFamily="2" charset="0"/>
                </a:endParaRPr>
              </a:p>
            </p:txBody>
          </p:sp>
          <p:sp>
            <p:nvSpPr>
              <p:cNvPr id="51" name="50 Metin kutusu"/>
              <p:cNvSpPr txBox="1"/>
              <p:nvPr/>
            </p:nvSpPr>
            <p:spPr>
              <a:xfrm>
                <a:off x="3167050" y="2151728"/>
                <a:ext cx="3571899" cy="2554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r-TR" sz="16000" dirty="0" smtClean="0">
                    <a:latin typeface="Hand writing Mutlu" pitchFamily="2" charset="0"/>
                  </a:rPr>
                  <a:t>6</a:t>
                </a:r>
                <a:endParaRPr lang="tr-TR" sz="16000" dirty="0">
                  <a:latin typeface="Hand writing Mutlu" pitchFamily="2" charset="0"/>
                </a:endParaRPr>
              </a:p>
            </p:txBody>
          </p:sp>
        </p:grpSp>
      </p:grpSp>
      <p:grpSp>
        <p:nvGrpSpPr>
          <p:cNvPr id="4" name="53 Grup"/>
          <p:cNvGrpSpPr/>
          <p:nvPr/>
        </p:nvGrpSpPr>
        <p:grpSpPr>
          <a:xfrm>
            <a:off x="3714744" y="1"/>
            <a:ext cx="3429024" cy="6340735"/>
            <a:chOff x="3095612" y="0"/>
            <a:chExt cx="3714776" cy="6340735"/>
          </a:xfrm>
        </p:grpSpPr>
        <p:pic>
          <p:nvPicPr>
            <p:cNvPr id="55" name="Picture 2" descr="C:\Users\sk\Desktop\rabbit_logo_by_sebreg-d2z8b1t.jpg"/>
            <p:cNvPicPr>
              <a:picLocks noChangeAspect="1" noChangeArrowheads="1"/>
            </p:cNvPicPr>
            <p:nvPr/>
          </p:nvPicPr>
          <p:blipFill>
            <a:blip r:embed="rId2"/>
            <a:srcRect l="25589" t="6627" r="25617" b="13936"/>
            <a:stretch>
              <a:fillRect/>
            </a:stretch>
          </p:blipFill>
          <p:spPr bwMode="auto">
            <a:xfrm>
              <a:off x="3524240" y="0"/>
              <a:ext cx="2857520" cy="4071966"/>
            </a:xfrm>
            <a:prstGeom prst="rect">
              <a:avLst/>
            </a:prstGeom>
            <a:noFill/>
          </p:spPr>
        </p:pic>
        <p:grpSp>
          <p:nvGrpSpPr>
            <p:cNvPr id="5" name="51 Grup"/>
            <p:cNvGrpSpPr/>
            <p:nvPr/>
          </p:nvGrpSpPr>
          <p:grpSpPr>
            <a:xfrm>
              <a:off x="3095612" y="3786190"/>
              <a:ext cx="3714776" cy="2554545"/>
              <a:chOff x="3095612" y="2151728"/>
              <a:chExt cx="3714776" cy="2554545"/>
            </a:xfrm>
          </p:grpSpPr>
          <p:sp>
            <p:nvSpPr>
              <p:cNvPr id="57" name="56 Yuvarlatılmış Dikdörtgen"/>
              <p:cNvSpPr/>
              <p:nvPr/>
            </p:nvSpPr>
            <p:spPr>
              <a:xfrm>
                <a:off x="3095612" y="2214554"/>
                <a:ext cx="3714776" cy="1928826"/>
              </a:xfrm>
              <a:prstGeom prst="roundRect">
                <a:avLst/>
              </a:prstGeom>
              <a:solidFill>
                <a:schemeClr val="bg1"/>
              </a:solidFill>
              <a:ln w="1143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sz="16000" dirty="0">
                  <a:solidFill>
                    <a:schemeClr val="tx1"/>
                  </a:solidFill>
                  <a:latin typeface="Hand writing Mutlu" pitchFamily="2" charset="0"/>
                </a:endParaRPr>
              </a:p>
            </p:txBody>
          </p:sp>
          <p:sp>
            <p:nvSpPr>
              <p:cNvPr id="58" name="57 Metin kutusu"/>
              <p:cNvSpPr txBox="1"/>
              <p:nvPr/>
            </p:nvSpPr>
            <p:spPr>
              <a:xfrm>
                <a:off x="3167051" y="2151728"/>
                <a:ext cx="3571900" cy="2554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r-TR" sz="16000" dirty="0" smtClean="0">
                    <a:latin typeface="Hand writing Mutlu" pitchFamily="2" charset="0"/>
                  </a:rPr>
                  <a:t>8</a:t>
                </a:r>
                <a:endParaRPr lang="tr-TR" sz="16000" dirty="0">
                  <a:latin typeface="Hand writing Mutlu" pitchFamily="2" charset="0"/>
                </a:endParaRPr>
              </a:p>
            </p:txBody>
          </p: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52 Grup"/>
          <p:cNvGrpSpPr/>
          <p:nvPr/>
        </p:nvGrpSpPr>
        <p:grpSpPr>
          <a:xfrm>
            <a:off x="153834" y="1"/>
            <a:ext cx="3429024" cy="6340735"/>
            <a:chOff x="3095612" y="0"/>
            <a:chExt cx="3714776" cy="6340735"/>
          </a:xfrm>
        </p:grpSpPr>
        <p:pic>
          <p:nvPicPr>
            <p:cNvPr id="1026" name="Picture 2" descr="C:\Users\sk\Desktop\rabbit_logo_by_sebreg-d2z8b1t.jpg"/>
            <p:cNvPicPr>
              <a:picLocks noChangeAspect="1" noChangeArrowheads="1"/>
            </p:cNvPicPr>
            <p:nvPr/>
          </p:nvPicPr>
          <p:blipFill>
            <a:blip r:embed="rId2"/>
            <a:srcRect l="25589" t="6627" r="25617" b="13936"/>
            <a:stretch>
              <a:fillRect/>
            </a:stretch>
          </p:blipFill>
          <p:spPr bwMode="auto">
            <a:xfrm>
              <a:off x="3524240" y="0"/>
              <a:ext cx="2857520" cy="4071966"/>
            </a:xfrm>
            <a:prstGeom prst="rect">
              <a:avLst/>
            </a:prstGeom>
            <a:noFill/>
          </p:spPr>
        </p:pic>
        <p:grpSp>
          <p:nvGrpSpPr>
            <p:cNvPr id="3" name="51 Grup"/>
            <p:cNvGrpSpPr/>
            <p:nvPr/>
          </p:nvGrpSpPr>
          <p:grpSpPr>
            <a:xfrm>
              <a:off x="3095612" y="3786190"/>
              <a:ext cx="3714776" cy="2554545"/>
              <a:chOff x="3095612" y="2151728"/>
              <a:chExt cx="3714776" cy="2554545"/>
            </a:xfrm>
          </p:grpSpPr>
          <p:sp>
            <p:nvSpPr>
              <p:cNvPr id="45" name="44 Yuvarlatılmış Dikdörtgen"/>
              <p:cNvSpPr/>
              <p:nvPr/>
            </p:nvSpPr>
            <p:spPr>
              <a:xfrm>
                <a:off x="3095612" y="2214554"/>
                <a:ext cx="3714776" cy="1928826"/>
              </a:xfrm>
              <a:prstGeom prst="roundRect">
                <a:avLst/>
              </a:prstGeom>
              <a:solidFill>
                <a:schemeClr val="bg1"/>
              </a:solidFill>
              <a:ln w="1143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sz="16000" dirty="0">
                  <a:solidFill>
                    <a:schemeClr val="tx1"/>
                  </a:solidFill>
                  <a:latin typeface="Hand writing Mutlu" pitchFamily="2" charset="0"/>
                </a:endParaRPr>
              </a:p>
            </p:txBody>
          </p:sp>
          <p:sp>
            <p:nvSpPr>
              <p:cNvPr id="51" name="50 Metin kutusu"/>
              <p:cNvSpPr txBox="1"/>
              <p:nvPr/>
            </p:nvSpPr>
            <p:spPr>
              <a:xfrm>
                <a:off x="3167050" y="2151728"/>
                <a:ext cx="3571899" cy="2554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r-TR" sz="16000" dirty="0" smtClean="0">
                    <a:latin typeface="Hand writing Mutlu" pitchFamily="2" charset="0"/>
                  </a:rPr>
                  <a:t>10</a:t>
                </a:r>
                <a:endParaRPr lang="tr-TR" sz="16000" dirty="0">
                  <a:latin typeface="Hand writing Mutlu" pitchFamily="2" charset="0"/>
                </a:endParaRPr>
              </a:p>
            </p:txBody>
          </p:sp>
        </p:grpSp>
      </p:grpSp>
      <p:grpSp>
        <p:nvGrpSpPr>
          <p:cNvPr id="4" name="53 Grup"/>
          <p:cNvGrpSpPr/>
          <p:nvPr/>
        </p:nvGrpSpPr>
        <p:grpSpPr>
          <a:xfrm>
            <a:off x="3714744" y="1"/>
            <a:ext cx="3429024" cy="6340735"/>
            <a:chOff x="3095612" y="0"/>
            <a:chExt cx="3714776" cy="6340735"/>
          </a:xfrm>
        </p:grpSpPr>
        <p:pic>
          <p:nvPicPr>
            <p:cNvPr id="55" name="Picture 2" descr="C:\Users\sk\Desktop\rabbit_logo_by_sebreg-d2z8b1t.jpg"/>
            <p:cNvPicPr>
              <a:picLocks noChangeAspect="1" noChangeArrowheads="1"/>
            </p:cNvPicPr>
            <p:nvPr/>
          </p:nvPicPr>
          <p:blipFill>
            <a:blip r:embed="rId2"/>
            <a:srcRect l="25589" t="6627" r="25617" b="13936"/>
            <a:stretch>
              <a:fillRect/>
            </a:stretch>
          </p:blipFill>
          <p:spPr bwMode="auto">
            <a:xfrm>
              <a:off x="3524240" y="0"/>
              <a:ext cx="2857520" cy="4071966"/>
            </a:xfrm>
            <a:prstGeom prst="rect">
              <a:avLst/>
            </a:prstGeom>
            <a:noFill/>
          </p:spPr>
        </p:pic>
        <p:grpSp>
          <p:nvGrpSpPr>
            <p:cNvPr id="5" name="51 Grup"/>
            <p:cNvGrpSpPr/>
            <p:nvPr/>
          </p:nvGrpSpPr>
          <p:grpSpPr>
            <a:xfrm>
              <a:off x="3095612" y="3786190"/>
              <a:ext cx="3714776" cy="2554545"/>
              <a:chOff x="3095612" y="2151728"/>
              <a:chExt cx="3714776" cy="2554545"/>
            </a:xfrm>
          </p:grpSpPr>
          <p:sp>
            <p:nvSpPr>
              <p:cNvPr id="57" name="56 Yuvarlatılmış Dikdörtgen"/>
              <p:cNvSpPr/>
              <p:nvPr/>
            </p:nvSpPr>
            <p:spPr>
              <a:xfrm>
                <a:off x="3095612" y="2214554"/>
                <a:ext cx="3714776" cy="1928826"/>
              </a:xfrm>
              <a:prstGeom prst="roundRect">
                <a:avLst/>
              </a:prstGeom>
              <a:solidFill>
                <a:schemeClr val="bg1"/>
              </a:solidFill>
              <a:ln w="1143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sz="16000" dirty="0">
                  <a:solidFill>
                    <a:schemeClr val="tx1"/>
                  </a:solidFill>
                  <a:latin typeface="Hand writing Mutlu" pitchFamily="2" charset="0"/>
                </a:endParaRPr>
              </a:p>
            </p:txBody>
          </p:sp>
          <p:sp>
            <p:nvSpPr>
              <p:cNvPr id="58" name="57 Metin kutusu"/>
              <p:cNvSpPr txBox="1"/>
              <p:nvPr/>
            </p:nvSpPr>
            <p:spPr>
              <a:xfrm>
                <a:off x="3167051" y="2151728"/>
                <a:ext cx="3571900" cy="2554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r-TR" sz="16000" dirty="0" smtClean="0">
                    <a:latin typeface="Hand writing Mutlu" pitchFamily="2" charset="0"/>
                  </a:rPr>
                  <a:t>12</a:t>
                </a:r>
                <a:endParaRPr lang="tr-TR" sz="16000" dirty="0">
                  <a:latin typeface="Hand writing Mutlu" pitchFamily="2" charset="0"/>
                </a:endParaRPr>
              </a:p>
            </p:txBody>
          </p:sp>
        </p:grp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52 Grup"/>
          <p:cNvGrpSpPr/>
          <p:nvPr/>
        </p:nvGrpSpPr>
        <p:grpSpPr>
          <a:xfrm>
            <a:off x="153834" y="1"/>
            <a:ext cx="3429024" cy="6340735"/>
            <a:chOff x="3095612" y="0"/>
            <a:chExt cx="3714776" cy="6340735"/>
          </a:xfrm>
        </p:grpSpPr>
        <p:pic>
          <p:nvPicPr>
            <p:cNvPr id="1026" name="Picture 2" descr="C:\Users\sk\Desktop\rabbit_logo_by_sebreg-d2z8b1t.jpg"/>
            <p:cNvPicPr>
              <a:picLocks noChangeAspect="1" noChangeArrowheads="1"/>
            </p:cNvPicPr>
            <p:nvPr/>
          </p:nvPicPr>
          <p:blipFill>
            <a:blip r:embed="rId2"/>
            <a:srcRect l="25589" t="6627" r="25617" b="13936"/>
            <a:stretch>
              <a:fillRect/>
            </a:stretch>
          </p:blipFill>
          <p:spPr bwMode="auto">
            <a:xfrm>
              <a:off x="3524240" y="0"/>
              <a:ext cx="2857520" cy="4071966"/>
            </a:xfrm>
            <a:prstGeom prst="rect">
              <a:avLst/>
            </a:prstGeom>
            <a:noFill/>
          </p:spPr>
        </p:pic>
        <p:grpSp>
          <p:nvGrpSpPr>
            <p:cNvPr id="3" name="51 Grup"/>
            <p:cNvGrpSpPr/>
            <p:nvPr/>
          </p:nvGrpSpPr>
          <p:grpSpPr>
            <a:xfrm>
              <a:off x="3095612" y="3786190"/>
              <a:ext cx="3714776" cy="2554545"/>
              <a:chOff x="3095612" y="2151728"/>
              <a:chExt cx="3714776" cy="2554545"/>
            </a:xfrm>
          </p:grpSpPr>
          <p:sp>
            <p:nvSpPr>
              <p:cNvPr id="45" name="44 Yuvarlatılmış Dikdörtgen"/>
              <p:cNvSpPr/>
              <p:nvPr/>
            </p:nvSpPr>
            <p:spPr>
              <a:xfrm>
                <a:off x="3095612" y="2214554"/>
                <a:ext cx="3714776" cy="1928826"/>
              </a:xfrm>
              <a:prstGeom prst="roundRect">
                <a:avLst/>
              </a:prstGeom>
              <a:solidFill>
                <a:schemeClr val="bg1"/>
              </a:solidFill>
              <a:ln w="1143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sz="16000" dirty="0">
                  <a:solidFill>
                    <a:schemeClr val="tx1"/>
                  </a:solidFill>
                  <a:latin typeface="Hand writing Mutlu" pitchFamily="2" charset="0"/>
                </a:endParaRPr>
              </a:p>
            </p:txBody>
          </p:sp>
          <p:sp>
            <p:nvSpPr>
              <p:cNvPr id="51" name="50 Metin kutusu"/>
              <p:cNvSpPr txBox="1"/>
              <p:nvPr/>
            </p:nvSpPr>
            <p:spPr>
              <a:xfrm>
                <a:off x="3167050" y="2151728"/>
                <a:ext cx="3571899" cy="2554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r-TR" sz="16000" dirty="0" smtClean="0">
                    <a:latin typeface="Hand writing Mutlu" pitchFamily="2" charset="0"/>
                  </a:rPr>
                  <a:t>14</a:t>
                </a:r>
                <a:endParaRPr lang="tr-TR" sz="16000" dirty="0">
                  <a:latin typeface="Hand writing Mutlu" pitchFamily="2" charset="0"/>
                </a:endParaRPr>
              </a:p>
            </p:txBody>
          </p:sp>
        </p:grpSp>
      </p:grpSp>
      <p:grpSp>
        <p:nvGrpSpPr>
          <p:cNvPr id="4" name="53 Grup"/>
          <p:cNvGrpSpPr/>
          <p:nvPr/>
        </p:nvGrpSpPr>
        <p:grpSpPr>
          <a:xfrm>
            <a:off x="3714744" y="1"/>
            <a:ext cx="3429024" cy="6340735"/>
            <a:chOff x="3095612" y="0"/>
            <a:chExt cx="3714776" cy="6340735"/>
          </a:xfrm>
        </p:grpSpPr>
        <p:pic>
          <p:nvPicPr>
            <p:cNvPr id="55" name="Picture 2" descr="C:\Users\sk\Desktop\rabbit_logo_by_sebreg-d2z8b1t.jpg"/>
            <p:cNvPicPr>
              <a:picLocks noChangeAspect="1" noChangeArrowheads="1"/>
            </p:cNvPicPr>
            <p:nvPr/>
          </p:nvPicPr>
          <p:blipFill>
            <a:blip r:embed="rId2"/>
            <a:srcRect l="25589" t="6627" r="25617" b="13936"/>
            <a:stretch>
              <a:fillRect/>
            </a:stretch>
          </p:blipFill>
          <p:spPr bwMode="auto">
            <a:xfrm>
              <a:off x="3524240" y="0"/>
              <a:ext cx="2857520" cy="4071966"/>
            </a:xfrm>
            <a:prstGeom prst="rect">
              <a:avLst/>
            </a:prstGeom>
            <a:noFill/>
          </p:spPr>
        </p:pic>
        <p:grpSp>
          <p:nvGrpSpPr>
            <p:cNvPr id="5" name="51 Grup"/>
            <p:cNvGrpSpPr/>
            <p:nvPr/>
          </p:nvGrpSpPr>
          <p:grpSpPr>
            <a:xfrm>
              <a:off x="3095612" y="3786190"/>
              <a:ext cx="3714776" cy="2554545"/>
              <a:chOff x="3095612" y="2151728"/>
              <a:chExt cx="3714776" cy="2554545"/>
            </a:xfrm>
          </p:grpSpPr>
          <p:sp>
            <p:nvSpPr>
              <p:cNvPr id="57" name="56 Yuvarlatılmış Dikdörtgen"/>
              <p:cNvSpPr/>
              <p:nvPr/>
            </p:nvSpPr>
            <p:spPr>
              <a:xfrm>
                <a:off x="3095612" y="2214554"/>
                <a:ext cx="3714776" cy="1928826"/>
              </a:xfrm>
              <a:prstGeom prst="roundRect">
                <a:avLst/>
              </a:prstGeom>
              <a:solidFill>
                <a:schemeClr val="bg1"/>
              </a:solidFill>
              <a:ln w="1143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sz="16000" dirty="0">
                  <a:solidFill>
                    <a:schemeClr val="tx1"/>
                  </a:solidFill>
                  <a:latin typeface="Hand writing Mutlu" pitchFamily="2" charset="0"/>
                </a:endParaRPr>
              </a:p>
            </p:txBody>
          </p:sp>
          <p:sp>
            <p:nvSpPr>
              <p:cNvPr id="58" name="57 Metin kutusu"/>
              <p:cNvSpPr txBox="1"/>
              <p:nvPr/>
            </p:nvSpPr>
            <p:spPr>
              <a:xfrm>
                <a:off x="3167051" y="2151728"/>
                <a:ext cx="3571900" cy="2554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r-TR" sz="16000" dirty="0" smtClean="0">
                    <a:latin typeface="Hand writing Mutlu" pitchFamily="2" charset="0"/>
                  </a:rPr>
                  <a:t>16</a:t>
                </a:r>
                <a:endParaRPr lang="tr-TR" sz="16000" dirty="0">
                  <a:latin typeface="Hand writing Mutlu" pitchFamily="2" charset="0"/>
                </a:endParaRPr>
              </a:p>
            </p:txBody>
          </p: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52 Grup"/>
          <p:cNvGrpSpPr/>
          <p:nvPr/>
        </p:nvGrpSpPr>
        <p:grpSpPr>
          <a:xfrm>
            <a:off x="153834" y="1"/>
            <a:ext cx="3429024" cy="6340735"/>
            <a:chOff x="3095612" y="0"/>
            <a:chExt cx="3714776" cy="6340735"/>
          </a:xfrm>
        </p:grpSpPr>
        <p:pic>
          <p:nvPicPr>
            <p:cNvPr id="1026" name="Picture 2" descr="C:\Users\sk\Desktop\rabbit_logo_by_sebreg-d2z8b1t.jpg"/>
            <p:cNvPicPr>
              <a:picLocks noChangeAspect="1" noChangeArrowheads="1"/>
            </p:cNvPicPr>
            <p:nvPr/>
          </p:nvPicPr>
          <p:blipFill>
            <a:blip r:embed="rId2"/>
            <a:srcRect l="25589" t="6627" r="25617" b="13936"/>
            <a:stretch>
              <a:fillRect/>
            </a:stretch>
          </p:blipFill>
          <p:spPr bwMode="auto">
            <a:xfrm>
              <a:off x="3524240" y="0"/>
              <a:ext cx="2857520" cy="4071966"/>
            </a:xfrm>
            <a:prstGeom prst="rect">
              <a:avLst/>
            </a:prstGeom>
            <a:noFill/>
          </p:spPr>
        </p:pic>
        <p:grpSp>
          <p:nvGrpSpPr>
            <p:cNvPr id="3" name="51 Grup"/>
            <p:cNvGrpSpPr/>
            <p:nvPr/>
          </p:nvGrpSpPr>
          <p:grpSpPr>
            <a:xfrm>
              <a:off x="3095612" y="3786190"/>
              <a:ext cx="3714776" cy="2554545"/>
              <a:chOff x="3095612" y="2151728"/>
              <a:chExt cx="3714776" cy="2554545"/>
            </a:xfrm>
          </p:grpSpPr>
          <p:sp>
            <p:nvSpPr>
              <p:cNvPr id="45" name="44 Yuvarlatılmış Dikdörtgen"/>
              <p:cNvSpPr/>
              <p:nvPr/>
            </p:nvSpPr>
            <p:spPr>
              <a:xfrm>
                <a:off x="3095612" y="2214554"/>
                <a:ext cx="3714776" cy="1928826"/>
              </a:xfrm>
              <a:prstGeom prst="roundRect">
                <a:avLst/>
              </a:prstGeom>
              <a:solidFill>
                <a:schemeClr val="bg1"/>
              </a:solidFill>
              <a:ln w="1143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sz="16000" dirty="0">
                  <a:solidFill>
                    <a:schemeClr val="tx1"/>
                  </a:solidFill>
                  <a:latin typeface="Hand writing Mutlu" pitchFamily="2" charset="0"/>
                </a:endParaRPr>
              </a:p>
            </p:txBody>
          </p:sp>
          <p:sp>
            <p:nvSpPr>
              <p:cNvPr id="51" name="50 Metin kutusu"/>
              <p:cNvSpPr txBox="1"/>
              <p:nvPr/>
            </p:nvSpPr>
            <p:spPr>
              <a:xfrm>
                <a:off x="3167050" y="2151728"/>
                <a:ext cx="3571899" cy="2554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r-TR" sz="16000" dirty="0" smtClean="0">
                    <a:latin typeface="Hand writing Mutlu" pitchFamily="2" charset="0"/>
                  </a:rPr>
                  <a:t>18</a:t>
                </a:r>
                <a:endParaRPr lang="tr-TR" sz="16000" dirty="0">
                  <a:latin typeface="Hand writing Mutlu" pitchFamily="2" charset="0"/>
                </a:endParaRPr>
              </a:p>
            </p:txBody>
          </p:sp>
        </p:grpSp>
      </p:grpSp>
      <p:grpSp>
        <p:nvGrpSpPr>
          <p:cNvPr id="4" name="53 Grup"/>
          <p:cNvGrpSpPr/>
          <p:nvPr/>
        </p:nvGrpSpPr>
        <p:grpSpPr>
          <a:xfrm>
            <a:off x="3714744" y="1"/>
            <a:ext cx="3429024" cy="6340735"/>
            <a:chOff x="3095612" y="0"/>
            <a:chExt cx="3714776" cy="6340735"/>
          </a:xfrm>
        </p:grpSpPr>
        <p:pic>
          <p:nvPicPr>
            <p:cNvPr id="55" name="Picture 2" descr="C:\Users\sk\Desktop\rabbit_logo_by_sebreg-d2z8b1t.jpg"/>
            <p:cNvPicPr>
              <a:picLocks noChangeAspect="1" noChangeArrowheads="1"/>
            </p:cNvPicPr>
            <p:nvPr/>
          </p:nvPicPr>
          <p:blipFill>
            <a:blip r:embed="rId2"/>
            <a:srcRect l="25589" t="6627" r="25617" b="13936"/>
            <a:stretch>
              <a:fillRect/>
            </a:stretch>
          </p:blipFill>
          <p:spPr bwMode="auto">
            <a:xfrm>
              <a:off x="3524240" y="0"/>
              <a:ext cx="2857520" cy="4071966"/>
            </a:xfrm>
            <a:prstGeom prst="rect">
              <a:avLst/>
            </a:prstGeom>
            <a:noFill/>
          </p:spPr>
        </p:pic>
        <p:grpSp>
          <p:nvGrpSpPr>
            <p:cNvPr id="5" name="51 Grup"/>
            <p:cNvGrpSpPr/>
            <p:nvPr/>
          </p:nvGrpSpPr>
          <p:grpSpPr>
            <a:xfrm>
              <a:off x="3095612" y="3786190"/>
              <a:ext cx="3714776" cy="2554545"/>
              <a:chOff x="3095612" y="2151728"/>
              <a:chExt cx="3714776" cy="2554545"/>
            </a:xfrm>
          </p:grpSpPr>
          <p:sp>
            <p:nvSpPr>
              <p:cNvPr id="57" name="56 Yuvarlatılmış Dikdörtgen"/>
              <p:cNvSpPr/>
              <p:nvPr/>
            </p:nvSpPr>
            <p:spPr>
              <a:xfrm>
                <a:off x="3095612" y="2214554"/>
                <a:ext cx="3714776" cy="1928826"/>
              </a:xfrm>
              <a:prstGeom prst="roundRect">
                <a:avLst/>
              </a:prstGeom>
              <a:solidFill>
                <a:schemeClr val="bg1"/>
              </a:solidFill>
              <a:ln w="1143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sz="16000" dirty="0">
                  <a:solidFill>
                    <a:schemeClr val="tx1"/>
                  </a:solidFill>
                  <a:latin typeface="Hand writing Mutlu" pitchFamily="2" charset="0"/>
                </a:endParaRPr>
              </a:p>
            </p:txBody>
          </p:sp>
          <p:sp>
            <p:nvSpPr>
              <p:cNvPr id="58" name="57 Metin kutusu"/>
              <p:cNvSpPr txBox="1"/>
              <p:nvPr/>
            </p:nvSpPr>
            <p:spPr>
              <a:xfrm>
                <a:off x="3167051" y="2151728"/>
                <a:ext cx="3571900" cy="2554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r-TR" sz="16000" dirty="0" smtClean="0">
                    <a:latin typeface="Hand writing Mutlu" pitchFamily="2" charset="0"/>
                  </a:rPr>
                  <a:t>20</a:t>
                </a:r>
                <a:endParaRPr lang="tr-TR" sz="16000" dirty="0">
                  <a:latin typeface="Hand writing Mutlu" pitchFamily="2" charset="0"/>
                </a:endParaRPr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</Words>
  <PresentationFormat>Ekran Gösterisi (4:3)</PresentationFormat>
  <Paragraphs>10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Ofis Teması</vt:lpstr>
      <vt:lpstr>Slayt 1</vt:lpstr>
      <vt:lpstr>Slayt 2</vt:lpstr>
      <vt:lpstr>Slayt 3</vt:lpstr>
      <vt:lpstr>Slayt 4</vt:lpstr>
      <vt:lpstr>Slayt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mügmur</dc:creator>
  <cp:lastModifiedBy>sk</cp:lastModifiedBy>
  <cp:revision>1</cp:revision>
  <dcterms:created xsi:type="dcterms:W3CDTF">2011-12-07T21:52:21Z</dcterms:created>
  <dcterms:modified xsi:type="dcterms:W3CDTF">2011-12-07T21:53:54Z</dcterms:modified>
</cp:coreProperties>
</file>