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0" r:id="rId3"/>
    <p:sldId id="271" r:id="rId4"/>
    <p:sldId id="272" r:id="rId5"/>
    <p:sldId id="273" r:id="rId6"/>
    <p:sldId id="279" r:id="rId7"/>
    <p:sldId id="280" r:id="rId8"/>
    <p:sldId id="274" r:id="rId9"/>
    <p:sldId id="275" r:id="rId10"/>
    <p:sldId id="276" r:id="rId11"/>
    <p:sldId id="277" r:id="rId12"/>
    <p:sldId id="278" r:id="rId13"/>
    <p:sldId id="257" r:id="rId14"/>
    <p:sldId id="281" r:id="rId15"/>
    <p:sldId id="289" r:id="rId16"/>
    <p:sldId id="290" r:id="rId17"/>
    <p:sldId id="291" r:id="rId18"/>
    <p:sldId id="282" r:id="rId19"/>
    <p:sldId id="292" r:id="rId20"/>
    <p:sldId id="293" r:id="rId21"/>
    <p:sldId id="283" r:id="rId22"/>
    <p:sldId id="294" r:id="rId23"/>
    <p:sldId id="295" r:id="rId24"/>
    <p:sldId id="296" r:id="rId25"/>
    <p:sldId id="284" r:id="rId26"/>
    <p:sldId id="297" r:id="rId27"/>
    <p:sldId id="285" r:id="rId28"/>
    <p:sldId id="286" r:id="rId29"/>
    <p:sldId id="298" r:id="rId30"/>
    <p:sldId id="299" r:id="rId31"/>
    <p:sldId id="300" r:id="rId32"/>
    <p:sldId id="301" r:id="rId33"/>
    <p:sldId id="287" r:id="rId34"/>
    <p:sldId id="302" r:id="rId35"/>
    <p:sldId id="303" r:id="rId36"/>
    <p:sldId id="288" r:id="rId37"/>
    <p:sldId id="304" r:id="rId38"/>
    <p:sldId id="305" r:id="rId39"/>
    <p:sldId id="306" r:id="rId40"/>
    <p:sldId id="307" r:id="rId41"/>
    <p:sldId id="308" r:id="rId42"/>
    <p:sldId id="309" r:id="rId43"/>
    <p:sldId id="310" r:id="rId44"/>
    <p:sldId id="311" r:id="rId45"/>
    <p:sldId id="312" r:id="rId46"/>
    <p:sldId id="313" r:id="rId47"/>
    <p:sldId id="314" r:id="rId48"/>
    <p:sldId id="317" r:id="rId49"/>
    <p:sldId id="315" r:id="rId50"/>
    <p:sldId id="316" r:id="rId51"/>
    <p:sldId id="318" r:id="rId52"/>
    <p:sldId id="329" r:id="rId53"/>
    <p:sldId id="319" r:id="rId54"/>
    <p:sldId id="320" r:id="rId55"/>
    <p:sldId id="321" r:id="rId56"/>
    <p:sldId id="322" r:id="rId57"/>
    <p:sldId id="323" r:id="rId58"/>
    <p:sldId id="324" r:id="rId59"/>
    <p:sldId id="325" r:id="rId60"/>
    <p:sldId id="327" r:id="rId61"/>
    <p:sldId id="328" r:id="rId62"/>
    <p:sldId id="330" r:id="rId6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03" autoAdjust="0"/>
    <p:restoredTop sz="94624" autoAdjust="0"/>
  </p:normalViewPr>
  <p:slideViewPr>
    <p:cSldViewPr>
      <p:cViewPr varScale="1">
        <p:scale>
          <a:sx n="69" d="100"/>
          <a:sy n="69" d="100"/>
        </p:scale>
        <p:origin x="-90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0752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24.02.2013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24.02.2013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24.02.2013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24.02.2013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24.02.2013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24.02.2013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24.02.2013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0" y="0"/>
            <a:ext cx="4114800" cy="2667000"/>
          </a:xfrm>
        </p:spPr>
        <p:txBody>
          <a:bodyPr>
            <a:normAutofit/>
          </a:bodyPr>
          <a:lstStyle/>
          <a:p>
            <a:pPr algn="r">
              <a:lnSpc>
                <a:spcPct val="80000"/>
              </a:lnSpc>
            </a:pPr>
            <a:r>
              <a:rPr lang="tr-TR" sz="20000" dirty="0">
                <a:latin typeface="Hand writing Mutlu" pitchFamily="2" charset="0"/>
              </a:rPr>
              <a:t>  </a:t>
            </a:r>
            <a:r>
              <a:rPr lang="tr-TR" sz="20000" dirty="0" smtClean="0">
                <a:solidFill>
                  <a:srgbClr val="0066FF"/>
                </a:solidFill>
                <a:latin typeface="Hand writing Mutlu" pitchFamily="2" charset="0"/>
              </a:rPr>
              <a:t>a</a:t>
            </a:r>
            <a:endParaRPr lang="tr-TR" sz="20000" dirty="0">
              <a:solidFill>
                <a:srgbClr val="0066FF"/>
              </a:solidFill>
              <a:latin typeface="Hand writing Mutlu" pitchFamily="2" charset="0"/>
            </a:endParaRP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4000496" y="0"/>
            <a:ext cx="41148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tr-TR" sz="20000" dirty="0" smtClean="0">
                <a:solidFill>
                  <a:srgbClr val="FF5050"/>
                </a:solidFill>
                <a:latin typeface="Hand writing Mutlu" pitchFamily="2" charset="0"/>
              </a:rPr>
              <a:t>z</a:t>
            </a:r>
            <a:endParaRPr lang="tr-TR" sz="20000" dirty="0">
              <a:solidFill>
                <a:srgbClr val="FF505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785786" y="0"/>
            <a:ext cx="4257708" cy="2667000"/>
          </a:xfrm>
        </p:spPr>
        <p:txBody>
          <a:bodyPr>
            <a:normAutofit/>
          </a:bodyPr>
          <a:lstStyle/>
          <a:p>
            <a:pPr algn="r">
              <a:lnSpc>
                <a:spcPct val="80000"/>
              </a:lnSpc>
            </a:pPr>
            <a:r>
              <a:rPr lang="tr-TR" sz="20000" dirty="0" smtClean="0">
                <a:solidFill>
                  <a:srgbClr val="0066FF"/>
                </a:solidFill>
                <a:latin typeface="Hand writing Mutlu" pitchFamily="2" charset="0"/>
              </a:rPr>
              <a:t>u</a:t>
            </a:r>
            <a:endParaRPr lang="tr-TR" sz="20000" dirty="0">
              <a:solidFill>
                <a:srgbClr val="0066FF"/>
              </a:solidFill>
              <a:latin typeface="Hand writing Mutlu" pitchFamily="2" charset="0"/>
            </a:endParaRP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4857752" y="0"/>
            <a:ext cx="2363154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tr-TR" sz="20000" dirty="0" smtClean="0">
                <a:solidFill>
                  <a:srgbClr val="FF5050"/>
                </a:solidFill>
                <a:latin typeface="Hand writing Mutlu" pitchFamily="2" charset="0"/>
              </a:rPr>
              <a:t>ç</a:t>
            </a:r>
            <a:endParaRPr lang="tr-TR" sz="20000" dirty="0">
              <a:solidFill>
                <a:srgbClr val="FF505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785786" y="0"/>
            <a:ext cx="4257708" cy="2667000"/>
          </a:xfrm>
        </p:spPr>
        <p:txBody>
          <a:bodyPr>
            <a:normAutofit/>
          </a:bodyPr>
          <a:lstStyle/>
          <a:p>
            <a:pPr algn="r">
              <a:lnSpc>
                <a:spcPct val="80000"/>
              </a:lnSpc>
            </a:pPr>
            <a:r>
              <a:rPr lang="tr-TR" sz="20000" dirty="0" smtClean="0">
                <a:solidFill>
                  <a:srgbClr val="0066FF"/>
                </a:solidFill>
                <a:latin typeface="Hand writing Mutlu" pitchFamily="2" charset="0"/>
              </a:rPr>
              <a:t>ü</a:t>
            </a:r>
            <a:endParaRPr lang="tr-TR" sz="20000" dirty="0">
              <a:solidFill>
                <a:srgbClr val="0066FF"/>
              </a:solidFill>
              <a:latin typeface="Hand writing Mutlu" pitchFamily="2" charset="0"/>
            </a:endParaRP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4857752" y="0"/>
            <a:ext cx="2363154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tr-TR" sz="20000" dirty="0" smtClean="0">
                <a:solidFill>
                  <a:srgbClr val="FF5050"/>
                </a:solidFill>
                <a:latin typeface="Hand writing Mutlu" pitchFamily="2" charset="0"/>
              </a:rPr>
              <a:t>ç</a:t>
            </a:r>
            <a:endParaRPr lang="tr-TR" sz="20000" dirty="0">
              <a:solidFill>
                <a:srgbClr val="FF505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tr-TR" sz="6500" dirty="0" smtClean="0">
                <a:solidFill>
                  <a:srgbClr val="FF0000"/>
                </a:solidFill>
                <a:latin typeface="Hand writing Mutlu" pitchFamily="2" charset="0"/>
              </a:rPr>
              <a:t>ÜÇ</a:t>
            </a:r>
            <a:endParaRPr lang="tr-TR" sz="65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57224" y="1600200"/>
            <a:ext cx="7829576" cy="4972072"/>
          </a:xfrm>
        </p:spPr>
        <p:txBody>
          <a:bodyPr>
            <a:normAutofit lnSpcReduction="10000"/>
          </a:bodyPr>
          <a:lstStyle/>
          <a:p>
            <a:pPr>
              <a:buFontTx/>
              <a:buNone/>
            </a:pPr>
            <a:r>
              <a:rPr lang="tr-TR" sz="4000" dirty="0" smtClean="0">
                <a:solidFill>
                  <a:srgbClr val="0000FF"/>
                </a:solidFill>
                <a:latin typeface="Hand writing Mutlu" pitchFamily="2" charset="0"/>
              </a:rPr>
              <a:t>Ay</a:t>
            </a:r>
            <a:r>
              <a:rPr lang="tr-TR" sz="4000" dirty="0" smtClean="0">
                <a:solidFill>
                  <a:srgbClr val="FF0000"/>
                </a:solidFill>
                <a:latin typeface="Hand writing Mutlu" pitchFamily="2" charset="0"/>
              </a:rPr>
              <a:t>ça</a:t>
            </a:r>
            <a:r>
              <a:rPr lang="tr-TR" sz="4000" dirty="0" smtClean="0">
                <a:solidFill>
                  <a:srgbClr val="0000FF"/>
                </a:solidFill>
                <a:latin typeface="Hand writing Mutlu" pitchFamily="2" charset="0"/>
              </a:rPr>
              <a:t>, bak </a:t>
            </a:r>
            <a:r>
              <a:rPr lang="tr-TR" sz="4000" dirty="0" smtClean="0">
                <a:solidFill>
                  <a:srgbClr val="FF0000"/>
                </a:solidFill>
                <a:latin typeface="Hand writing Mutlu" pitchFamily="2" charset="0"/>
              </a:rPr>
              <a:t>ot</a:t>
            </a:r>
            <a:r>
              <a:rPr lang="tr-TR" sz="4000" dirty="0" smtClean="0">
                <a:solidFill>
                  <a:srgbClr val="0000FF"/>
                </a:solidFill>
                <a:latin typeface="Hand writing Mutlu" pitchFamily="2" charset="0"/>
              </a:rPr>
              <a:t>uz tane </a:t>
            </a:r>
            <a:r>
              <a:rPr lang="tr-TR" sz="4000" dirty="0" smtClean="0">
                <a:solidFill>
                  <a:srgbClr val="FF0000"/>
                </a:solidFill>
                <a:latin typeface="Hand writing Mutlu" pitchFamily="2" charset="0"/>
              </a:rPr>
              <a:t>bil</a:t>
            </a:r>
            <a:r>
              <a:rPr lang="tr-TR" sz="4000" dirty="0" smtClean="0">
                <a:solidFill>
                  <a:srgbClr val="0000FF"/>
                </a:solidFill>
                <a:latin typeface="Hand writing Mutlu" pitchFamily="2" charset="0"/>
              </a:rPr>
              <a:t>ye.</a:t>
            </a:r>
          </a:p>
          <a:p>
            <a:pPr>
              <a:buFontTx/>
              <a:buNone/>
            </a:pPr>
            <a:r>
              <a:rPr lang="tr-TR" sz="4000" dirty="0" smtClean="0">
                <a:solidFill>
                  <a:srgbClr val="0000FF"/>
                </a:solidFill>
                <a:latin typeface="Hand writing Mutlu" pitchFamily="2" charset="0"/>
              </a:rPr>
              <a:t>Ay</a:t>
            </a:r>
            <a:r>
              <a:rPr lang="tr-TR" sz="4000" dirty="0" smtClean="0">
                <a:solidFill>
                  <a:srgbClr val="FF0000"/>
                </a:solidFill>
                <a:latin typeface="Hand writing Mutlu" pitchFamily="2" charset="0"/>
              </a:rPr>
              <a:t>ça</a:t>
            </a:r>
            <a:r>
              <a:rPr lang="tr-TR" sz="4000" dirty="0" smtClean="0">
                <a:solidFill>
                  <a:srgbClr val="0000FF"/>
                </a:solidFill>
                <a:latin typeface="Hand writing Mutlu" pitchFamily="2" charset="0"/>
              </a:rPr>
              <a:t>, bil</a:t>
            </a:r>
            <a:r>
              <a:rPr lang="tr-TR" sz="4000" dirty="0" smtClean="0">
                <a:solidFill>
                  <a:srgbClr val="FF0000"/>
                </a:solidFill>
                <a:latin typeface="Hand writing Mutlu" pitchFamily="2" charset="0"/>
              </a:rPr>
              <a:t>ye</a:t>
            </a:r>
            <a:r>
              <a:rPr lang="tr-TR" sz="4000" dirty="0" smtClean="0">
                <a:solidFill>
                  <a:srgbClr val="0000FF"/>
                </a:solidFill>
                <a:latin typeface="Hand writing Mutlu" pitchFamily="2" charset="0"/>
              </a:rPr>
              <a:t>leri say.</a:t>
            </a:r>
          </a:p>
          <a:p>
            <a:pPr>
              <a:buFontTx/>
              <a:buNone/>
            </a:pPr>
            <a:r>
              <a:rPr lang="tr-TR" sz="4000" dirty="0" smtClean="0">
                <a:solidFill>
                  <a:srgbClr val="0000FF"/>
                </a:solidFill>
                <a:latin typeface="Hand writing Mutlu" pitchFamily="2" charset="0"/>
              </a:rPr>
              <a:t>Say Ayça, say.</a:t>
            </a:r>
          </a:p>
          <a:p>
            <a:pPr>
              <a:buFontTx/>
              <a:buNone/>
            </a:pPr>
            <a:r>
              <a:rPr lang="tr-TR" sz="4000" dirty="0" smtClean="0">
                <a:solidFill>
                  <a:srgbClr val="0000FF"/>
                </a:solidFill>
                <a:latin typeface="Hand writing Mutlu" pitchFamily="2" charset="0"/>
              </a:rPr>
              <a:t>Bil</a:t>
            </a:r>
            <a:r>
              <a:rPr lang="tr-TR" sz="4000" dirty="0" smtClean="0">
                <a:solidFill>
                  <a:srgbClr val="FF0000"/>
                </a:solidFill>
                <a:latin typeface="Hand writing Mutlu" pitchFamily="2" charset="0"/>
              </a:rPr>
              <a:t>ye</a:t>
            </a:r>
            <a:r>
              <a:rPr lang="tr-TR" sz="4000" dirty="0" smtClean="0">
                <a:solidFill>
                  <a:srgbClr val="0000FF"/>
                </a:solidFill>
                <a:latin typeface="Hand writing Mutlu" pitchFamily="2" charset="0"/>
              </a:rPr>
              <a:t>leri üç</a:t>
            </a:r>
            <a:r>
              <a:rPr lang="tr-TR" sz="4000" dirty="0" smtClean="0">
                <a:solidFill>
                  <a:srgbClr val="FF0000"/>
                </a:solidFill>
                <a:latin typeface="Hand writing Mutlu" pitchFamily="2" charset="0"/>
              </a:rPr>
              <a:t>er</a:t>
            </a:r>
            <a:r>
              <a:rPr lang="tr-TR" sz="4000" dirty="0" smtClean="0">
                <a:solidFill>
                  <a:srgbClr val="0000FF"/>
                </a:solidFill>
                <a:latin typeface="Hand writing Mutlu" pitchFamily="2" charset="0"/>
              </a:rPr>
              <a:t> üç</a:t>
            </a:r>
            <a:r>
              <a:rPr lang="tr-TR" sz="4000" dirty="0" smtClean="0">
                <a:solidFill>
                  <a:srgbClr val="FF0000"/>
                </a:solidFill>
                <a:latin typeface="Hand writing Mutlu" pitchFamily="2" charset="0"/>
              </a:rPr>
              <a:t>er</a:t>
            </a:r>
            <a:r>
              <a:rPr lang="tr-TR" sz="4000" dirty="0" smtClean="0">
                <a:solidFill>
                  <a:srgbClr val="0000FF"/>
                </a:solidFill>
                <a:latin typeface="Hand writing Mutlu" pitchFamily="2" charset="0"/>
              </a:rPr>
              <a:t> say.</a:t>
            </a:r>
          </a:p>
          <a:p>
            <a:pPr>
              <a:buFontTx/>
              <a:buNone/>
            </a:pPr>
            <a:r>
              <a:rPr lang="tr-TR" sz="4000" dirty="0" smtClean="0">
                <a:solidFill>
                  <a:srgbClr val="0000FF"/>
                </a:solidFill>
                <a:latin typeface="Hand writing Mutlu" pitchFamily="2" charset="0"/>
              </a:rPr>
              <a:t>Üç, al</a:t>
            </a:r>
            <a:r>
              <a:rPr lang="tr-TR" sz="4000" dirty="0" smtClean="0">
                <a:solidFill>
                  <a:srgbClr val="FF0000"/>
                </a:solidFill>
                <a:latin typeface="Hand writing Mutlu" pitchFamily="2" charset="0"/>
              </a:rPr>
              <a:t>tı</a:t>
            </a:r>
            <a:r>
              <a:rPr lang="tr-TR" sz="4000" dirty="0" smtClean="0">
                <a:solidFill>
                  <a:srgbClr val="0000FF"/>
                </a:solidFill>
                <a:latin typeface="Hand writing Mutlu" pitchFamily="2" charset="0"/>
              </a:rPr>
              <a:t>, dok</a:t>
            </a:r>
            <a:r>
              <a:rPr lang="tr-TR" sz="4000" dirty="0" smtClean="0">
                <a:solidFill>
                  <a:srgbClr val="FF0000"/>
                </a:solidFill>
                <a:latin typeface="Hand writing Mutlu" pitchFamily="2" charset="0"/>
              </a:rPr>
              <a:t>uz</a:t>
            </a:r>
            <a:r>
              <a:rPr lang="tr-TR" sz="4000" dirty="0" smtClean="0">
                <a:solidFill>
                  <a:srgbClr val="0000FF"/>
                </a:solidFill>
                <a:latin typeface="Hand writing Mutlu" pitchFamily="2" charset="0"/>
              </a:rPr>
              <a:t>, on iki.</a:t>
            </a:r>
          </a:p>
          <a:p>
            <a:pPr>
              <a:buFontTx/>
              <a:buNone/>
            </a:pPr>
            <a:r>
              <a:rPr lang="tr-TR" sz="4000" dirty="0" smtClean="0">
                <a:solidFill>
                  <a:srgbClr val="0000FF"/>
                </a:solidFill>
                <a:latin typeface="Hand writing Mutlu" pitchFamily="2" charset="0"/>
              </a:rPr>
              <a:t>Ay</a:t>
            </a:r>
            <a:r>
              <a:rPr lang="tr-TR" sz="4000" dirty="0" smtClean="0">
                <a:solidFill>
                  <a:srgbClr val="FF0000"/>
                </a:solidFill>
                <a:latin typeface="Hand writing Mutlu" pitchFamily="2" charset="0"/>
              </a:rPr>
              <a:t>ça</a:t>
            </a:r>
            <a:r>
              <a:rPr lang="tr-TR" sz="4000" dirty="0" smtClean="0">
                <a:solidFill>
                  <a:srgbClr val="0000FF"/>
                </a:solidFill>
                <a:latin typeface="Hand writing Mutlu" pitchFamily="2" charset="0"/>
              </a:rPr>
              <a:t>, bil</a:t>
            </a:r>
            <a:r>
              <a:rPr lang="tr-TR" sz="4000" dirty="0" smtClean="0">
                <a:solidFill>
                  <a:srgbClr val="FF0000"/>
                </a:solidFill>
                <a:latin typeface="Hand writing Mutlu" pitchFamily="2" charset="0"/>
              </a:rPr>
              <a:t>ye</a:t>
            </a:r>
            <a:r>
              <a:rPr lang="tr-TR" sz="4000" dirty="0" smtClean="0">
                <a:solidFill>
                  <a:srgbClr val="0000FF"/>
                </a:solidFill>
                <a:latin typeface="Hand writing Mutlu" pitchFamily="2" charset="0"/>
              </a:rPr>
              <a:t>leri say</a:t>
            </a:r>
            <a:r>
              <a:rPr lang="tr-TR" sz="4000" dirty="0" smtClean="0">
                <a:solidFill>
                  <a:srgbClr val="FF0000"/>
                </a:solidFill>
                <a:latin typeface="Hand writing Mutlu" pitchFamily="2" charset="0"/>
              </a:rPr>
              <a:t>dı</a:t>
            </a:r>
            <a:r>
              <a:rPr lang="tr-TR" sz="4000" dirty="0" smtClean="0">
                <a:solidFill>
                  <a:srgbClr val="0000FF"/>
                </a:solidFill>
                <a:latin typeface="Hand writing Mutlu" pitchFamily="2" charset="0"/>
              </a:rPr>
              <a:t>.</a:t>
            </a:r>
          </a:p>
          <a:p>
            <a:pPr>
              <a:buFontTx/>
              <a:buNone/>
            </a:pPr>
            <a:r>
              <a:rPr lang="tr-TR" sz="4000" dirty="0" smtClean="0">
                <a:solidFill>
                  <a:srgbClr val="0000FF"/>
                </a:solidFill>
                <a:latin typeface="Hand writing Mutlu" pitchFamily="2" charset="0"/>
              </a:rPr>
              <a:t>Üç</a:t>
            </a:r>
            <a:r>
              <a:rPr lang="tr-TR" sz="4000" dirty="0" smtClean="0">
                <a:solidFill>
                  <a:srgbClr val="FF0000"/>
                </a:solidFill>
                <a:latin typeface="Hand writing Mutlu" pitchFamily="2" charset="0"/>
              </a:rPr>
              <a:t>er</a:t>
            </a:r>
            <a:r>
              <a:rPr lang="tr-TR" sz="4000" dirty="0" smtClean="0">
                <a:solidFill>
                  <a:srgbClr val="0000FF"/>
                </a:solidFill>
                <a:latin typeface="Hand writing Mutlu" pitchFamily="2" charset="0"/>
              </a:rPr>
              <a:t> üç</a:t>
            </a:r>
            <a:r>
              <a:rPr lang="tr-TR" sz="4000" dirty="0" smtClean="0">
                <a:solidFill>
                  <a:srgbClr val="FF0000"/>
                </a:solidFill>
                <a:latin typeface="Hand writing Mutlu" pitchFamily="2" charset="0"/>
              </a:rPr>
              <a:t>er</a:t>
            </a:r>
            <a:r>
              <a:rPr lang="tr-TR" sz="4000" dirty="0" smtClean="0">
                <a:solidFill>
                  <a:srgbClr val="0000FF"/>
                </a:solidFill>
                <a:latin typeface="Hand writing Mutlu" pitchFamily="2" charset="0"/>
              </a:rPr>
              <a:t> say</a:t>
            </a:r>
            <a:r>
              <a:rPr lang="tr-TR" sz="4000" dirty="0" smtClean="0">
                <a:solidFill>
                  <a:srgbClr val="FF0000"/>
                </a:solidFill>
                <a:latin typeface="Hand writing Mutlu" pitchFamily="2" charset="0"/>
              </a:rPr>
              <a:t>mak</a:t>
            </a:r>
            <a:r>
              <a:rPr lang="tr-TR" sz="4000" dirty="0" smtClean="0">
                <a:solidFill>
                  <a:srgbClr val="0000FF"/>
                </a:solidFill>
                <a:latin typeface="Hand writing Mutlu" pitchFamily="2" charset="0"/>
              </a:rPr>
              <a:t> ne kol</a:t>
            </a:r>
            <a:r>
              <a:rPr lang="tr-TR" sz="4000" dirty="0" smtClean="0">
                <a:solidFill>
                  <a:srgbClr val="FF0000"/>
                </a:solidFill>
                <a:latin typeface="Hand writing Mutlu" pitchFamily="2" charset="0"/>
              </a:rPr>
              <a:t>ay</a:t>
            </a:r>
            <a:r>
              <a:rPr lang="tr-TR" sz="4000" dirty="0" smtClean="0">
                <a:solidFill>
                  <a:srgbClr val="0000FF"/>
                </a:solidFill>
                <a:latin typeface="Hand writing Mutlu" pitchFamily="2" charset="0"/>
              </a:rPr>
              <a:t>.</a:t>
            </a:r>
            <a:endParaRPr lang="tr-TR" sz="4000" dirty="0">
              <a:solidFill>
                <a:srgbClr val="0000FF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tr-TR" sz="6600" dirty="0" smtClean="0">
                <a:latin typeface="ALFABET98" pitchFamily="2" charset="0"/>
              </a:rPr>
              <a:t>Köy</a:t>
            </a:r>
          </a:p>
        </p:txBody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0" y="1600200"/>
            <a:ext cx="71628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4800" dirty="0" smtClean="0">
                <a:latin typeface="ALFABET98" pitchFamily="2" charset="0"/>
              </a:rPr>
              <a:t>Köy</a:t>
            </a:r>
            <a:r>
              <a:rPr lang="tr-TR" sz="4800" dirty="0" smtClean="0">
                <a:solidFill>
                  <a:srgbClr val="FF0000"/>
                </a:solidFill>
                <a:latin typeface="ALFABET98" pitchFamily="2" charset="0"/>
              </a:rPr>
              <a:t>de</a:t>
            </a:r>
            <a:r>
              <a:rPr lang="tr-TR" sz="4800" dirty="0" smtClean="0">
                <a:latin typeface="ALFABET98" pitchFamily="2" charset="0"/>
              </a:rPr>
              <a:t> ke</a:t>
            </a:r>
            <a:r>
              <a:rPr lang="tr-TR" sz="4800" dirty="0" smtClean="0">
                <a:solidFill>
                  <a:srgbClr val="FF0000"/>
                </a:solidFill>
                <a:latin typeface="ALFABET98" pitchFamily="2" charset="0"/>
              </a:rPr>
              <a:t>çi</a:t>
            </a:r>
            <a:r>
              <a:rPr lang="tr-TR" sz="4800" dirty="0" smtClean="0">
                <a:latin typeface="ALFABET98" pitchFamily="2" charset="0"/>
              </a:rPr>
              <a:t>ler ol</a:t>
            </a:r>
            <a:r>
              <a:rPr lang="tr-TR" sz="4800" dirty="0" smtClean="0">
                <a:solidFill>
                  <a:srgbClr val="FF0000"/>
                </a:solidFill>
                <a:latin typeface="ALFABET98" pitchFamily="2" charset="0"/>
              </a:rPr>
              <a:t>ur</a:t>
            </a:r>
            <a:r>
              <a:rPr lang="tr-TR" sz="4800" dirty="0" smtClean="0">
                <a:latin typeface="ALFABET98" pitchFamily="2" charset="0"/>
              </a:rPr>
              <a:t>.</a:t>
            </a:r>
          </a:p>
          <a:p>
            <a:pPr>
              <a:buNone/>
            </a:pPr>
            <a:r>
              <a:rPr lang="tr-TR" sz="4800" dirty="0" smtClean="0">
                <a:latin typeface="ALFABET98" pitchFamily="2" charset="0"/>
              </a:rPr>
              <a:t>Çeş</a:t>
            </a:r>
            <a:r>
              <a:rPr lang="tr-TR" sz="4800" dirty="0" smtClean="0">
                <a:solidFill>
                  <a:srgbClr val="FF0000"/>
                </a:solidFill>
                <a:latin typeface="ALFABET98" pitchFamily="2" charset="0"/>
              </a:rPr>
              <a:t>it</a:t>
            </a:r>
            <a:r>
              <a:rPr lang="tr-TR" sz="4800" dirty="0" smtClean="0">
                <a:latin typeface="ALFABET98" pitchFamily="2" charset="0"/>
              </a:rPr>
              <a:t> çeş</a:t>
            </a:r>
            <a:r>
              <a:rPr lang="tr-TR" sz="4800" dirty="0" smtClean="0">
                <a:solidFill>
                  <a:srgbClr val="FF0000"/>
                </a:solidFill>
                <a:latin typeface="ALFABET98" pitchFamily="2" charset="0"/>
              </a:rPr>
              <a:t>it</a:t>
            </a:r>
            <a:r>
              <a:rPr lang="tr-TR" sz="4800" dirty="0" smtClean="0">
                <a:latin typeface="ALFABET98" pitchFamily="2" charset="0"/>
              </a:rPr>
              <a:t> çi</a:t>
            </a:r>
            <a:r>
              <a:rPr lang="tr-TR" sz="4800" dirty="0" smtClean="0">
                <a:solidFill>
                  <a:srgbClr val="FF0000"/>
                </a:solidFill>
                <a:latin typeface="ALFABET98" pitchFamily="2" charset="0"/>
              </a:rPr>
              <a:t>çek</a:t>
            </a:r>
            <a:r>
              <a:rPr lang="tr-TR" sz="4800" dirty="0" smtClean="0">
                <a:latin typeface="ALFABET98" pitchFamily="2" charset="0"/>
              </a:rPr>
              <a:t>ler aç</a:t>
            </a:r>
            <a:r>
              <a:rPr lang="tr-TR" sz="4800" dirty="0" smtClean="0">
                <a:solidFill>
                  <a:srgbClr val="FF0000"/>
                </a:solidFill>
                <a:latin typeface="ALFABET98" pitchFamily="2" charset="0"/>
              </a:rPr>
              <a:t>ar</a:t>
            </a:r>
            <a:r>
              <a:rPr lang="tr-TR" sz="4800" dirty="0" smtClean="0">
                <a:latin typeface="ALFABET98" pitchFamily="2" charset="0"/>
              </a:rPr>
              <a:t>.</a:t>
            </a:r>
          </a:p>
          <a:p>
            <a:pPr>
              <a:buNone/>
            </a:pPr>
            <a:r>
              <a:rPr lang="tr-TR" sz="4800" dirty="0" smtClean="0">
                <a:latin typeface="ALFABET98" pitchFamily="2" charset="0"/>
              </a:rPr>
              <a:t>A</a:t>
            </a:r>
            <a:r>
              <a:rPr lang="tr-TR" sz="4800" dirty="0" smtClean="0">
                <a:solidFill>
                  <a:srgbClr val="FF0000"/>
                </a:solidFill>
                <a:latin typeface="ALFABET98" pitchFamily="2" charset="0"/>
              </a:rPr>
              <a:t>rı</a:t>
            </a:r>
            <a:r>
              <a:rPr lang="tr-TR" sz="4800" dirty="0" smtClean="0">
                <a:latin typeface="ALFABET98" pitchFamily="2" charset="0"/>
              </a:rPr>
              <a:t>lar çi</a:t>
            </a:r>
            <a:r>
              <a:rPr lang="tr-TR" sz="4800" dirty="0" smtClean="0">
                <a:solidFill>
                  <a:srgbClr val="FF0000"/>
                </a:solidFill>
                <a:latin typeface="ALFABET98" pitchFamily="2" charset="0"/>
              </a:rPr>
              <a:t>çek</a:t>
            </a:r>
            <a:r>
              <a:rPr lang="tr-TR" sz="4800" dirty="0" smtClean="0">
                <a:latin typeface="ALFABET98" pitchFamily="2" charset="0"/>
              </a:rPr>
              <a:t>lere kon</a:t>
            </a:r>
            <a:r>
              <a:rPr lang="tr-TR" sz="4800" dirty="0" smtClean="0">
                <a:solidFill>
                  <a:srgbClr val="FF0000"/>
                </a:solidFill>
                <a:latin typeface="ALFABET98" pitchFamily="2" charset="0"/>
              </a:rPr>
              <a:t>ar</a:t>
            </a:r>
            <a:r>
              <a:rPr lang="tr-TR" sz="4800" dirty="0" smtClean="0">
                <a:latin typeface="ALFABET98" pitchFamily="2" charset="0"/>
              </a:rPr>
              <a:t>.</a:t>
            </a:r>
          </a:p>
          <a:p>
            <a:pPr>
              <a:buNone/>
            </a:pPr>
            <a:r>
              <a:rPr lang="tr-TR" sz="4800" dirty="0" smtClean="0">
                <a:latin typeface="ALFABET98" pitchFamily="2" charset="0"/>
              </a:rPr>
              <a:t>Kuş</a:t>
            </a:r>
            <a:r>
              <a:rPr lang="tr-TR" sz="4800" dirty="0" smtClean="0">
                <a:solidFill>
                  <a:srgbClr val="FF0000"/>
                </a:solidFill>
                <a:latin typeface="ALFABET98" pitchFamily="2" charset="0"/>
              </a:rPr>
              <a:t>lar</a:t>
            </a:r>
            <a:r>
              <a:rPr lang="tr-TR" sz="4800" dirty="0" smtClean="0">
                <a:latin typeface="ALFABET98" pitchFamily="2" charset="0"/>
              </a:rPr>
              <a:t> uç</a:t>
            </a:r>
            <a:r>
              <a:rPr lang="tr-TR" sz="4800" dirty="0" smtClean="0">
                <a:solidFill>
                  <a:srgbClr val="FF0000"/>
                </a:solidFill>
                <a:latin typeface="ALFABET98" pitchFamily="2" charset="0"/>
              </a:rPr>
              <a:t>ar</a:t>
            </a:r>
            <a:r>
              <a:rPr lang="tr-TR" sz="4800" dirty="0" smtClean="0">
                <a:latin typeface="ALFABET98" pitchFamily="2" charset="0"/>
              </a:rPr>
              <a:t>.</a:t>
            </a:r>
          </a:p>
          <a:p>
            <a:pPr>
              <a:buNone/>
            </a:pPr>
            <a:r>
              <a:rPr lang="tr-TR" sz="4800" dirty="0" smtClean="0">
                <a:latin typeface="ALFABET98" pitchFamily="2" charset="0"/>
              </a:rPr>
              <a:t>Çok şi</a:t>
            </a:r>
            <a:r>
              <a:rPr lang="tr-TR" sz="4800" dirty="0" smtClean="0">
                <a:solidFill>
                  <a:srgbClr val="FF0000"/>
                </a:solidFill>
                <a:latin typeface="ALFABET98" pitchFamily="2" charset="0"/>
              </a:rPr>
              <a:t>rin</a:t>
            </a:r>
            <a:r>
              <a:rPr lang="tr-TR" sz="4800" dirty="0" smtClean="0">
                <a:latin typeface="ALFABET98" pitchFamily="2" charset="0"/>
              </a:rPr>
              <a:t>dir bu köy.</a:t>
            </a:r>
            <a:endParaRPr lang="tr-TR" sz="4800" dirty="0"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785786" y="214290"/>
            <a:ext cx="4257708" cy="2667000"/>
          </a:xfrm>
        </p:spPr>
        <p:txBody>
          <a:bodyPr>
            <a:normAutofit/>
          </a:bodyPr>
          <a:lstStyle/>
          <a:p>
            <a:pPr algn="r">
              <a:lnSpc>
                <a:spcPct val="80000"/>
              </a:lnSpc>
            </a:pPr>
            <a:r>
              <a:rPr lang="tr-TR" sz="20000" dirty="0" smtClean="0">
                <a:solidFill>
                  <a:srgbClr val="0066FF"/>
                </a:solidFill>
                <a:latin typeface="Hand writing Mutlu" pitchFamily="2" charset="0"/>
              </a:rPr>
              <a:t>g</a:t>
            </a:r>
            <a:endParaRPr lang="tr-TR" sz="20000" dirty="0">
              <a:solidFill>
                <a:srgbClr val="0066FF"/>
              </a:solidFill>
              <a:latin typeface="Hand writing Mutlu" pitchFamily="2" charset="0"/>
            </a:endParaRP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4857752" y="214290"/>
            <a:ext cx="2363154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tr-TR" sz="20000" dirty="0" smtClean="0">
                <a:solidFill>
                  <a:srgbClr val="FF5050"/>
                </a:solidFill>
                <a:latin typeface="Hand writing Mutlu" pitchFamily="2" charset="0"/>
              </a:rPr>
              <a:t>a</a:t>
            </a:r>
            <a:endParaRPr lang="tr-TR" sz="20000" dirty="0">
              <a:solidFill>
                <a:srgbClr val="FF505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785786" y="214290"/>
            <a:ext cx="4257708" cy="2667000"/>
          </a:xfrm>
        </p:spPr>
        <p:txBody>
          <a:bodyPr>
            <a:normAutofit/>
          </a:bodyPr>
          <a:lstStyle/>
          <a:p>
            <a:pPr algn="r">
              <a:lnSpc>
                <a:spcPct val="80000"/>
              </a:lnSpc>
            </a:pPr>
            <a:r>
              <a:rPr lang="tr-TR" sz="20000" dirty="0" err="1" smtClean="0">
                <a:solidFill>
                  <a:srgbClr val="0066FF"/>
                </a:solidFill>
                <a:latin typeface="Hand writing Mutlu" pitchFamily="2" charset="0"/>
              </a:rPr>
              <a:t>ga</a:t>
            </a:r>
            <a:endParaRPr lang="tr-TR" sz="20000" dirty="0">
              <a:solidFill>
                <a:srgbClr val="0066FF"/>
              </a:solidFill>
              <a:latin typeface="Hand writing Mutlu" pitchFamily="2" charset="0"/>
            </a:endParaRP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4857752" y="214290"/>
            <a:ext cx="2363154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tr-TR" sz="20000" dirty="0" smtClean="0">
                <a:solidFill>
                  <a:srgbClr val="FF5050"/>
                </a:solidFill>
                <a:latin typeface="Hand writing Mutlu" pitchFamily="2" charset="0"/>
              </a:rPr>
              <a:t>z</a:t>
            </a:r>
            <a:endParaRPr lang="tr-TR" sz="20000" dirty="0">
              <a:solidFill>
                <a:srgbClr val="FF505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785786" y="214290"/>
            <a:ext cx="4257708" cy="2667000"/>
          </a:xfrm>
        </p:spPr>
        <p:txBody>
          <a:bodyPr>
            <a:normAutofit/>
          </a:bodyPr>
          <a:lstStyle/>
          <a:p>
            <a:pPr algn="r">
              <a:lnSpc>
                <a:spcPct val="80000"/>
              </a:lnSpc>
            </a:pPr>
            <a:r>
              <a:rPr lang="tr-TR" sz="20000" dirty="0" err="1" smtClean="0">
                <a:solidFill>
                  <a:srgbClr val="0066FF"/>
                </a:solidFill>
                <a:latin typeface="Hand writing Mutlu" pitchFamily="2" charset="0"/>
              </a:rPr>
              <a:t>ga</a:t>
            </a:r>
            <a:endParaRPr lang="tr-TR" sz="20000" dirty="0">
              <a:solidFill>
                <a:srgbClr val="0066FF"/>
              </a:solidFill>
              <a:latin typeface="Hand writing Mutlu" pitchFamily="2" charset="0"/>
            </a:endParaRP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4857752" y="214290"/>
            <a:ext cx="2363154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tr-TR" sz="20000" dirty="0" smtClean="0">
                <a:solidFill>
                  <a:srgbClr val="FF5050"/>
                </a:solidFill>
                <a:latin typeface="Hand writing Mutlu" pitchFamily="2" charset="0"/>
              </a:rPr>
              <a:t>k</a:t>
            </a:r>
            <a:endParaRPr lang="tr-TR" sz="20000" dirty="0">
              <a:solidFill>
                <a:srgbClr val="FF505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785786" y="214290"/>
            <a:ext cx="4257708" cy="2667000"/>
          </a:xfrm>
        </p:spPr>
        <p:txBody>
          <a:bodyPr>
            <a:normAutofit/>
          </a:bodyPr>
          <a:lstStyle/>
          <a:p>
            <a:pPr algn="r">
              <a:lnSpc>
                <a:spcPct val="80000"/>
              </a:lnSpc>
            </a:pPr>
            <a:r>
              <a:rPr lang="tr-TR" sz="20000" dirty="0" err="1" smtClean="0">
                <a:solidFill>
                  <a:srgbClr val="0066FF"/>
                </a:solidFill>
                <a:latin typeface="Hand writing Mutlu" pitchFamily="2" charset="0"/>
              </a:rPr>
              <a:t>ga</a:t>
            </a:r>
            <a:endParaRPr lang="tr-TR" sz="20000" dirty="0">
              <a:solidFill>
                <a:srgbClr val="0066FF"/>
              </a:solidFill>
              <a:latin typeface="Hand writing Mutlu" pitchFamily="2" charset="0"/>
            </a:endParaRP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4857752" y="214290"/>
            <a:ext cx="2363154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tr-TR" sz="20000" dirty="0" smtClean="0">
                <a:solidFill>
                  <a:srgbClr val="FF5050"/>
                </a:solidFill>
                <a:latin typeface="Hand writing Mutlu" pitchFamily="2" charset="0"/>
              </a:rPr>
              <a:t>r</a:t>
            </a:r>
            <a:endParaRPr lang="tr-TR" sz="20000" dirty="0">
              <a:solidFill>
                <a:srgbClr val="FF505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785786" y="214290"/>
            <a:ext cx="4257708" cy="2667000"/>
          </a:xfrm>
        </p:spPr>
        <p:txBody>
          <a:bodyPr>
            <a:normAutofit/>
          </a:bodyPr>
          <a:lstStyle/>
          <a:p>
            <a:pPr algn="r">
              <a:lnSpc>
                <a:spcPct val="80000"/>
              </a:lnSpc>
            </a:pPr>
            <a:r>
              <a:rPr lang="tr-TR" sz="20000" dirty="0" smtClean="0">
                <a:solidFill>
                  <a:srgbClr val="0066FF"/>
                </a:solidFill>
                <a:latin typeface="Hand writing Mutlu" pitchFamily="2" charset="0"/>
              </a:rPr>
              <a:t>g</a:t>
            </a:r>
            <a:endParaRPr lang="tr-TR" sz="20000" dirty="0">
              <a:solidFill>
                <a:srgbClr val="0066FF"/>
              </a:solidFill>
              <a:latin typeface="Hand writing Mutlu" pitchFamily="2" charset="0"/>
            </a:endParaRP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4857752" y="214290"/>
            <a:ext cx="2363154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tr-TR" sz="20000" dirty="0" smtClean="0">
                <a:solidFill>
                  <a:srgbClr val="FF5050"/>
                </a:solidFill>
                <a:latin typeface="Hand writing Mutlu" pitchFamily="2" charset="0"/>
              </a:rPr>
              <a:t>e</a:t>
            </a:r>
            <a:endParaRPr lang="tr-TR" sz="20000" dirty="0">
              <a:solidFill>
                <a:srgbClr val="FF505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857224" y="214290"/>
            <a:ext cx="4257708" cy="2667000"/>
          </a:xfrm>
        </p:spPr>
        <p:txBody>
          <a:bodyPr>
            <a:normAutofit/>
          </a:bodyPr>
          <a:lstStyle/>
          <a:p>
            <a:pPr algn="r">
              <a:lnSpc>
                <a:spcPct val="80000"/>
              </a:lnSpc>
            </a:pPr>
            <a:r>
              <a:rPr lang="tr-TR" sz="20000" dirty="0" err="1" smtClean="0">
                <a:solidFill>
                  <a:srgbClr val="0066FF"/>
                </a:solidFill>
                <a:latin typeface="Hand writing Mutlu" pitchFamily="2" charset="0"/>
              </a:rPr>
              <a:t>ge</a:t>
            </a:r>
            <a:endParaRPr lang="tr-TR" sz="20000" dirty="0">
              <a:solidFill>
                <a:srgbClr val="0066FF"/>
              </a:solidFill>
              <a:latin typeface="Hand writing Mutlu" pitchFamily="2" charset="0"/>
            </a:endParaRP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4857752" y="214290"/>
            <a:ext cx="2363154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tr-TR" sz="20000" dirty="0" smtClean="0">
                <a:solidFill>
                  <a:srgbClr val="FF5050"/>
                </a:solidFill>
                <a:latin typeface="Hand writing Mutlu" pitchFamily="2" charset="0"/>
              </a:rPr>
              <a:t>l</a:t>
            </a:r>
            <a:endParaRPr lang="tr-TR" sz="20000" dirty="0">
              <a:solidFill>
                <a:srgbClr val="FF505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1000100" y="0"/>
            <a:ext cx="3900518" cy="2667000"/>
          </a:xfrm>
        </p:spPr>
        <p:txBody>
          <a:bodyPr>
            <a:normAutofit/>
          </a:bodyPr>
          <a:lstStyle/>
          <a:p>
            <a:pPr algn="r">
              <a:lnSpc>
                <a:spcPct val="80000"/>
              </a:lnSpc>
            </a:pPr>
            <a:r>
              <a:rPr lang="tr-TR" sz="20000" dirty="0">
                <a:latin typeface="Hand writing Mutlu" pitchFamily="2" charset="0"/>
              </a:rPr>
              <a:t>  </a:t>
            </a:r>
            <a:r>
              <a:rPr lang="tr-TR" sz="20000" dirty="0" smtClean="0">
                <a:solidFill>
                  <a:srgbClr val="0066FF"/>
                </a:solidFill>
                <a:latin typeface="Hand writing Mutlu" pitchFamily="2" charset="0"/>
              </a:rPr>
              <a:t>e</a:t>
            </a:r>
            <a:endParaRPr lang="tr-TR" sz="20000" dirty="0">
              <a:solidFill>
                <a:srgbClr val="0066FF"/>
              </a:solidFill>
              <a:latin typeface="Hand writing Mutlu" pitchFamily="2" charset="0"/>
            </a:endParaRP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4714876" y="0"/>
            <a:ext cx="2363154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tr-TR" sz="20000" dirty="0" smtClean="0">
                <a:solidFill>
                  <a:srgbClr val="FF5050"/>
                </a:solidFill>
                <a:latin typeface="Hand writing Mutlu" pitchFamily="2" charset="0"/>
              </a:rPr>
              <a:t>z</a:t>
            </a:r>
            <a:endParaRPr lang="tr-TR" sz="20000" dirty="0">
              <a:solidFill>
                <a:srgbClr val="FF505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857224" y="214290"/>
            <a:ext cx="4257708" cy="2667000"/>
          </a:xfrm>
        </p:spPr>
        <p:txBody>
          <a:bodyPr>
            <a:normAutofit/>
          </a:bodyPr>
          <a:lstStyle/>
          <a:p>
            <a:pPr algn="r">
              <a:lnSpc>
                <a:spcPct val="80000"/>
              </a:lnSpc>
            </a:pPr>
            <a:r>
              <a:rPr lang="tr-TR" sz="20000" dirty="0" err="1" smtClean="0">
                <a:solidFill>
                  <a:srgbClr val="0066FF"/>
                </a:solidFill>
                <a:latin typeface="Hand writing Mutlu" pitchFamily="2" charset="0"/>
              </a:rPr>
              <a:t>ge</a:t>
            </a:r>
            <a:endParaRPr lang="tr-TR" sz="20000" dirty="0">
              <a:solidFill>
                <a:srgbClr val="0066FF"/>
              </a:solidFill>
              <a:latin typeface="Hand writing Mutlu" pitchFamily="2" charset="0"/>
            </a:endParaRP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4857752" y="214290"/>
            <a:ext cx="2363154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tr-TR" sz="20000" dirty="0" smtClean="0">
                <a:solidFill>
                  <a:srgbClr val="FF5050"/>
                </a:solidFill>
                <a:latin typeface="Hand writing Mutlu" pitchFamily="2" charset="0"/>
              </a:rPr>
              <a:t>ç</a:t>
            </a:r>
            <a:endParaRPr lang="tr-TR" sz="20000" dirty="0">
              <a:solidFill>
                <a:srgbClr val="FF505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785786" y="214290"/>
            <a:ext cx="4257708" cy="2667000"/>
          </a:xfrm>
        </p:spPr>
        <p:txBody>
          <a:bodyPr>
            <a:normAutofit/>
          </a:bodyPr>
          <a:lstStyle/>
          <a:p>
            <a:pPr algn="r">
              <a:lnSpc>
                <a:spcPct val="80000"/>
              </a:lnSpc>
            </a:pPr>
            <a:r>
              <a:rPr lang="tr-TR" sz="20000" dirty="0" smtClean="0">
                <a:solidFill>
                  <a:srgbClr val="0066FF"/>
                </a:solidFill>
                <a:latin typeface="Hand writing Mutlu" pitchFamily="2" charset="0"/>
              </a:rPr>
              <a:t>g</a:t>
            </a:r>
            <a:endParaRPr lang="tr-TR" sz="20000" dirty="0">
              <a:solidFill>
                <a:srgbClr val="0066FF"/>
              </a:solidFill>
              <a:latin typeface="Hand writing Mutlu" pitchFamily="2" charset="0"/>
            </a:endParaRP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4857752" y="214290"/>
            <a:ext cx="2363154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tr-TR" sz="20000" dirty="0" smtClean="0">
                <a:solidFill>
                  <a:srgbClr val="FF5050"/>
                </a:solidFill>
                <a:latin typeface="Hand writing Mutlu" pitchFamily="2" charset="0"/>
              </a:rPr>
              <a:t>i</a:t>
            </a:r>
            <a:endParaRPr lang="tr-TR" sz="20000" dirty="0">
              <a:solidFill>
                <a:srgbClr val="FF505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785786" y="214290"/>
            <a:ext cx="4257708" cy="2667000"/>
          </a:xfrm>
        </p:spPr>
        <p:txBody>
          <a:bodyPr>
            <a:normAutofit/>
          </a:bodyPr>
          <a:lstStyle/>
          <a:p>
            <a:pPr algn="r">
              <a:lnSpc>
                <a:spcPct val="80000"/>
              </a:lnSpc>
            </a:pPr>
            <a:r>
              <a:rPr lang="tr-TR" sz="20000" dirty="0" smtClean="0">
                <a:solidFill>
                  <a:srgbClr val="0066FF"/>
                </a:solidFill>
                <a:latin typeface="Hand writing Mutlu" pitchFamily="2" charset="0"/>
              </a:rPr>
              <a:t>ez</a:t>
            </a:r>
            <a:endParaRPr lang="tr-TR" sz="20000" dirty="0">
              <a:solidFill>
                <a:srgbClr val="0066FF"/>
              </a:solidFill>
              <a:latin typeface="Hand writing Mutlu" pitchFamily="2" charset="0"/>
            </a:endParaRP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4857752" y="0"/>
            <a:ext cx="2928958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tr-TR" sz="20000" dirty="0" err="1" smtClean="0">
                <a:solidFill>
                  <a:srgbClr val="FF5050"/>
                </a:solidFill>
                <a:latin typeface="Hand writing Mutlu" pitchFamily="2" charset="0"/>
              </a:rPr>
              <a:t>gi</a:t>
            </a:r>
            <a:endParaRPr lang="tr-TR" sz="20000" dirty="0">
              <a:solidFill>
                <a:srgbClr val="FF505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857224" y="428604"/>
            <a:ext cx="4257708" cy="2667000"/>
          </a:xfrm>
        </p:spPr>
        <p:txBody>
          <a:bodyPr>
            <a:normAutofit/>
          </a:bodyPr>
          <a:lstStyle/>
          <a:p>
            <a:pPr algn="r">
              <a:lnSpc>
                <a:spcPct val="80000"/>
              </a:lnSpc>
            </a:pPr>
            <a:r>
              <a:rPr lang="tr-TR" sz="20000" dirty="0" smtClean="0">
                <a:solidFill>
                  <a:srgbClr val="0066FF"/>
                </a:solidFill>
                <a:latin typeface="Hand writing Mutlu" pitchFamily="2" charset="0"/>
              </a:rPr>
              <a:t>sil</a:t>
            </a:r>
            <a:endParaRPr lang="tr-TR" sz="20000" dirty="0">
              <a:solidFill>
                <a:srgbClr val="0066FF"/>
              </a:solidFill>
              <a:latin typeface="Hand writing Mutlu" pitchFamily="2" charset="0"/>
            </a:endParaRP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5000628" y="357166"/>
            <a:ext cx="2928958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tr-TR" sz="20000" dirty="0" err="1" smtClean="0">
                <a:solidFill>
                  <a:srgbClr val="FF5050"/>
                </a:solidFill>
                <a:latin typeface="Hand writing Mutlu" pitchFamily="2" charset="0"/>
              </a:rPr>
              <a:t>gi</a:t>
            </a:r>
            <a:endParaRPr lang="tr-TR" sz="20000" dirty="0">
              <a:solidFill>
                <a:srgbClr val="FF505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857224" y="428604"/>
            <a:ext cx="4257708" cy="2667000"/>
          </a:xfrm>
        </p:spPr>
        <p:txBody>
          <a:bodyPr>
            <a:normAutofit/>
          </a:bodyPr>
          <a:lstStyle/>
          <a:p>
            <a:pPr algn="r">
              <a:lnSpc>
                <a:spcPct val="80000"/>
              </a:lnSpc>
            </a:pPr>
            <a:r>
              <a:rPr lang="tr-TR" sz="20000" dirty="0" smtClean="0">
                <a:solidFill>
                  <a:srgbClr val="0066FF"/>
                </a:solidFill>
                <a:latin typeface="Hand writing Mutlu" pitchFamily="2" charset="0"/>
              </a:rPr>
              <a:t>bil</a:t>
            </a:r>
            <a:endParaRPr lang="tr-TR" sz="20000" dirty="0">
              <a:solidFill>
                <a:srgbClr val="0066FF"/>
              </a:solidFill>
              <a:latin typeface="Hand writing Mutlu" pitchFamily="2" charset="0"/>
            </a:endParaRP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5000628" y="357166"/>
            <a:ext cx="2928958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tr-TR" sz="20000" dirty="0" err="1" smtClean="0">
                <a:solidFill>
                  <a:srgbClr val="FF5050"/>
                </a:solidFill>
                <a:latin typeface="Hand writing Mutlu" pitchFamily="2" charset="0"/>
              </a:rPr>
              <a:t>gi</a:t>
            </a:r>
            <a:endParaRPr lang="tr-TR" sz="20000" dirty="0">
              <a:solidFill>
                <a:srgbClr val="FF505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785786" y="214290"/>
            <a:ext cx="4257708" cy="2667000"/>
          </a:xfrm>
        </p:spPr>
        <p:txBody>
          <a:bodyPr>
            <a:normAutofit/>
          </a:bodyPr>
          <a:lstStyle/>
          <a:p>
            <a:pPr algn="r">
              <a:lnSpc>
                <a:spcPct val="80000"/>
              </a:lnSpc>
            </a:pPr>
            <a:r>
              <a:rPr lang="tr-TR" sz="20000" dirty="0" smtClean="0">
                <a:solidFill>
                  <a:srgbClr val="0066FF"/>
                </a:solidFill>
                <a:latin typeface="Hand writing Mutlu" pitchFamily="2" charset="0"/>
              </a:rPr>
              <a:t>g</a:t>
            </a:r>
            <a:endParaRPr lang="tr-TR" sz="20000" dirty="0">
              <a:solidFill>
                <a:srgbClr val="0066FF"/>
              </a:solidFill>
              <a:latin typeface="Hand writing Mutlu" pitchFamily="2" charset="0"/>
            </a:endParaRP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4857752" y="214290"/>
            <a:ext cx="2363154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tr-TR" sz="20000" dirty="0" smtClean="0">
                <a:solidFill>
                  <a:srgbClr val="FF5050"/>
                </a:solidFill>
                <a:latin typeface="Hand writing Mutlu" pitchFamily="2" charset="0"/>
              </a:rPr>
              <a:t>ı</a:t>
            </a:r>
            <a:endParaRPr lang="tr-TR" sz="20000" dirty="0">
              <a:solidFill>
                <a:srgbClr val="FF505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857224" y="428604"/>
            <a:ext cx="4257708" cy="2667000"/>
          </a:xfrm>
        </p:spPr>
        <p:txBody>
          <a:bodyPr>
            <a:normAutofit/>
          </a:bodyPr>
          <a:lstStyle/>
          <a:p>
            <a:pPr algn="r">
              <a:lnSpc>
                <a:spcPct val="80000"/>
              </a:lnSpc>
            </a:pPr>
            <a:r>
              <a:rPr lang="tr-TR" sz="20000" dirty="0" smtClean="0">
                <a:solidFill>
                  <a:srgbClr val="0070C0"/>
                </a:solidFill>
                <a:latin typeface="Hand writing Mutlu" pitchFamily="2" charset="0"/>
              </a:rPr>
              <a:t>sal</a:t>
            </a:r>
            <a:endParaRPr lang="tr-TR" sz="20000" dirty="0">
              <a:solidFill>
                <a:srgbClr val="0070C0"/>
              </a:solidFill>
              <a:latin typeface="Hand writing Mutlu" pitchFamily="2" charset="0"/>
            </a:endParaRP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4929190" y="214290"/>
            <a:ext cx="2928958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tr-TR" sz="20000" dirty="0" err="1" smtClean="0">
                <a:solidFill>
                  <a:srgbClr val="FF5050"/>
                </a:solidFill>
                <a:latin typeface="Hand writing Mutlu" pitchFamily="2" charset="0"/>
              </a:rPr>
              <a:t>gı</a:t>
            </a:r>
            <a:endParaRPr lang="tr-TR" sz="20000" dirty="0">
              <a:solidFill>
                <a:srgbClr val="FF505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785786" y="214290"/>
            <a:ext cx="4257708" cy="2667000"/>
          </a:xfrm>
        </p:spPr>
        <p:txBody>
          <a:bodyPr>
            <a:normAutofit/>
          </a:bodyPr>
          <a:lstStyle/>
          <a:p>
            <a:pPr algn="r">
              <a:lnSpc>
                <a:spcPct val="80000"/>
              </a:lnSpc>
            </a:pPr>
            <a:r>
              <a:rPr lang="tr-TR" sz="20000" dirty="0" err="1" smtClean="0">
                <a:solidFill>
                  <a:srgbClr val="0066FF"/>
                </a:solidFill>
                <a:latin typeface="Hand writing Mutlu" pitchFamily="2" charset="0"/>
              </a:rPr>
              <a:t>go</a:t>
            </a:r>
            <a:endParaRPr lang="tr-TR" sz="20000" dirty="0">
              <a:solidFill>
                <a:srgbClr val="0066FF"/>
              </a:solidFill>
              <a:latin typeface="Hand writing Mutlu" pitchFamily="2" charset="0"/>
            </a:endParaRP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4857752" y="214290"/>
            <a:ext cx="2363154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tr-TR" sz="20000" dirty="0" smtClean="0">
                <a:solidFill>
                  <a:srgbClr val="FF5050"/>
                </a:solidFill>
                <a:latin typeface="Hand writing Mutlu" pitchFamily="2" charset="0"/>
              </a:rPr>
              <a:t>l</a:t>
            </a:r>
            <a:endParaRPr lang="tr-TR" sz="20000" dirty="0">
              <a:solidFill>
                <a:srgbClr val="FF505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785786" y="214290"/>
            <a:ext cx="4257708" cy="2667000"/>
          </a:xfrm>
        </p:spPr>
        <p:txBody>
          <a:bodyPr>
            <a:normAutofit/>
          </a:bodyPr>
          <a:lstStyle/>
          <a:p>
            <a:pPr algn="r">
              <a:lnSpc>
                <a:spcPct val="80000"/>
              </a:lnSpc>
            </a:pPr>
            <a:r>
              <a:rPr lang="tr-TR" sz="20000" dirty="0" err="1" smtClean="0">
                <a:solidFill>
                  <a:srgbClr val="0066FF"/>
                </a:solidFill>
                <a:latin typeface="Hand writing Mutlu" pitchFamily="2" charset="0"/>
              </a:rPr>
              <a:t>gö</a:t>
            </a:r>
            <a:endParaRPr lang="tr-TR" sz="20000" dirty="0">
              <a:solidFill>
                <a:srgbClr val="0066FF"/>
              </a:solidFill>
              <a:latin typeface="Hand writing Mutlu" pitchFamily="2" charset="0"/>
            </a:endParaRP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4857752" y="214290"/>
            <a:ext cx="2363154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tr-TR" sz="20000" dirty="0" smtClean="0">
                <a:solidFill>
                  <a:srgbClr val="FF5050"/>
                </a:solidFill>
                <a:latin typeface="Hand writing Mutlu" pitchFamily="2" charset="0"/>
              </a:rPr>
              <a:t>l</a:t>
            </a:r>
            <a:endParaRPr lang="tr-TR" sz="20000" dirty="0">
              <a:solidFill>
                <a:srgbClr val="FF505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785786" y="214290"/>
            <a:ext cx="4257708" cy="2667000"/>
          </a:xfrm>
        </p:spPr>
        <p:txBody>
          <a:bodyPr>
            <a:normAutofit/>
          </a:bodyPr>
          <a:lstStyle/>
          <a:p>
            <a:pPr algn="r">
              <a:lnSpc>
                <a:spcPct val="80000"/>
              </a:lnSpc>
            </a:pPr>
            <a:r>
              <a:rPr lang="tr-TR" sz="20000" dirty="0" err="1" smtClean="0">
                <a:solidFill>
                  <a:srgbClr val="0066FF"/>
                </a:solidFill>
                <a:latin typeface="Hand writing Mutlu" pitchFamily="2" charset="0"/>
              </a:rPr>
              <a:t>gö</a:t>
            </a:r>
            <a:endParaRPr lang="tr-TR" sz="20000" dirty="0">
              <a:solidFill>
                <a:srgbClr val="0066FF"/>
              </a:solidFill>
              <a:latin typeface="Hand writing Mutlu" pitchFamily="2" charset="0"/>
            </a:endParaRP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4857752" y="214290"/>
            <a:ext cx="2363154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tr-TR" sz="20000" dirty="0" smtClean="0">
                <a:solidFill>
                  <a:srgbClr val="FF5050"/>
                </a:solidFill>
                <a:latin typeface="Hand writing Mutlu" pitchFamily="2" charset="0"/>
              </a:rPr>
              <a:t>r</a:t>
            </a:r>
            <a:endParaRPr lang="tr-TR" sz="20000" dirty="0">
              <a:solidFill>
                <a:srgbClr val="FF505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785786" y="0"/>
            <a:ext cx="4257708" cy="2667000"/>
          </a:xfrm>
        </p:spPr>
        <p:txBody>
          <a:bodyPr>
            <a:normAutofit/>
          </a:bodyPr>
          <a:lstStyle/>
          <a:p>
            <a:pPr algn="r">
              <a:lnSpc>
                <a:spcPct val="80000"/>
              </a:lnSpc>
            </a:pPr>
            <a:r>
              <a:rPr lang="tr-TR" sz="20000" dirty="0">
                <a:latin typeface="Hand writing Mutlu" pitchFamily="2" charset="0"/>
              </a:rPr>
              <a:t>  </a:t>
            </a:r>
            <a:r>
              <a:rPr lang="tr-TR" sz="20000" dirty="0" smtClean="0">
                <a:solidFill>
                  <a:srgbClr val="0066FF"/>
                </a:solidFill>
                <a:latin typeface="Hand writing Mutlu" pitchFamily="2" charset="0"/>
              </a:rPr>
              <a:t>i</a:t>
            </a:r>
            <a:endParaRPr lang="tr-TR" sz="20000" dirty="0">
              <a:solidFill>
                <a:srgbClr val="0066FF"/>
              </a:solidFill>
              <a:latin typeface="Hand writing Mutlu" pitchFamily="2" charset="0"/>
            </a:endParaRP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4857752" y="0"/>
            <a:ext cx="2363154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tr-TR" sz="20000" dirty="0" smtClean="0">
                <a:solidFill>
                  <a:srgbClr val="FF5050"/>
                </a:solidFill>
                <a:latin typeface="Hand writing Mutlu" pitchFamily="2" charset="0"/>
              </a:rPr>
              <a:t>z</a:t>
            </a:r>
            <a:endParaRPr lang="tr-TR" sz="20000" dirty="0">
              <a:solidFill>
                <a:srgbClr val="FF505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785786" y="214290"/>
            <a:ext cx="4257708" cy="2667000"/>
          </a:xfrm>
        </p:spPr>
        <p:txBody>
          <a:bodyPr>
            <a:normAutofit/>
          </a:bodyPr>
          <a:lstStyle/>
          <a:p>
            <a:pPr algn="r">
              <a:lnSpc>
                <a:spcPct val="80000"/>
              </a:lnSpc>
            </a:pPr>
            <a:r>
              <a:rPr lang="tr-TR" sz="20000" dirty="0" err="1" smtClean="0">
                <a:solidFill>
                  <a:srgbClr val="0066FF"/>
                </a:solidFill>
                <a:latin typeface="Hand writing Mutlu" pitchFamily="2" charset="0"/>
              </a:rPr>
              <a:t>gö</a:t>
            </a:r>
            <a:endParaRPr lang="tr-TR" sz="20000" dirty="0">
              <a:solidFill>
                <a:srgbClr val="0066FF"/>
              </a:solidFill>
              <a:latin typeface="Hand writing Mutlu" pitchFamily="2" charset="0"/>
            </a:endParaRP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4857752" y="214290"/>
            <a:ext cx="2363154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tr-TR" sz="20000" dirty="0" smtClean="0">
                <a:solidFill>
                  <a:srgbClr val="FF5050"/>
                </a:solidFill>
                <a:latin typeface="Hand writing Mutlu" pitchFamily="2" charset="0"/>
              </a:rPr>
              <a:t>m</a:t>
            </a:r>
            <a:endParaRPr lang="tr-TR" sz="20000" dirty="0">
              <a:solidFill>
                <a:srgbClr val="FF505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785786" y="214290"/>
            <a:ext cx="4257708" cy="2667000"/>
          </a:xfrm>
        </p:spPr>
        <p:txBody>
          <a:bodyPr>
            <a:normAutofit/>
          </a:bodyPr>
          <a:lstStyle/>
          <a:p>
            <a:pPr algn="r">
              <a:lnSpc>
                <a:spcPct val="80000"/>
              </a:lnSpc>
            </a:pPr>
            <a:r>
              <a:rPr lang="tr-TR" sz="20000" dirty="0" err="1" smtClean="0">
                <a:solidFill>
                  <a:srgbClr val="0066FF"/>
                </a:solidFill>
                <a:latin typeface="Hand writing Mutlu" pitchFamily="2" charset="0"/>
              </a:rPr>
              <a:t>gö</a:t>
            </a:r>
            <a:endParaRPr lang="tr-TR" sz="20000" dirty="0">
              <a:solidFill>
                <a:srgbClr val="0066FF"/>
              </a:solidFill>
              <a:latin typeface="Hand writing Mutlu" pitchFamily="2" charset="0"/>
            </a:endParaRP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4857752" y="214290"/>
            <a:ext cx="2363154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tr-TR" sz="20000" dirty="0" smtClean="0">
                <a:solidFill>
                  <a:srgbClr val="FF5050"/>
                </a:solidFill>
                <a:latin typeface="Hand writing Mutlu" pitchFamily="2" charset="0"/>
              </a:rPr>
              <a:t>ç</a:t>
            </a:r>
            <a:endParaRPr lang="tr-TR" sz="20000" dirty="0">
              <a:solidFill>
                <a:srgbClr val="FF505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785786" y="214290"/>
            <a:ext cx="4257708" cy="2667000"/>
          </a:xfrm>
        </p:spPr>
        <p:txBody>
          <a:bodyPr>
            <a:normAutofit/>
          </a:bodyPr>
          <a:lstStyle/>
          <a:p>
            <a:pPr algn="r">
              <a:lnSpc>
                <a:spcPct val="80000"/>
              </a:lnSpc>
            </a:pPr>
            <a:r>
              <a:rPr lang="tr-TR" sz="20000" dirty="0" err="1" smtClean="0">
                <a:solidFill>
                  <a:srgbClr val="0066FF"/>
                </a:solidFill>
                <a:latin typeface="Hand writing Mutlu" pitchFamily="2" charset="0"/>
              </a:rPr>
              <a:t>gö</a:t>
            </a:r>
            <a:endParaRPr lang="tr-TR" sz="20000" dirty="0">
              <a:solidFill>
                <a:srgbClr val="0066FF"/>
              </a:solidFill>
              <a:latin typeface="Hand writing Mutlu" pitchFamily="2" charset="0"/>
            </a:endParaRP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4857752" y="214290"/>
            <a:ext cx="2363154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tr-TR" sz="20000" dirty="0" smtClean="0">
                <a:solidFill>
                  <a:srgbClr val="FF5050"/>
                </a:solidFill>
                <a:latin typeface="Hand writing Mutlu" pitchFamily="2" charset="0"/>
              </a:rPr>
              <a:t>z</a:t>
            </a:r>
            <a:endParaRPr lang="tr-TR" sz="20000" dirty="0">
              <a:solidFill>
                <a:srgbClr val="FF505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785786" y="214290"/>
            <a:ext cx="4257708" cy="2667000"/>
          </a:xfrm>
        </p:spPr>
        <p:txBody>
          <a:bodyPr>
            <a:normAutofit/>
          </a:bodyPr>
          <a:lstStyle/>
          <a:p>
            <a:pPr algn="r">
              <a:lnSpc>
                <a:spcPct val="80000"/>
              </a:lnSpc>
            </a:pPr>
            <a:r>
              <a:rPr lang="tr-TR" sz="20000" dirty="0" smtClean="0">
                <a:solidFill>
                  <a:srgbClr val="0066FF"/>
                </a:solidFill>
                <a:latin typeface="Hand writing Mutlu" pitchFamily="2" charset="0"/>
              </a:rPr>
              <a:t>g</a:t>
            </a:r>
            <a:endParaRPr lang="tr-TR" sz="20000" dirty="0">
              <a:solidFill>
                <a:srgbClr val="0066FF"/>
              </a:solidFill>
              <a:latin typeface="Hand writing Mutlu" pitchFamily="2" charset="0"/>
            </a:endParaRP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4857752" y="214290"/>
            <a:ext cx="2363154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tr-TR" sz="20000" dirty="0" smtClean="0">
                <a:solidFill>
                  <a:srgbClr val="FF5050"/>
                </a:solidFill>
                <a:latin typeface="Hand writing Mutlu" pitchFamily="2" charset="0"/>
              </a:rPr>
              <a:t>u</a:t>
            </a:r>
            <a:endParaRPr lang="tr-TR" sz="20000" dirty="0">
              <a:solidFill>
                <a:srgbClr val="FF505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785786" y="428604"/>
            <a:ext cx="4257708" cy="2667000"/>
          </a:xfrm>
        </p:spPr>
        <p:txBody>
          <a:bodyPr>
            <a:normAutofit/>
          </a:bodyPr>
          <a:lstStyle/>
          <a:p>
            <a:pPr algn="r">
              <a:lnSpc>
                <a:spcPct val="80000"/>
              </a:lnSpc>
            </a:pPr>
            <a:r>
              <a:rPr lang="tr-TR" sz="20000" dirty="0" smtClean="0">
                <a:solidFill>
                  <a:srgbClr val="0066FF"/>
                </a:solidFill>
                <a:latin typeface="Hand writing Mutlu" pitchFamily="2" charset="0"/>
              </a:rPr>
              <a:t>ol</a:t>
            </a:r>
            <a:endParaRPr lang="tr-TR" sz="20000" dirty="0">
              <a:solidFill>
                <a:srgbClr val="0066FF"/>
              </a:solidFill>
              <a:latin typeface="Hand writing Mutlu" pitchFamily="2" charset="0"/>
            </a:endParaRP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4857752" y="428604"/>
            <a:ext cx="3643338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tr-TR" sz="20000" dirty="0" err="1" smtClean="0">
                <a:solidFill>
                  <a:srgbClr val="FF5050"/>
                </a:solidFill>
                <a:latin typeface="Hand writing Mutlu" pitchFamily="2" charset="0"/>
              </a:rPr>
              <a:t>gu</a:t>
            </a:r>
            <a:endParaRPr lang="tr-TR" sz="20000" dirty="0">
              <a:solidFill>
                <a:srgbClr val="FF505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142844" y="428604"/>
            <a:ext cx="4900650" cy="2667000"/>
          </a:xfrm>
        </p:spPr>
        <p:txBody>
          <a:bodyPr>
            <a:normAutofit/>
          </a:bodyPr>
          <a:lstStyle/>
          <a:p>
            <a:pPr algn="r">
              <a:lnSpc>
                <a:spcPct val="80000"/>
              </a:lnSpc>
            </a:pPr>
            <a:r>
              <a:rPr lang="tr-TR" sz="20000" dirty="0" smtClean="0">
                <a:solidFill>
                  <a:srgbClr val="0066FF"/>
                </a:solidFill>
                <a:latin typeface="Hand writing Mutlu" pitchFamily="2" charset="0"/>
              </a:rPr>
              <a:t>sor</a:t>
            </a:r>
            <a:endParaRPr lang="tr-TR" sz="20000" dirty="0">
              <a:solidFill>
                <a:srgbClr val="0066FF"/>
              </a:solidFill>
              <a:latin typeface="Hand writing Mutlu" pitchFamily="2" charset="0"/>
            </a:endParaRP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4857752" y="428604"/>
            <a:ext cx="3643338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tr-TR" sz="20000" dirty="0" err="1" smtClean="0">
                <a:solidFill>
                  <a:srgbClr val="FF5050"/>
                </a:solidFill>
                <a:latin typeface="Hand writing Mutlu" pitchFamily="2" charset="0"/>
              </a:rPr>
              <a:t>gu</a:t>
            </a:r>
            <a:endParaRPr lang="tr-TR" sz="20000" dirty="0">
              <a:solidFill>
                <a:srgbClr val="FF505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785786" y="214290"/>
            <a:ext cx="4257708" cy="2667000"/>
          </a:xfrm>
        </p:spPr>
        <p:txBody>
          <a:bodyPr>
            <a:normAutofit/>
          </a:bodyPr>
          <a:lstStyle/>
          <a:p>
            <a:pPr algn="r">
              <a:lnSpc>
                <a:spcPct val="80000"/>
              </a:lnSpc>
            </a:pPr>
            <a:r>
              <a:rPr lang="tr-TR" sz="20000" dirty="0" smtClean="0">
                <a:solidFill>
                  <a:srgbClr val="0066FF"/>
                </a:solidFill>
                <a:latin typeface="Hand writing Mutlu" pitchFamily="2" charset="0"/>
              </a:rPr>
              <a:t>g</a:t>
            </a:r>
            <a:endParaRPr lang="tr-TR" sz="20000" dirty="0">
              <a:solidFill>
                <a:srgbClr val="0066FF"/>
              </a:solidFill>
              <a:latin typeface="Hand writing Mutlu" pitchFamily="2" charset="0"/>
            </a:endParaRP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4857752" y="214290"/>
            <a:ext cx="2363154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tr-TR" sz="20000" dirty="0" smtClean="0">
                <a:solidFill>
                  <a:srgbClr val="FF5050"/>
                </a:solidFill>
                <a:latin typeface="Hand writing Mutlu" pitchFamily="2" charset="0"/>
              </a:rPr>
              <a:t>ü</a:t>
            </a:r>
            <a:endParaRPr lang="tr-TR" sz="20000" dirty="0">
              <a:solidFill>
                <a:srgbClr val="FF505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785786" y="571480"/>
            <a:ext cx="4257708" cy="2667000"/>
          </a:xfrm>
        </p:spPr>
        <p:txBody>
          <a:bodyPr>
            <a:normAutofit/>
          </a:bodyPr>
          <a:lstStyle/>
          <a:p>
            <a:pPr algn="r">
              <a:lnSpc>
                <a:spcPct val="80000"/>
              </a:lnSpc>
            </a:pPr>
            <a:r>
              <a:rPr lang="tr-TR" sz="20000" dirty="0" smtClean="0">
                <a:solidFill>
                  <a:srgbClr val="0066FF"/>
                </a:solidFill>
                <a:latin typeface="Hand writing Mutlu" pitchFamily="2" charset="0"/>
              </a:rPr>
              <a:t>ör</a:t>
            </a:r>
            <a:endParaRPr lang="tr-TR" sz="20000" dirty="0">
              <a:solidFill>
                <a:srgbClr val="0066FF"/>
              </a:solidFill>
              <a:latin typeface="Hand writing Mutlu" pitchFamily="2" charset="0"/>
            </a:endParaRP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4857752" y="500042"/>
            <a:ext cx="3643338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tr-TR" sz="20000" dirty="0" err="1" smtClean="0">
                <a:solidFill>
                  <a:srgbClr val="FF5050"/>
                </a:solidFill>
                <a:latin typeface="Hand writing Mutlu" pitchFamily="2" charset="0"/>
              </a:rPr>
              <a:t>gü</a:t>
            </a:r>
            <a:endParaRPr lang="tr-TR" sz="20000" dirty="0">
              <a:solidFill>
                <a:srgbClr val="FF505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785786" y="571480"/>
            <a:ext cx="4257708" cy="2667000"/>
          </a:xfrm>
        </p:spPr>
        <p:txBody>
          <a:bodyPr>
            <a:normAutofit/>
          </a:bodyPr>
          <a:lstStyle/>
          <a:p>
            <a:pPr algn="r">
              <a:lnSpc>
                <a:spcPct val="80000"/>
              </a:lnSpc>
            </a:pPr>
            <a:r>
              <a:rPr lang="tr-TR" sz="20000" dirty="0" smtClean="0">
                <a:solidFill>
                  <a:srgbClr val="0066FF"/>
                </a:solidFill>
                <a:latin typeface="Hand writing Mutlu" pitchFamily="2" charset="0"/>
              </a:rPr>
              <a:t>öz</a:t>
            </a:r>
            <a:endParaRPr lang="tr-TR" sz="20000" dirty="0">
              <a:solidFill>
                <a:srgbClr val="0066FF"/>
              </a:solidFill>
              <a:latin typeface="Hand writing Mutlu" pitchFamily="2" charset="0"/>
            </a:endParaRP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4857752" y="500042"/>
            <a:ext cx="3643338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tr-TR" sz="20000" dirty="0" err="1" smtClean="0">
                <a:solidFill>
                  <a:srgbClr val="FF5050"/>
                </a:solidFill>
                <a:latin typeface="Hand writing Mutlu" pitchFamily="2" charset="0"/>
              </a:rPr>
              <a:t>gü</a:t>
            </a:r>
            <a:endParaRPr lang="tr-TR" sz="20000" dirty="0">
              <a:solidFill>
                <a:srgbClr val="FF505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tr-TR" sz="6600" dirty="0" smtClean="0">
                <a:latin typeface="ALFABET98" pitchFamily="2" charset="0"/>
              </a:rPr>
              <a:t>         </a:t>
            </a:r>
            <a:r>
              <a:rPr lang="tr-TR" sz="6600" dirty="0" smtClean="0">
                <a:solidFill>
                  <a:srgbClr val="FF0000"/>
                </a:solidFill>
                <a:latin typeface="ALFABET98" pitchFamily="2" charset="0"/>
              </a:rPr>
              <a:t>Git</a:t>
            </a:r>
          </a:p>
        </p:txBody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071670" y="1285860"/>
            <a:ext cx="5048264" cy="525780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tr-TR" sz="4800" dirty="0" smtClean="0">
                <a:solidFill>
                  <a:srgbClr val="0000FF"/>
                </a:solidFill>
                <a:latin typeface="ALFABET98" pitchFamily="2" charset="0"/>
              </a:rPr>
              <a:t>Git</a:t>
            </a:r>
            <a:r>
              <a:rPr lang="tr-TR" sz="4800" dirty="0" smtClean="0">
                <a:latin typeface="ALFABET98" pitchFamily="2" charset="0"/>
              </a:rPr>
              <a:t>, Ga</a:t>
            </a:r>
            <a:r>
              <a:rPr lang="tr-TR" sz="4800" dirty="0" smtClean="0">
                <a:solidFill>
                  <a:srgbClr val="FF0000"/>
                </a:solidFill>
                <a:latin typeface="ALFABET98" pitchFamily="2" charset="0"/>
              </a:rPr>
              <a:t>ye</a:t>
            </a:r>
            <a:r>
              <a:rPr lang="tr-TR" sz="4800" dirty="0" smtClean="0">
                <a:latin typeface="ALFABET98" pitchFamily="2" charset="0"/>
              </a:rPr>
              <a:t> </a:t>
            </a:r>
            <a:r>
              <a:rPr lang="tr-TR" sz="4800" dirty="0" smtClean="0">
                <a:solidFill>
                  <a:srgbClr val="0000FF"/>
                </a:solidFill>
                <a:latin typeface="ALFABET98" pitchFamily="2" charset="0"/>
              </a:rPr>
              <a:t>git</a:t>
            </a:r>
            <a:r>
              <a:rPr lang="tr-TR" sz="4800" dirty="0" smtClean="0">
                <a:latin typeface="ALFABET98" pitchFamily="2" charset="0"/>
              </a:rPr>
              <a:t>.</a:t>
            </a:r>
          </a:p>
          <a:p>
            <a:pPr>
              <a:buNone/>
            </a:pPr>
            <a:r>
              <a:rPr lang="tr-TR" sz="4800" dirty="0" smtClean="0">
                <a:latin typeface="ALFABET98" pitchFamily="2" charset="0"/>
              </a:rPr>
              <a:t>O</a:t>
            </a:r>
            <a:r>
              <a:rPr lang="tr-TR" sz="4800" dirty="0" smtClean="0">
                <a:solidFill>
                  <a:srgbClr val="FF0000"/>
                </a:solidFill>
                <a:latin typeface="ALFABET98" pitchFamily="2" charset="0"/>
              </a:rPr>
              <a:t>ku</a:t>
            </a:r>
            <a:r>
              <a:rPr lang="tr-TR" sz="4800" dirty="0" smtClean="0">
                <a:latin typeface="ALFABET98" pitchFamily="2" charset="0"/>
              </a:rPr>
              <a:t>la </a:t>
            </a:r>
            <a:r>
              <a:rPr lang="tr-TR" sz="4800" dirty="0" smtClean="0">
                <a:solidFill>
                  <a:srgbClr val="0000FF"/>
                </a:solidFill>
                <a:latin typeface="ALFABET98" pitchFamily="2" charset="0"/>
              </a:rPr>
              <a:t>git.</a:t>
            </a:r>
          </a:p>
          <a:p>
            <a:pPr>
              <a:buNone/>
            </a:pPr>
            <a:r>
              <a:rPr lang="tr-TR" sz="4800" dirty="0" smtClean="0">
                <a:latin typeface="ALFABET98" pitchFamily="2" charset="0"/>
              </a:rPr>
              <a:t>Gül</a:t>
            </a:r>
            <a:r>
              <a:rPr lang="tr-TR" sz="4800" dirty="0" smtClean="0">
                <a:solidFill>
                  <a:srgbClr val="FF0000"/>
                </a:solidFill>
                <a:latin typeface="ALFABET98" pitchFamily="2" charset="0"/>
              </a:rPr>
              <a:t>e</a:t>
            </a:r>
            <a:r>
              <a:rPr lang="tr-TR" sz="4800" dirty="0" smtClean="0">
                <a:latin typeface="ALFABET98" pitchFamily="2" charset="0"/>
              </a:rPr>
              <a:t> gül</a:t>
            </a:r>
            <a:r>
              <a:rPr lang="tr-TR" sz="4800" dirty="0" smtClean="0">
                <a:solidFill>
                  <a:srgbClr val="FF0000"/>
                </a:solidFill>
                <a:latin typeface="ALFABET98" pitchFamily="2" charset="0"/>
              </a:rPr>
              <a:t>e</a:t>
            </a:r>
            <a:r>
              <a:rPr lang="tr-TR" sz="4800" dirty="0" smtClean="0">
                <a:latin typeface="ALFABET98" pitchFamily="2" charset="0"/>
              </a:rPr>
              <a:t> </a:t>
            </a:r>
            <a:r>
              <a:rPr lang="tr-TR" sz="4800" dirty="0" smtClean="0">
                <a:solidFill>
                  <a:srgbClr val="0000FF"/>
                </a:solidFill>
                <a:latin typeface="ALFABET98" pitchFamily="2" charset="0"/>
              </a:rPr>
              <a:t>git</a:t>
            </a:r>
            <a:r>
              <a:rPr lang="tr-TR" sz="4800" dirty="0" smtClean="0">
                <a:latin typeface="ALFABET98" pitchFamily="2" charset="0"/>
              </a:rPr>
              <a:t>.</a:t>
            </a:r>
          </a:p>
          <a:p>
            <a:pPr>
              <a:buNone/>
            </a:pPr>
            <a:r>
              <a:rPr lang="tr-TR" sz="4800" dirty="0" smtClean="0">
                <a:latin typeface="ALFABET98" pitchFamily="2" charset="0"/>
              </a:rPr>
              <a:t>O</a:t>
            </a:r>
            <a:r>
              <a:rPr lang="tr-TR" sz="4800" dirty="0" smtClean="0">
                <a:solidFill>
                  <a:srgbClr val="FF0000"/>
                </a:solidFill>
                <a:latin typeface="ALFABET98" pitchFamily="2" charset="0"/>
              </a:rPr>
              <a:t>ku</a:t>
            </a:r>
            <a:r>
              <a:rPr lang="tr-TR" sz="4800" dirty="0" smtClean="0">
                <a:latin typeface="ALFABET98" pitchFamily="2" charset="0"/>
              </a:rPr>
              <a:t>la </a:t>
            </a:r>
            <a:r>
              <a:rPr lang="tr-TR" sz="4800" dirty="0" smtClean="0">
                <a:solidFill>
                  <a:srgbClr val="0000FF"/>
                </a:solidFill>
                <a:latin typeface="ALFABET98" pitchFamily="2" charset="0"/>
              </a:rPr>
              <a:t>git</a:t>
            </a:r>
            <a:r>
              <a:rPr lang="tr-TR" sz="4800" dirty="0" smtClean="0">
                <a:latin typeface="ALFABET98" pitchFamily="2" charset="0"/>
              </a:rPr>
              <a:t>.</a:t>
            </a:r>
          </a:p>
          <a:p>
            <a:pPr>
              <a:buNone/>
            </a:pPr>
            <a:r>
              <a:rPr lang="tr-TR" sz="4800" dirty="0" smtClean="0">
                <a:latin typeface="ALFABET98" pitchFamily="2" charset="0"/>
              </a:rPr>
              <a:t>Tol</a:t>
            </a:r>
            <a:r>
              <a:rPr lang="tr-TR" sz="4800" dirty="0" smtClean="0">
                <a:solidFill>
                  <a:srgbClr val="FF0000"/>
                </a:solidFill>
                <a:latin typeface="ALFABET98" pitchFamily="2" charset="0"/>
              </a:rPr>
              <a:t>ga</a:t>
            </a:r>
            <a:r>
              <a:rPr lang="tr-TR" sz="4800" dirty="0" smtClean="0">
                <a:latin typeface="ALFABET98" pitchFamily="2" charset="0"/>
              </a:rPr>
              <a:t> o</a:t>
            </a:r>
            <a:r>
              <a:rPr lang="tr-TR" sz="4800" dirty="0" smtClean="0">
                <a:solidFill>
                  <a:srgbClr val="FF0000"/>
                </a:solidFill>
                <a:latin typeface="ALFABET98" pitchFamily="2" charset="0"/>
              </a:rPr>
              <a:t>ku</a:t>
            </a:r>
            <a:r>
              <a:rPr lang="tr-TR" sz="4800" dirty="0" smtClean="0">
                <a:latin typeface="ALFABET98" pitchFamily="2" charset="0"/>
              </a:rPr>
              <a:t>la </a:t>
            </a:r>
            <a:r>
              <a:rPr lang="tr-TR" sz="4800" dirty="0" smtClean="0">
                <a:solidFill>
                  <a:srgbClr val="0000FF"/>
                </a:solidFill>
                <a:latin typeface="ALFABET98" pitchFamily="2" charset="0"/>
              </a:rPr>
              <a:t>git.</a:t>
            </a:r>
          </a:p>
          <a:p>
            <a:pPr>
              <a:buNone/>
            </a:pPr>
            <a:r>
              <a:rPr lang="tr-TR" sz="4800" dirty="0" smtClean="0">
                <a:latin typeface="ALFABET98" pitchFamily="2" charset="0"/>
              </a:rPr>
              <a:t>Duy</a:t>
            </a:r>
            <a:r>
              <a:rPr lang="tr-TR" sz="4800" dirty="0" smtClean="0">
                <a:solidFill>
                  <a:srgbClr val="FF0000"/>
                </a:solidFill>
                <a:latin typeface="ALFABET98" pitchFamily="2" charset="0"/>
              </a:rPr>
              <a:t>gu</a:t>
            </a:r>
            <a:r>
              <a:rPr lang="tr-TR" sz="4800" dirty="0" smtClean="0">
                <a:latin typeface="ALFABET98" pitchFamily="2" charset="0"/>
              </a:rPr>
              <a:t> sen de </a:t>
            </a:r>
            <a:r>
              <a:rPr lang="tr-TR" sz="4800" dirty="0" smtClean="0">
                <a:solidFill>
                  <a:srgbClr val="0000FF"/>
                </a:solidFill>
                <a:latin typeface="ALFABET98" pitchFamily="2" charset="0"/>
              </a:rPr>
              <a:t>git</a:t>
            </a:r>
            <a:r>
              <a:rPr lang="tr-TR" sz="4800" dirty="0" smtClean="0">
                <a:latin typeface="ALFABET98" pitchFamily="2" charset="0"/>
              </a:rPr>
              <a:t>.</a:t>
            </a:r>
          </a:p>
          <a:p>
            <a:pPr>
              <a:buNone/>
            </a:pPr>
            <a:r>
              <a:rPr lang="tr-TR" sz="4800" dirty="0" smtClean="0">
                <a:solidFill>
                  <a:srgbClr val="0000FF"/>
                </a:solidFill>
                <a:latin typeface="ALFABET98" pitchFamily="2" charset="0"/>
              </a:rPr>
              <a:t>Ya</a:t>
            </a:r>
            <a:r>
              <a:rPr lang="tr-TR" sz="4800" dirty="0" smtClean="0">
                <a:solidFill>
                  <a:srgbClr val="FF0000"/>
                </a:solidFill>
                <a:latin typeface="ALFABET98" pitchFamily="2" charset="0"/>
              </a:rPr>
              <a:t>ya</a:t>
            </a:r>
            <a:r>
              <a:rPr lang="tr-TR" sz="4800" dirty="0" smtClean="0">
                <a:latin typeface="ALFABET98" pitchFamily="2" charset="0"/>
              </a:rPr>
              <a:t> yo</a:t>
            </a:r>
            <a:r>
              <a:rPr lang="tr-TR" sz="4800" dirty="0" smtClean="0">
                <a:solidFill>
                  <a:srgbClr val="FF0000"/>
                </a:solidFill>
                <a:latin typeface="ALFABET98" pitchFamily="2" charset="0"/>
              </a:rPr>
              <a:t>lun</a:t>
            </a:r>
            <a:r>
              <a:rPr lang="tr-TR" sz="4800" dirty="0" smtClean="0">
                <a:latin typeface="ALFABET98" pitchFamily="2" charset="0"/>
              </a:rPr>
              <a:t>dan </a:t>
            </a:r>
            <a:r>
              <a:rPr lang="tr-TR" sz="4800" dirty="0" smtClean="0">
                <a:solidFill>
                  <a:srgbClr val="0000FF"/>
                </a:solidFill>
                <a:latin typeface="ALFABET98" pitchFamily="2" charset="0"/>
              </a:rPr>
              <a:t>git.</a:t>
            </a:r>
            <a:endParaRPr lang="tr-TR" sz="4800" dirty="0">
              <a:solidFill>
                <a:srgbClr val="0000FF"/>
              </a:solidFill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785786" y="0"/>
            <a:ext cx="4257708" cy="2667000"/>
          </a:xfrm>
        </p:spPr>
        <p:txBody>
          <a:bodyPr>
            <a:normAutofit/>
          </a:bodyPr>
          <a:lstStyle/>
          <a:p>
            <a:pPr algn="r">
              <a:lnSpc>
                <a:spcPct val="80000"/>
              </a:lnSpc>
            </a:pPr>
            <a:r>
              <a:rPr lang="tr-TR" sz="20000" dirty="0">
                <a:solidFill>
                  <a:srgbClr val="0066FF"/>
                </a:solidFill>
                <a:latin typeface="Hand writing Mutlu" pitchFamily="2" charset="0"/>
              </a:rPr>
              <a:t>ö</a:t>
            </a: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4857752" y="0"/>
            <a:ext cx="2363154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tr-TR" sz="20000" dirty="0" smtClean="0">
                <a:solidFill>
                  <a:srgbClr val="FF5050"/>
                </a:solidFill>
                <a:latin typeface="Hand writing Mutlu" pitchFamily="2" charset="0"/>
              </a:rPr>
              <a:t>z</a:t>
            </a:r>
            <a:endParaRPr lang="tr-TR" sz="20000" dirty="0">
              <a:solidFill>
                <a:srgbClr val="FF505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785786" y="214290"/>
            <a:ext cx="4257708" cy="2667000"/>
          </a:xfrm>
        </p:spPr>
        <p:txBody>
          <a:bodyPr>
            <a:normAutofit/>
          </a:bodyPr>
          <a:lstStyle/>
          <a:p>
            <a:pPr algn="r">
              <a:lnSpc>
                <a:spcPct val="80000"/>
              </a:lnSpc>
            </a:pPr>
            <a:r>
              <a:rPr lang="tr-TR" sz="20000" dirty="0" smtClean="0">
                <a:solidFill>
                  <a:srgbClr val="0066FF"/>
                </a:solidFill>
                <a:latin typeface="Hand writing Mutlu" pitchFamily="2" charset="0"/>
              </a:rPr>
              <a:t>e</a:t>
            </a:r>
            <a:endParaRPr lang="tr-TR" sz="20000" dirty="0">
              <a:solidFill>
                <a:srgbClr val="0066FF"/>
              </a:solidFill>
              <a:latin typeface="Hand writing Mutlu" pitchFamily="2" charset="0"/>
            </a:endParaRP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4857752" y="214290"/>
            <a:ext cx="2363154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tr-TR" sz="20000" dirty="0" smtClean="0">
                <a:solidFill>
                  <a:srgbClr val="FF5050"/>
                </a:solidFill>
                <a:latin typeface="Hand writing Mutlu" pitchFamily="2" charset="0"/>
              </a:rPr>
              <a:t>c</a:t>
            </a:r>
            <a:endParaRPr lang="tr-TR" sz="20000" dirty="0">
              <a:solidFill>
                <a:srgbClr val="FF505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785786" y="214290"/>
            <a:ext cx="4257708" cy="2667000"/>
          </a:xfrm>
        </p:spPr>
        <p:txBody>
          <a:bodyPr>
            <a:normAutofit/>
          </a:bodyPr>
          <a:lstStyle/>
          <a:p>
            <a:pPr algn="r">
              <a:lnSpc>
                <a:spcPct val="80000"/>
              </a:lnSpc>
            </a:pPr>
            <a:r>
              <a:rPr lang="tr-TR" sz="20000" dirty="0" err="1" smtClean="0">
                <a:solidFill>
                  <a:srgbClr val="0066FF"/>
                </a:solidFill>
                <a:latin typeface="Hand writing Mutlu" pitchFamily="2" charset="0"/>
              </a:rPr>
              <a:t>ec</a:t>
            </a:r>
            <a:endParaRPr lang="tr-TR" sz="20000" dirty="0">
              <a:solidFill>
                <a:srgbClr val="0066FF"/>
              </a:solidFill>
              <a:latin typeface="Hand writing Mutlu" pitchFamily="2" charset="0"/>
            </a:endParaRP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4857752" y="214290"/>
            <a:ext cx="2363154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tr-TR" sz="20000" dirty="0" smtClean="0">
                <a:solidFill>
                  <a:srgbClr val="FF5050"/>
                </a:solidFill>
                <a:latin typeface="Hand writing Mutlu" pitchFamily="2" charset="0"/>
              </a:rPr>
              <a:t>e</a:t>
            </a:r>
            <a:endParaRPr lang="tr-TR" sz="20000" dirty="0">
              <a:solidFill>
                <a:srgbClr val="FF505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785786" y="214290"/>
            <a:ext cx="4257708" cy="2667000"/>
          </a:xfrm>
        </p:spPr>
        <p:txBody>
          <a:bodyPr>
            <a:normAutofit/>
          </a:bodyPr>
          <a:lstStyle/>
          <a:p>
            <a:pPr algn="r">
              <a:lnSpc>
                <a:spcPct val="80000"/>
              </a:lnSpc>
            </a:pPr>
            <a:r>
              <a:rPr lang="tr-TR" sz="20000" dirty="0" smtClean="0">
                <a:solidFill>
                  <a:srgbClr val="0066FF"/>
                </a:solidFill>
                <a:latin typeface="Hand writing Mutlu" pitchFamily="2" charset="0"/>
              </a:rPr>
              <a:t>E</a:t>
            </a:r>
            <a:endParaRPr lang="tr-TR" sz="20000" dirty="0">
              <a:solidFill>
                <a:srgbClr val="0066FF"/>
              </a:solidFill>
              <a:latin typeface="Hand writing Mutlu" pitchFamily="2" charset="0"/>
            </a:endParaRP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4857752" y="214290"/>
            <a:ext cx="2363154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tr-TR" sz="20000" dirty="0" err="1" smtClean="0">
                <a:solidFill>
                  <a:srgbClr val="FF5050"/>
                </a:solidFill>
                <a:latin typeface="Hand writing Mutlu" pitchFamily="2" charset="0"/>
              </a:rPr>
              <a:t>ce</a:t>
            </a:r>
            <a:endParaRPr lang="tr-TR" sz="20000" dirty="0">
              <a:solidFill>
                <a:srgbClr val="FF505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785786" y="357166"/>
            <a:ext cx="4257708" cy="2667000"/>
          </a:xfrm>
        </p:spPr>
        <p:txBody>
          <a:bodyPr>
            <a:normAutofit/>
          </a:bodyPr>
          <a:lstStyle/>
          <a:p>
            <a:pPr algn="r">
              <a:lnSpc>
                <a:spcPct val="80000"/>
              </a:lnSpc>
            </a:pPr>
            <a:r>
              <a:rPr lang="tr-TR" sz="20000" dirty="0" smtClean="0">
                <a:solidFill>
                  <a:srgbClr val="0066FF"/>
                </a:solidFill>
                <a:latin typeface="Hand writing Mutlu" pitchFamily="2" charset="0"/>
              </a:rPr>
              <a:t>ben</a:t>
            </a:r>
            <a:endParaRPr lang="tr-TR" sz="20000" dirty="0">
              <a:solidFill>
                <a:srgbClr val="0066FF"/>
              </a:solidFill>
              <a:latin typeface="Hand writing Mutlu" pitchFamily="2" charset="0"/>
            </a:endParaRP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4857752" y="285728"/>
            <a:ext cx="2928958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tr-TR" sz="20000" dirty="0" err="1" smtClean="0">
                <a:solidFill>
                  <a:srgbClr val="FF5050"/>
                </a:solidFill>
                <a:latin typeface="Hand writing Mutlu" pitchFamily="2" charset="0"/>
              </a:rPr>
              <a:t>ce</a:t>
            </a:r>
            <a:endParaRPr lang="tr-TR" sz="20000" dirty="0">
              <a:solidFill>
                <a:srgbClr val="FF505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785786" y="357166"/>
            <a:ext cx="4257708" cy="2667000"/>
          </a:xfrm>
        </p:spPr>
        <p:txBody>
          <a:bodyPr>
            <a:normAutofit lnSpcReduction="10000"/>
          </a:bodyPr>
          <a:lstStyle/>
          <a:p>
            <a:pPr algn="r">
              <a:lnSpc>
                <a:spcPct val="80000"/>
              </a:lnSpc>
            </a:pPr>
            <a:r>
              <a:rPr lang="tr-TR" sz="20000" dirty="0" smtClean="0">
                <a:solidFill>
                  <a:srgbClr val="0066FF"/>
                </a:solidFill>
                <a:latin typeface="Hand writing Mutlu" pitchFamily="2" charset="0"/>
              </a:rPr>
              <a:t>s</a:t>
            </a:r>
            <a:r>
              <a:rPr lang="tr-TR" sz="20000" dirty="0" smtClean="0">
                <a:solidFill>
                  <a:srgbClr val="0066FF"/>
                </a:solidFill>
                <a:latin typeface="Hand writing Mutlu" pitchFamily="2" charset="0"/>
              </a:rPr>
              <a:t>en</a:t>
            </a:r>
            <a:endParaRPr lang="tr-TR" sz="20000" dirty="0">
              <a:solidFill>
                <a:srgbClr val="0066FF"/>
              </a:solidFill>
              <a:latin typeface="Hand writing Mutlu" pitchFamily="2" charset="0"/>
            </a:endParaRP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4857752" y="285728"/>
            <a:ext cx="2928958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tr-TR" sz="20000" dirty="0" err="1" smtClean="0">
                <a:solidFill>
                  <a:srgbClr val="FF5050"/>
                </a:solidFill>
                <a:latin typeface="Hand writing Mutlu" pitchFamily="2" charset="0"/>
              </a:rPr>
              <a:t>ce</a:t>
            </a:r>
            <a:endParaRPr lang="tr-TR" sz="20000" dirty="0">
              <a:solidFill>
                <a:srgbClr val="FF505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785786" y="357166"/>
            <a:ext cx="5072098" cy="2667000"/>
          </a:xfrm>
        </p:spPr>
        <p:txBody>
          <a:bodyPr>
            <a:normAutofit/>
          </a:bodyPr>
          <a:lstStyle/>
          <a:p>
            <a:pPr algn="r">
              <a:lnSpc>
                <a:spcPct val="80000"/>
              </a:lnSpc>
            </a:pPr>
            <a:r>
              <a:rPr lang="tr-TR" sz="20000" dirty="0" smtClean="0">
                <a:solidFill>
                  <a:srgbClr val="0066FF"/>
                </a:solidFill>
                <a:latin typeface="Hand writing Mutlu" pitchFamily="2" charset="0"/>
              </a:rPr>
              <a:t>ön</a:t>
            </a:r>
            <a:endParaRPr lang="tr-TR" sz="20000" dirty="0">
              <a:solidFill>
                <a:srgbClr val="0066FF"/>
              </a:solidFill>
              <a:latin typeface="Hand writing Mutlu" pitchFamily="2" charset="0"/>
            </a:endParaRP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5643570" y="357166"/>
            <a:ext cx="2928958" cy="273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tr-TR" sz="20000" dirty="0" err="1" smtClean="0">
                <a:solidFill>
                  <a:srgbClr val="FF5050"/>
                </a:solidFill>
                <a:latin typeface="Hand writing Mutlu" pitchFamily="2" charset="0"/>
              </a:rPr>
              <a:t>ce</a:t>
            </a:r>
            <a:endParaRPr lang="tr-TR" sz="20000" dirty="0">
              <a:solidFill>
                <a:srgbClr val="FF505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785786" y="357166"/>
            <a:ext cx="5072098" cy="2857520"/>
          </a:xfrm>
        </p:spPr>
        <p:txBody>
          <a:bodyPr>
            <a:normAutofit/>
          </a:bodyPr>
          <a:lstStyle/>
          <a:p>
            <a:pPr algn="r">
              <a:lnSpc>
                <a:spcPct val="80000"/>
              </a:lnSpc>
            </a:pPr>
            <a:r>
              <a:rPr lang="tr-TR" sz="20000" dirty="0" smtClean="0">
                <a:solidFill>
                  <a:srgbClr val="0066FF"/>
                </a:solidFill>
                <a:latin typeface="Hand writing Mutlu" pitchFamily="2" charset="0"/>
              </a:rPr>
              <a:t>in</a:t>
            </a:r>
            <a:endParaRPr lang="tr-TR" sz="20000" dirty="0">
              <a:solidFill>
                <a:srgbClr val="0066FF"/>
              </a:solidFill>
              <a:latin typeface="Hand writing Mutlu" pitchFamily="2" charset="0"/>
            </a:endParaRP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5643570" y="357166"/>
            <a:ext cx="2928958" cy="273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tr-TR" sz="20000" dirty="0" err="1" smtClean="0">
                <a:solidFill>
                  <a:srgbClr val="FF5050"/>
                </a:solidFill>
                <a:latin typeface="Hand writing Mutlu" pitchFamily="2" charset="0"/>
              </a:rPr>
              <a:t>ce</a:t>
            </a:r>
            <a:endParaRPr lang="tr-TR" sz="20000" dirty="0">
              <a:solidFill>
                <a:srgbClr val="FF505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785786" y="357166"/>
            <a:ext cx="5072098" cy="2786082"/>
          </a:xfrm>
        </p:spPr>
        <p:txBody>
          <a:bodyPr>
            <a:normAutofit/>
          </a:bodyPr>
          <a:lstStyle/>
          <a:p>
            <a:pPr algn="r">
              <a:lnSpc>
                <a:spcPct val="80000"/>
              </a:lnSpc>
            </a:pPr>
            <a:r>
              <a:rPr lang="tr-TR" sz="20000" dirty="0" err="1" smtClean="0">
                <a:solidFill>
                  <a:srgbClr val="0066FF"/>
                </a:solidFill>
                <a:latin typeface="Hand writing Mutlu" pitchFamily="2" charset="0"/>
              </a:rPr>
              <a:t>ce</a:t>
            </a:r>
            <a:endParaRPr lang="tr-TR" sz="20000" dirty="0">
              <a:solidFill>
                <a:srgbClr val="0066FF"/>
              </a:solidFill>
              <a:latin typeface="Hand writing Mutlu" pitchFamily="2" charset="0"/>
            </a:endParaRP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5643570" y="357166"/>
            <a:ext cx="2928958" cy="273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tr-TR" sz="20000" dirty="0" smtClean="0">
                <a:solidFill>
                  <a:srgbClr val="FF5050"/>
                </a:solidFill>
                <a:latin typeface="Hand writing Mutlu" pitchFamily="2" charset="0"/>
              </a:rPr>
              <a:t>m</a:t>
            </a:r>
            <a:endParaRPr lang="tr-TR" sz="20000" dirty="0">
              <a:solidFill>
                <a:srgbClr val="FF505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785786" y="357166"/>
            <a:ext cx="5072098" cy="2786082"/>
          </a:xfrm>
        </p:spPr>
        <p:txBody>
          <a:bodyPr>
            <a:normAutofit/>
          </a:bodyPr>
          <a:lstStyle/>
          <a:p>
            <a:pPr algn="r">
              <a:lnSpc>
                <a:spcPct val="80000"/>
              </a:lnSpc>
            </a:pPr>
            <a:r>
              <a:rPr lang="tr-TR" sz="20000" dirty="0" smtClean="0">
                <a:solidFill>
                  <a:schemeClr val="bg1"/>
                </a:solidFill>
                <a:latin typeface="Hand writing Mutlu" pitchFamily="2" charset="0"/>
              </a:rPr>
              <a:t>a</a:t>
            </a:r>
            <a:endParaRPr lang="tr-TR" sz="200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3428992" y="357166"/>
            <a:ext cx="5143536" cy="273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tr-TR" sz="20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Hand writing Mutlu" pitchFamily="2" charset="0"/>
              </a:rPr>
              <a:t>Cem</a:t>
            </a:r>
            <a:endParaRPr lang="tr-TR" sz="20000" dirty="0">
              <a:solidFill>
                <a:schemeClr val="tx1">
                  <a:lumMod val="95000"/>
                  <a:lumOff val="5000"/>
                </a:schemeClr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785786" y="357166"/>
            <a:ext cx="5072098" cy="2786082"/>
          </a:xfrm>
        </p:spPr>
        <p:txBody>
          <a:bodyPr>
            <a:normAutofit/>
          </a:bodyPr>
          <a:lstStyle/>
          <a:p>
            <a:pPr algn="r">
              <a:lnSpc>
                <a:spcPct val="80000"/>
              </a:lnSpc>
            </a:pPr>
            <a:r>
              <a:rPr lang="tr-TR" sz="20000" dirty="0" smtClean="0">
                <a:solidFill>
                  <a:srgbClr val="0066FF"/>
                </a:solidFill>
                <a:latin typeface="Hand writing Mutlu" pitchFamily="2" charset="0"/>
              </a:rPr>
              <a:t>cem</a:t>
            </a:r>
            <a:endParaRPr lang="tr-TR" sz="20000" dirty="0">
              <a:solidFill>
                <a:srgbClr val="0066FF"/>
              </a:solidFill>
              <a:latin typeface="Hand writing Mutlu" pitchFamily="2" charset="0"/>
            </a:endParaRP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5643570" y="357166"/>
            <a:ext cx="2928958" cy="273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tr-TR" sz="20000" dirty="0" smtClean="0">
                <a:solidFill>
                  <a:srgbClr val="FF5050"/>
                </a:solidFill>
                <a:latin typeface="Hand writing Mutlu" pitchFamily="2" charset="0"/>
              </a:rPr>
              <a:t>il</a:t>
            </a:r>
            <a:endParaRPr lang="tr-TR" sz="20000" dirty="0">
              <a:solidFill>
                <a:srgbClr val="FF505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785786" y="0"/>
            <a:ext cx="4257708" cy="2667000"/>
          </a:xfrm>
        </p:spPr>
        <p:txBody>
          <a:bodyPr>
            <a:normAutofit/>
          </a:bodyPr>
          <a:lstStyle/>
          <a:p>
            <a:pPr algn="r">
              <a:lnSpc>
                <a:spcPct val="80000"/>
              </a:lnSpc>
            </a:pPr>
            <a:r>
              <a:rPr lang="tr-TR" sz="20000" dirty="0">
                <a:solidFill>
                  <a:srgbClr val="0066FF"/>
                </a:solidFill>
                <a:latin typeface="Hand writing Mutlu" pitchFamily="2" charset="0"/>
              </a:rPr>
              <a:t>ü</a:t>
            </a: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4857752" y="0"/>
            <a:ext cx="2363154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tr-TR" sz="20000" dirty="0" smtClean="0">
                <a:solidFill>
                  <a:srgbClr val="FF5050"/>
                </a:solidFill>
                <a:latin typeface="Hand writing Mutlu" pitchFamily="2" charset="0"/>
              </a:rPr>
              <a:t>z</a:t>
            </a:r>
            <a:endParaRPr lang="tr-TR" sz="20000" dirty="0">
              <a:solidFill>
                <a:srgbClr val="FF505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1000100" y="857232"/>
            <a:ext cx="3000396" cy="2786082"/>
          </a:xfrm>
        </p:spPr>
        <p:txBody>
          <a:bodyPr>
            <a:normAutofit/>
          </a:bodyPr>
          <a:lstStyle/>
          <a:p>
            <a:pPr algn="r">
              <a:lnSpc>
                <a:spcPct val="80000"/>
              </a:lnSpc>
            </a:pPr>
            <a:r>
              <a:rPr lang="tr-TR" sz="20000" dirty="0" err="1" smtClean="0">
                <a:solidFill>
                  <a:srgbClr val="0066FF"/>
                </a:solidFill>
                <a:latin typeface="Hand writing Mutlu" pitchFamily="2" charset="0"/>
              </a:rPr>
              <a:t>Ce</a:t>
            </a:r>
            <a:endParaRPr lang="tr-TR" sz="20000" dirty="0">
              <a:solidFill>
                <a:srgbClr val="0066FF"/>
              </a:solidFill>
              <a:latin typeface="Hand writing Mutlu" pitchFamily="2" charset="0"/>
            </a:endParaRP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3786182" y="857232"/>
            <a:ext cx="4857784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tr-TR" sz="20000" dirty="0" smtClean="0">
                <a:solidFill>
                  <a:srgbClr val="FF5050"/>
                </a:solidFill>
                <a:latin typeface="Hand writing Mutlu" pitchFamily="2" charset="0"/>
              </a:rPr>
              <a:t>mil</a:t>
            </a:r>
            <a:endParaRPr lang="tr-TR" sz="20000" dirty="0">
              <a:solidFill>
                <a:srgbClr val="FF505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1000100" y="857232"/>
            <a:ext cx="3000396" cy="2786082"/>
          </a:xfrm>
        </p:spPr>
        <p:txBody>
          <a:bodyPr>
            <a:normAutofit/>
          </a:bodyPr>
          <a:lstStyle/>
          <a:p>
            <a:pPr algn="r">
              <a:lnSpc>
                <a:spcPct val="80000"/>
              </a:lnSpc>
            </a:pPr>
            <a:r>
              <a:rPr lang="tr-TR" sz="20000" dirty="0" err="1" smtClean="0">
                <a:solidFill>
                  <a:srgbClr val="0066FF"/>
                </a:solidFill>
                <a:latin typeface="Hand writing Mutlu" pitchFamily="2" charset="0"/>
              </a:rPr>
              <a:t>Ce</a:t>
            </a:r>
            <a:endParaRPr lang="tr-TR" sz="20000" dirty="0">
              <a:solidFill>
                <a:srgbClr val="0066FF"/>
              </a:solidFill>
              <a:latin typeface="Hand writing Mutlu" pitchFamily="2" charset="0"/>
            </a:endParaRP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3857620" y="857232"/>
            <a:ext cx="4857784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tr-TR" sz="20000" dirty="0" smtClean="0">
                <a:solidFill>
                  <a:srgbClr val="FF5050"/>
                </a:solidFill>
                <a:latin typeface="Hand writing Mutlu" pitchFamily="2" charset="0"/>
              </a:rPr>
              <a:t>mil</a:t>
            </a:r>
            <a:endParaRPr lang="tr-TR" sz="20000" dirty="0">
              <a:solidFill>
                <a:srgbClr val="FF5050"/>
              </a:solidFill>
              <a:latin typeface="Hand writing Mutlu" pitchFamily="2" charset="0"/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7715272" y="928670"/>
            <a:ext cx="2071702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tr-TR" sz="20000" dirty="0" smtClean="0">
                <a:latin typeface="Hand writing Mutlu" pitchFamily="2" charset="0"/>
              </a:rPr>
              <a:t>e</a:t>
            </a:r>
            <a:endParaRPr lang="tr-TR" sz="20000" dirty="0"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7758138" cy="1143000"/>
          </a:xfrm>
        </p:spPr>
        <p:txBody>
          <a:bodyPr>
            <a:normAutofit/>
          </a:bodyPr>
          <a:lstStyle/>
          <a:p>
            <a:pPr algn="l"/>
            <a:r>
              <a:rPr lang="tr-TR" sz="6600" dirty="0" smtClean="0">
                <a:latin typeface="ALFABET98" pitchFamily="2" charset="0"/>
              </a:rPr>
              <a:t>  </a:t>
            </a:r>
            <a:r>
              <a:rPr lang="tr-TR" sz="6600" dirty="0" smtClean="0">
                <a:solidFill>
                  <a:srgbClr val="FF0000"/>
                </a:solidFill>
                <a:latin typeface="ALFABET98" pitchFamily="2" charset="0"/>
              </a:rPr>
              <a:t>Sence Kim?</a:t>
            </a:r>
            <a:endParaRPr lang="tr-TR" sz="6600" dirty="0" smtClean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282" y="1285860"/>
            <a:ext cx="8501122" cy="525780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tr-TR" sz="4800" dirty="0" smtClean="0">
                <a:solidFill>
                  <a:srgbClr val="0000FF"/>
                </a:solidFill>
                <a:latin typeface="ALFABET98" pitchFamily="2" charset="0"/>
              </a:rPr>
              <a:t>Ece ile Cem yarış ettiler.</a:t>
            </a:r>
          </a:p>
          <a:p>
            <a:pPr>
              <a:buNone/>
            </a:pPr>
            <a:r>
              <a:rPr lang="tr-TR" sz="4800" dirty="0" smtClean="0">
                <a:solidFill>
                  <a:srgbClr val="0000FF"/>
                </a:solidFill>
                <a:latin typeface="ALFABET98" pitchFamily="2" charset="0"/>
              </a:rPr>
              <a:t>Kantine kadar koştular.</a:t>
            </a:r>
          </a:p>
          <a:p>
            <a:pPr>
              <a:buNone/>
            </a:pPr>
            <a:r>
              <a:rPr lang="tr-TR" sz="4800" dirty="0" smtClean="0">
                <a:solidFill>
                  <a:srgbClr val="0000FF"/>
                </a:solidFill>
                <a:latin typeface="ALFABET98" pitchFamily="2" charset="0"/>
              </a:rPr>
              <a:t>Acı biberli </a:t>
            </a:r>
            <a:r>
              <a:rPr lang="tr-TR" sz="4800" dirty="0" err="1" smtClean="0">
                <a:solidFill>
                  <a:srgbClr val="0000FF"/>
                </a:solidFill>
                <a:latin typeface="ALFABET98" pitchFamily="2" charset="0"/>
              </a:rPr>
              <a:t>çitos</a:t>
            </a:r>
            <a:r>
              <a:rPr lang="tr-TR" sz="4800" dirty="0" smtClean="0">
                <a:solidFill>
                  <a:srgbClr val="0000FF"/>
                </a:solidFill>
                <a:latin typeface="ALFABET98" pitchFamily="2" charset="0"/>
              </a:rPr>
              <a:t> aldılar.</a:t>
            </a:r>
          </a:p>
          <a:p>
            <a:pPr>
              <a:buNone/>
            </a:pPr>
            <a:r>
              <a:rPr lang="tr-TR" sz="4800" dirty="0" smtClean="0">
                <a:solidFill>
                  <a:srgbClr val="0000FF"/>
                </a:solidFill>
                <a:latin typeface="ALFABET98" pitchFamily="2" charset="0"/>
              </a:rPr>
              <a:t>Yarışı Ece mi kazandı, Cem mi?</a:t>
            </a:r>
          </a:p>
          <a:p>
            <a:pPr>
              <a:buNone/>
            </a:pPr>
            <a:r>
              <a:rPr lang="tr-TR" sz="4800" dirty="0" smtClean="0">
                <a:solidFill>
                  <a:srgbClr val="0000FF"/>
                </a:solidFill>
                <a:latin typeface="ALFABET98" pitchFamily="2" charset="0"/>
              </a:rPr>
              <a:t>-Bence Ece kazandı.</a:t>
            </a:r>
          </a:p>
          <a:p>
            <a:pPr>
              <a:buNone/>
            </a:pPr>
            <a:r>
              <a:rPr lang="tr-TR" sz="4800" dirty="0" smtClean="0">
                <a:solidFill>
                  <a:srgbClr val="0000FF"/>
                </a:solidFill>
                <a:latin typeface="ALFABET98" pitchFamily="2" charset="0"/>
              </a:rPr>
              <a:t>-Sence kim kazandı?</a:t>
            </a:r>
          </a:p>
          <a:p>
            <a:pPr>
              <a:buNone/>
            </a:pPr>
            <a:r>
              <a:rPr lang="tr-TR" sz="4800" dirty="0" smtClean="0">
                <a:solidFill>
                  <a:srgbClr val="0000FF"/>
                </a:solidFill>
                <a:latin typeface="ALFABET98" pitchFamily="2" charset="0"/>
              </a:rPr>
              <a:t>-Bence, kantine önce Cem gitti.</a:t>
            </a:r>
            <a:endParaRPr lang="tr-TR" sz="4800" dirty="0">
              <a:solidFill>
                <a:srgbClr val="0000FF"/>
              </a:solidFill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785786" y="357166"/>
            <a:ext cx="5072098" cy="2786082"/>
          </a:xfrm>
        </p:spPr>
        <p:txBody>
          <a:bodyPr>
            <a:normAutofit/>
          </a:bodyPr>
          <a:lstStyle/>
          <a:p>
            <a:pPr algn="r">
              <a:lnSpc>
                <a:spcPct val="80000"/>
              </a:lnSpc>
            </a:pPr>
            <a:r>
              <a:rPr lang="tr-TR" sz="20000" dirty="0" smtClean="0">
                <a:solidFill>
                  <a:srgbClr val="0066FF"/>
                </a:solidFill>
                <a:latin typeface="Hand writing Mutlu" pitchFamily="2" charset="0"/>
              </a:rPr>
              <a:t>a</a:t>
            </a:r>
            <a:endParaRPr lang="tr-TR" sz="20000" dirty="0">
              <a:solidFill>
                <a:srgbClr val="0066FF"/>
              </a:solidFill>
              <a:latin typeface="Hand writing Mutlu" pitchFamily="2" charset="0"/>
            </a:endParaRP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5643570" y="357166"/>
            <a:ext cx="2928958" cy="273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tr-TR" sz="20000" dirty="0" smtClean="0">
                <a:solidFill>
                  <a:srgbClr val="FF5050"/>
                </a:solidFill>
                <a:latin typeface="Hand writing Mutlu" pitchFamily="2" charset="0"/>
              </a:rPr>
              <a:t>c</a:t>
            </a:r>
            <a:endParaRPr lang="tr-TR" sz="20000" dirty="0">
              <a:solidFill>
                <a:srgbClr val="FF505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785786" y="357166"/>
            <a:ext cx="5072098" cy="2786082"/>
          </a:xfrm>
        </p:spPr>
        <p:txBody>
          <a:bodyPr>
            <a:normAutofit/>
          </a:bodyPr>
          <a:lstStyle/>
          <a:p>
            <a:pPr algn="r">
              <a:lnSpc>
                <a:spcPct val="80000"/>
              </a:lnSpc>
            </a:pPr>
            <a:r>
              <a:rPr lang="tr-TR" sz="20000" dirty="0" err="1" smtClean="0">
                <a:solidFill>
                  <a:srgbClr val="0066FF"/>
                </a:solidFill>
                <a:latin typeface="Hand writing Mutlu" pitchFamily="2" charset="0"/>
              </a:rPr>
              <a:t>ac</a:t>
            </a:r>
            <a:endParaRPr lang="tr-TR" sz="20000" dirty="0">
              <a:solidFill>
                <a:srgbClr val="0066FF"/>
              </a:solidFill>
              <a:latin typeface="Hand writing Mutlu" pitchFamily="2" charset="0"/>
            </a:endParaRP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5643570" y="357166"/>
            <a:ext cx="2928958" cy="273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tr-TR" sz="20000" dirty="0" smtClean="0">
                <a:solidFill>
                  <a:srgbClr val="FF5050"/>
                </a:solidFill>
                <a:latin typeface="Hand writing Mutlu" pitchFamily="2" charset="0"/>
              </a:rPr>
              <a:t>ı</a:t>
            </a:r>
            <a:endParaRPr lang="tr-TR" sz="20000" dirty="0">
              <a:solidFill>
                <a:srgbClr val="FF505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785786" y="357166"/>
            <a:ext cx="5072098" cy="2786082"/>
          </a:xfrm>
        </p:spPr>
        <p:txBody>
          <a:bodyPr>
            <a:normAutofit/>
          </a:bodyPr>
          <a:lstStyle/>
          <a:p>
            <a:pPr algn="r">
              <a:lnSpc>
                <a:spcPct val="80000"/>
              </a:lnSpc>
            </a:pPr>
            <a:r>
              <a:rPr lang="tr-TR" sz="20000" dirty="0" smtClean="0">
                <a:solidFill>
                  <a:srgbClr val="0066FF"/>
                </a:solidFill>
                <a:latin typeface="Hand writing Mutlu" pitchFamily="2" charset="0"/>
              </a:rPr>
              <a:t>a</a:t>
            </a:r>
            <a:endParaRPr lang="tr-TR" sz="20000" dirty="0">
              <a:solidFill>
                <a:srgbClr val="0066FF"/>
              </a:solidFill>
              <a:latin typeface="Hand writing Mutlu" pitchFamily="2" charset="0"/>
            </a:endParaRP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5643570" y="357166"/>
            <a:ext cx="2928958" cy="273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tr-TR" sz="20000" dirty="0" err="1" smtClean="0">
                <a:solidFill>
                  <a:srgbClr val="FF5050"/>
                </a:solidFill>
                <a:latin typeface="Hand writing Mutlu" pitchFamily="2" charset="0"/>
              </a:rPr>
              <a:t>cı</a:t>
            </a:r>
            <a:endParaRPr lang="tr-TR" sz="20000" dirty="0">
              <a:solidFill>
                <a:srgbClr val="FF505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785786" y="357166"/>
            <a:ext cx="5072098" cy="2786082"/>
          </a:xfrm>
        </p:spPr>
        <p:txBody>
          <a:bodyPr>
            <a:normAutofit/>
          </a:bodyPr>
          <a:lstStyle/>
          <a:p>
            <a:pPr algn="r">
              <a:lnSpc>
                <a:spcPct val="80000"/>
              </a:lnSpc>
            </a:pPr>
            <a:endParaRPr lang="tr-TR" sz="20000" dirty="0">
              <a:solidFill>
                <a:srgbClr val="0066FF"/>
              </a:solidFill>
              <a:latin typeface="Hand writing Mutlu" pitchFamily="2" charset="0"/>
            </a:endParaRP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5643570" y="357166"/>
            <a:ext cx="2928958" cy="273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tr-TR" sz="20000" dirty="0" err="1" smtClean="0">
                <a:solidFill>
                  <a:srgbClr val="FF5050"/>
                </a:solidFill>
                <a:latin typeface="Hand writing Mutlu" pitchFamily="2" charset="0"/>
              </a:rPr>
              <a:t>cı</a:t>
            </a:r>
            <a:endParaRPr lang="tr-TR" sz="20000" dirty="0">
              <a:solidFill>
                <a:srgbClr val="FF505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785786" y="357166"/>
            <a:ext cx="5072098" cy="2786082"/>
          </a:xfrm>
        </p:spPr>
        <p:txBody>
          <a:bodyPr>
            <a:normAutofit/>
          </a:bodyPr>
          <a:lstStyle/>
          <a:p>
            <a:pPr algn="r">
              <a:lnSpc>
                <a:spcPct val="80000"/>
              </a:lnSpc>
            </a:pPr>
            <a:r>
              <a:rPr lang="tr-TR" sz="20000" dirty="0" smtClean="0">
                <a:solidFill>
                  <a:srgbClr val="0066FF"/>
                </a:solidFill>
                <a:latin typeface="Hand writing Mutlu" pitchFamily="2" charset="0"/>
              </a:rPr>
              <a:t>san</a:t>
            </a:r>
            <a:endParaRPr lang="tr-TR" sz="20000" dirty="0">
              <a:solidFill>
                <a:srgbClr val="0066FF"/>
              </a:solidFill>
              <a:latin typeface="Hand writing Mutlu" pitchFamily="2" charset="0"/>
            </a:endParaRP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5643570" y="357166"/>
            <a:ext cx="2928958" cy="273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tr-TR" sz="20000" dirty="0" err="1" smtClean="0">
                <a:solidFill>
                  <a:srgbClr val="FF5050"/>
                </a:solidFill>
                <a:latin typeface="Hand writing Mutlu" pitchFamily="2" charset="0"/>
              </a:rPr>
              <a:t>cı</a:t>
            </a:r>
            <a:endParaRPr lang="tr-TR" sz="20000" dirty="0">
              <a:solidFill>
                <a:srgbClr val="FF505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785786" y="357166"/>
            <a:ext cx="5072098" cy="2786082"/>
          </a:xfrm>
        </p:spPr>
        <p:txBody>
          <a:bodyPr>
            <a:normAutofit/>
          </a:bodyPr>
          <a:lstStyle/>
          <a:p>
            <a:pPr algn="r">
              <a:lnSpc>
                <a:spcPct val="80000"/>
              </a:lnSpc>
            </a:pPr>
            <a:r>
              <a:rPr lang="tr-TR" sz="20000" dirty="0" smtClean="0">
                <a:solidFill>
                  <a:srgbClr val="0066FF"/>
                </a:solidFill>
                <a:latin typeface="Hand writing Mutlu" pitchFamily="2" charset="0"/>
              </a:rPr>
              <a:t>bal</a:t>
            </a:r>
            <a:endParaRPr lang="tr-TR" sz="20000" dirty="0">
              <a:solidFill>
                <a:srgbClr val="0066FF"/>
              </a:solidFill>
              <a:latin typeface="Hand writing Mutlu" pitchFamily="2" charset="0"/>
            </a:endParaRP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5643570" y="357166"/>
            <a:ext cx="2928958" cy="273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tr-TR" sz="20000" dirty="0" err="1" smtClean="0">
                <a:solidFill>
                  <a:srgbClr val="FF5050"/>
                </a:solidFill>
                <a:latin typeface="Hand writing Mutlu" pitchFamily="2" charset="0"/>
              </a:rPr>
              <a:t>cı</a:t>
            </a:r>
            <a:endParaRPr lang="tr-TR" sz="20000" dirty="0">
              <a:solidFill>
                <a:srgbClr val="FF505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1000100" y="428604"/>
            <a:ext cx="2643206" cy="2786082"/>
          </a:xfrm>
        </p:spPr>
        <p:txBody>
          <a:bodyPr>
            <a:normAutofit/>
          </a:bodyPr>
          <a:lstStyle/>
          <a:p>
            <a:pPr algn="r">
              <a:lnSpc>
                <a:spcPct val="80000"/>
              </a:lnSpc>
            </a:pPr>
            <a:r>
              <a:rPr lang="tr-TR" sz="20000" dirty="0" err="1" smtClean="0">
                <a:solidFill>
                  <a:srgbClr val="0066FF"/>
                </a:solidFill>
                <a:latin typeface="Hand writing Mutlu" pitchFamily="2" charset="0"/>
              </a:rPr>
              <a:t>ec</a:t>
            </a:r>
            <a:endParaRPr lang="tr-TR" sz="20000" dirty="0">
              <a:solidFill>
                <a:srgbClr val="0066FF"/>
              </a:solidFill>
              <a:latin typeface="Hand writing Mutlu" pitchFamily="2" charset="0"/>
            </a:endParaRP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3428992" y="357166"/>
            <a:ext cx="3357586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tr-TR" sz="20000" dirty="0" err="1" smtClean="0">
                <a:solidFill>
                  <a:srgbClr val="FF5050"/>
                </a:solidFill>
                <a:latin typeface="Hand writing Mutlu" pitchFamily="2" charset="0"/>
              </a:rPr>
              <a:t>za</a:t>
            </a:r>
            <a:endParaRPr lang="tr-TR" sz="20000" dirty="0">
              <a:solidFill>
                <a:srgbClr val="FF5050"/>
              </a:solidFill>
              <a:latin typeface="Hand writing Mutlu" pitchFamily="2" charset="0"/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6357950" y="428604"/>
            <a:ext cx="3071834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tr-TR" sz="20000" dirty="0" err="1" smtClean="0">
                <a:latin typeface="Hand writing Mutlu" pitchFamily="2" charset="0"/>
              </a:rPr>
              <a:t>cı</a:t>
            </a:r>
            <a:endParaRPr lang="tr-TR" sz="20000" dirty="0"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6600" dirty="0" smtClean="0">
                <a:latin typeface="ALFABET98" pitchFamily="2" charset="0"/>
              </a:rPr>
              <a:t>Üzüm</a:t>
            </a:r>
          </a:p>
        </p:txBody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0" y="1600200"/>
            <a:ext cx="71628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6000" dirty="0" smtClean="0">
                <a:latin typeface="ALFABET98" pitchFamily="2" charset="0"/>
              </a:rPr>
              <a:t>Ze</a:t>
            </a:r>
            <a:r>
              <a:rPr lang="tr-TR" sz="6000" dirty="0" smtClean="0">
                <a:solidFill>
                  <a:srgbClr val="FF0000"/>
                </a:solidFill>
                <a:latin typeface="ALFABET98" pitchFamily="2" charset="0"/>
              </a:rPr>
              <a:t>ki</a:t>
            </a:r>
            <a:r>
              <a:rPr lang="tr-TR" sz="6000" dirty="0" smtClean="0">
                <a:latin typeface="ALFABET98" pitchFamily="2" charset="0"/>
              </a:rPr>
              <a:t>ye ü</a:t>
            </a:r>
            <a:r>
              <a:rPr lang="tr-TR" sz="6000" dirty="0" smtClean="0">
                <a:solidFill>
                  <a:srgbClr val="FF0000"/>
                </a:solidFill>
                <a:latin typeface="ALFABET98" pitchFamily="2" charset="0"/>
              </a:rPr>
              <a:t>züm</a:t>
            </a:r>
            <a:r>
              <a:rPr lang="tr-TR" sz="6000" dirty="0" smtClean="0">
                <a:latin typeface="ALFABET98" pitchFamily="2" charset="0"/>
              </a:rPr>
              <a:t> al, ye.</a:t>
            </a:r>
          </a:p>
          <a:p>
            <a:pPr>
              <a:buNone/>
            </a:pPr>
            <a:r>
              <a:rPr lang="tr-TR" sz="6000" dirty="0" smtClean="0">
                <a:latin typeface="ALFABET98" pitchFamily="2" charset="0"/>
              </a:rPr>
              <a:t>İ</a:t>
            </a:r>
            <a:r>
              <a:rPr lang="tr-TR" sz="6000" dirty="0" smtClean="0">
                <a:solidFill>
                  <a:srgbClr val="FF0000"/>
                </a:solidFill>
                <a:latin typeface="ALFABET98" pitchFamily="2" charset="0"/>
              </a:rPr>
              <a:t>ri</a:t>
            </a:r>
            <a:r>
              <a:rPr lang="tr-TR" sz="6000" dirty="0" smtClean="0">
                <a:latin typeface="ALFABET98" pitchFamily="2" charset="0"/>
              </a:rPr>
              <a:t> ü</a:t>
            </a:r>
            <a:r>
              <a:rPr lang="tr-TR" sz="6000" dirty="0" smtClean="0">
                <a:solidFill>
                  <a:srgbClr val="FF0000"/>
                </a:solidFill>
                <a:latin typeface="ALFABET98" pitchFamily="2" charset="0"/>
              </a:rPr>
              <a:t>züm</a:t>
            </a:r>
            <a:r>
              <a:rPr lang="tr-TR" sz="6000" dirty="0" smtClean="0">
                <a:latin typeface="ALFABET98" pitchFamily="2" charset="0"/>
              </a:rPr>
              <a:t>ler ye.</a:t>
            </a:r>
          </a:p>
          <a:p>
            <a:pPr>
              <a:buNone/>
            </a:pPr>
            <a:r>
              <a:rPr lang="tr-TR" sz="6000" dirty="0" smtClean="0">
                <a:latin typeface="ALFABET98" pitchFamily="2" charset="0"/>
              </a:rPr>
              <a:t>Te</a:t>
            </a:r>
            <a:r>
              <a:rPr lang="tr-TR" sz="6000" dirty="0" smtClean="0">
                <a:solidFill>
                  <a:srgbClr val="FF0000"/>
                </a:solidFill>
                <a:latin typeface="ALFABET98" pitchFamily="2" charset="0"/>
              </a:rPr>
              <a:t>miz</a:t>
            </a:r>
            <a:r>
              <a:rPr lang="tr-TR" sz="6000" dirty="0" smtClean="0">
                <a:latin typeface="ALFABET98" pitchFamily="2" charset="0"/>
              </a:rPr>
              <a:t> te</a:t>
            </a:r>
            <a:r>
              <a:rPr lang="tr-TR" sz="6000" dirty="0" smtClean="0">
                <a:solidFill>
                  <a:srgbClr val="FF0000"/>
                </a:solidFill>
                <a:latin typeface="ALFABET98" pitchFamily="2" charset="0"/>
              </a:rPr>
              <a:t>miz</a:t>
            </a:r>
            <a:r>
              <a:rPr lang="tr-TR" sz="6000" dirty="0" smtClean="0">
                <a:latin typeface="ALFABET98" pitchFamily="2" charset="0"/>
              </a:rPr>
              <a:t> ye.</a:t>
            </a:r>
          </a:p>
          <a:p>
            <a:pPr>
              <a:buNone/>
            </a:pPr>
            <a:r>
              <a:rPr lang="tr-TR" sz="6000" dirty="0" smtClean="0">
                <a:latin typeface="ALFABET98" pitchFamily="2" charset="0"/>
              </a:rPr>
              <a:t>Ta</a:t>
            </a:r>
            <a:r>
              <a:rPr lang="tr-TR" sz="6000" dirty="0" smtClean="0">
                <a:solidFill>
                  <a:srgbClr val="FF0000"/>
                </a:solidFill>
                <a:latin typeface="ALFABET98" pitchFamily="2" charset="0"/>
              </a:rPr>
              <a:t>ze</a:t>
            </a:r>
            <a:r>
              <a:rPr lang="tr-TR" sz="6000" dirty="0" smtClean="0">
                <a:latin typeface="ALFABET98" pitchFamily="2" charset="0"/>
              </a:rPr>
              <a:t> ta</a:t>
            </a:r>
            <a:r>
              <a:rPr lang="tr-TR" sz="6000" dirty="0" smtClean="0">
                <a:solidFill>
                  <a:srgbClr val="FF0000"/>
                </a:solidFill>
                <a:latin typeface="ALFABET98" pitchFamily="2" charset="0"/>
              </a:rPr>
              <a:t>ze</a:t>
            </a:r>
            <a:r>
              <a:rPr lang="tr-TR" sz="6000" dirty="0" smtClean="0">
                <a:latin typeface="ALFABET98" pitchFamily="2" charset="0"/>
              </a:rPr>
              <a:t> ye.</a:t>
            </a:r>
            <a:endParaRPr lang="tr-TR" sz="6000" dirty="0"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500034" y="428604"/>
            <a:ext cx="3143272" cy="2786082"/>
          </a:xfrm>
        </p:spPr>
        <p:txBody>
          <a:bodyPr>
            <a:normAutofit/>
          </a:bodyPr>
          <a:lstStyle/>
          <a:p>
            <a:pPr algn="r">
              <a:lnSpc>
                <a:spcPct val="80000"/>
              </a:lnSpc>
            </a:pPr>
            <a:r>
              <a:rPr lang="tr-TR" sz="20000" dirty="0" err="1" smtClean="0">
                <a:solidFill>
                  <a:srgbClr val="0066FF"/>
                </a:solidFill>
                <a:latin typeface="Hand writing Mutlu" pitchFamily="2" charset="0"/>
              </a:rPr>
              <a:t>bo</a:t>
            </a:r>
            <a:endParaRPr lang="tr-TR" sz="20000" dirty="0">
              <a:solidFill>
                <a:srgbClr val="0066FF"/>
              </a:solidFill>
              <a:latin typeface="Hand writing Mutlu" pitchFamily="2" charset="0"/>
            </a:endParaRP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3428992" y="357166"/>
            <a:ext cx="3500462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tr-TR" sz="20000" dirty="0" smtClean="0">
                <a:solidFill>
                  <a:srgbClr val="FF5050"/>
                </a:solidFill>
                <a:latin typeface="Hand writing Mutlu" pitchFamily="2" charset="0"/>
              </a:rPr>
              <a:t>ya</a:t>
            </a:r>
            <a:endParaRPr lang="tr-TR" sz="20000" dirty="0">
              <a:solidFill>
                <a:srgbClr val="FF5050"/>
              </a:solidFill>
              <a:latin typeface="Hand writing Mutlu" pitchFamily="2" charset="0"/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6643702" y="428604"/>
            <a:ext cx="3071834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tr-TR" sz="20000" dirty="0" err="1" smtClean="0">
                <a:latin typeface="Hand writing Mutlu" pitchFamily="2" charset="0"/>
              </a:rPr>
              <a:t>cı</a:t>
            </a:r>
            <a:endParaRPr lang="tr-TR" sz="20000" dirty="0"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571472" y="428604"/>
            <a:ext cx="2643206" cy="2786082"/>
          </a:xfrm>
        </p:spPr>
        <p:txBody>
          <a:bodyPr>
            <a:normAutofit/>
          </a:bodyPr>
          <a:lstStyle/>
          <a:p>
            <a:pPr algn="r">
              <a:lnSpc>
                <a:spcPct val="80000"/>
              </a:lnSpc>
            </a:pPr>
            <a:r>
              <a:rPr lang="tr-TR" sz="20000" dirty="0" smtClean="0">
                <a:solidFill>
                  <a:srgbClr val="0066FF"/>
                </a:solidFill>
                <a:latin typeface="Hand writing Mutlu" pitchFamily="2" charset="0"/>
              </a:rPr>
              <a:t>el</a:t>
            </a:r>
            <a:endParaRPr lang="tr-TR" sz="20000" dirty="0">
              <a:solidFill>
                <a:srgbClr val="0066FF"/>
              </a:solidFill>
              <a:latin typeface="Hand writing Mutlu" pitchFamily="2" charset="0"/>
            </a:endParaRP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3071802" y="357166"/>
            <a:ext cx="4214842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tr-TR" sz="20000" dirty="0" err="1" smtClean="0">
                <a:solidFill>
                  <a:srgbClr val="FF5050"/>
                </a:solidFill>
                <a:latin typeface="Hand writing Mutlu" pitchFamily="2" charset="0"/>
              </a:rPr>
              <a:t>ma</a:t>
            </a:r>
            <a:endParaRPr lang="tr-TR" sz="20000" dirty="0">
              <a:solidFill>
                <a:srgbClr val="FF5050"/>
              </a:solidFill>
              <a:latin typeface="Hand writing Mutlu" pitchFamily="2" charset="0"/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6786578" y="428604"/>
            <a:ext cx="3071834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tr-TR" sz="20000" dirty="0" err="1" smtClean="0">
                <a:latin typeface="Hand writing Mutlu" pitchFamily="2" charset="0"/>
              </a:rPr>
              <a:t>cı</a:t>
            </a:r>
            <a:endParaRPr lang="tr-TR" sz="20000" dirty="0"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tr-TR" sz="6600" dirty="0" smtClean="0">
                <a:latin typeface="ALFABET98" pitchFamily="2" charset="0"/>
              </a:rPr>
              <a:t>    Meslekler</a:t>
            </a:r>
            <a:endParaRPr lang="tr-TR" sz="6600" dirty="0" smtClean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5720" y="1285860"/>
            <a:ext cx="8858280" cy="52578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4500" dirty="0" smtClean="0">
                <a:solidFill>
                  <a:srgbClr val="0000FF"/>
                </a:solidFill>
                <a:latin typeface="ALFABET98" pitchFamily="2" charset="0"/>
              </a:rPr>
              <a:t>Ali elma</a:t>
            </a:r>
            <a:r>
              <a:rPr lang="tr-TR" sz="4500" dirty="0" smtClean="0">
                <a:solidFill>
                  <a:srgbClr val="FF0000"/>
                </a:solidFill>
                <a:latin typeface="ALFABET98" pitchFamily="2" charset="0"/>
              </a:rPr>
              <a:t>cı</a:t>
            </a:r>
            <a:r>
              <a:rPr lang="tr-TR" sz="4500" dirty="0" smtClean="0">
                <a:solidFill>
                  <a:srgbClr val="0000FF"/>
                </a:solidFill>
                <a:latin typeface="ALFABET98" pitchFamily="2" charset="0"/>
              </a:rPr>
              <a:t>dır, elma satar.</a:t>
            </a:r>
          </a:p>
          <a:p>
            <a:pPr>
              <a:buNone/>
            </a:pPr>
            <a:r>
              <a:rPr lang="tr-TR" sz="4500" dirty="0" smtClean="0">
                <a:solidFill>
                  <a:srgbClr val="0000FF"/>
                </a:solidFill>
                <a:latin typeface="ALFABET98" pitchFamily="2" charset="0"/>
              </a:rPr>
              <a:t>Tuna ecza</a:t>
            </a:r>
            <a:r>
              <a:rPr lang="tr-TR" sz="4500" dirty="0" smtClean="0">
                <a:solidFill>
                  <a:srgbClr val="FF0000"/>
                </a:solidFill>
                <a:latin typeface="ALFABET98" pitchFamily="2" charset="0"/>
              </a:rPr>
              <a:t>cı</a:t>
            </a:r>
            <a:r>
              <a:rPr lang="tr-TR" sz="4500" dirty="0" smtClean="0">
                <a:solidFill>
                  <a:srgbClr val="0000FF"/>
                </a:solidFill>
                <a:latin typeface="ALFABET98" pitchFamily="2" charset="0"/>
              </a:rPr>
              <a:t>dır, ilaç satar.</a:t>
            </a:r>
          </a:p>
          <a:p>
            <a:pPr>
              <a:buNone/>
            </a:pPr>
            <a:r>
              <a:rPr lang="tr-TR" sz="4500" dirty="0" smtClean="0">
                <a:solidFill>
                  <a:srgbClr val="0000FF"/>
                </a:solidFill>
                <a:latin typeface="ALFABET98" pitchFamily="2" charset="0"/>
              </a:rPr>
              <a:t>Betül arı</a:t>
            </a:r>
            <a:r>
              <a:rPr lang="tr-TR" sz="4500" dirty="0" smtClean="0">
                <a:solidFill>
                  <a:srgbClr val="FF0000"/>
                </a:solidFill>
                <a:latin typeface="ALFABET98" pitchFamily="2" charset="0"/>
              </a:rPr>
              <a:t>cı</a:t>
            </a:r>
            <a:r>
              <a:rPr lang="tr-TR" sz="4500" dirty="0" smtClean="0">
                <a:solidFill>
                  <a:srgbClr val="0000FF"/>
                </a:solidFill>
                <a:latin typeface="ALFABET98" pitchFamily="2" charset="0"/>
              </a:rPr>
              <a:t>dır, bal satar.</a:t>
            </a:r>
          </a:p>
          <a:p>
            <a:pPr>
              <a:buNone/>
            </a:pPr>
            <a:r>
              <a:rPr lang="tr-TR" sz="4500" dirty="0" smtClean="0">
                <a:solidFill>
                  <a:srgbClr val="0000FF"/>
                </a:solidFill>
                <a:latin typeface="ALFABET98" pitchFamily="2" charset="0"/>
              </a:rPr>
              <a:t>Arda ayakkabı</a:t>
            </a:r>
            <a:r>
              <a:rPr lang="tr-TR" sz="4500" dirty="0" smtClean="0">
                <a:solidFill>
                  <a:srgbClr val="FF0000"/>
                </a:solidFill>
                <a:latin typeface="ALFABET98" pitchFamily="2" charset="0"/>
              </a:rPr>
              <a:t>cı</a:t>
            </a:r>
            <a:r>
              <a:rPr lang="tr-TR" sz="4500" dirty="0" smtClean="0">
                <a:solidFill>
                  <a:srgbClr val="0000FF"/>
                </a:solidFill>
                <a:latin typeface="ALFABET98" pitchFamily="2" charset="0"/>
              </a:rPr>
              <a:t>dır, ayakkabı satar.</a:t>
            </a:r>
          </a:p>
          <a:p>
            <a:pPr>
              <a:buNone/>
            </a:pPr>
            <a:r>
              <a:rPr lang="tr-TR" sz="4500" dirty="0" smtClean="0">
                <a:solidFill>
                  <a:srgbClr val="0000FF"/>
                </a:solidFill>
                <a:latin typeface="ALFABET98" pitchFamily="2" charset="0"/>
              </a:rPr>
              <a:t>Büşra tatlı</a:t>
            </a:r>
            <a:r>
              <a:rPr lang="tr-TR" sz="4500" dirty="0" smtClean="0">
                <a:solidFill>
                  <a:srgbClr val="FF0000"/>
                </a:solidFill>
                <a:latin typeface="ALFABET98" pitchFamily="2" charset="0"/>
              </a:rPr>
              <a:t>cı</a:t>
            </a:r>
            <a:r>
              <a:rPr lang="tr-TR" sz="4500" dirty="0" smtClean="0">
                <a:solidFill>
                  <a:srgbClr val="0000FF"/>
                </a:solidFill>
                <a:latin typeface="ALFABET98" pitchFamily="2" charset="0"/>
              </a:rPr>
              <a:t>dır, tatlı satar.</a:t>
            </a:r>
          </a:p>
          <a:p>
            <a:pPr>
              <a:buNone/>
            </a:pPr>
            <a:r>
              <a:rPr lang="tr-TR" sz="4500" dirty="0" smtClean="0">
                <a:solidFill>
                  <a:srgbClr val="0000FF"/>
                </a:solidFill>
                <a:latin typeface="ALFABET98" pitchFamily="2" charset="0"/>
              </a:rPr>
              <a:t>Emin pazar</a:t>
            </a:r>
            <a:r>
              <a:rPr lang="tr-TR" sz="4500" dirty="0" smtClean="0">
                <a:solidFill>
                  <a:srgbClr val="FF0000"/>
                </a:solidFill>
                <a:latin typeface="ALFABET98" pitchFamily="2" charset="0"/>
              </a:rPr>
              <a:t>cı</a:t>
            </a:r>
            <a:r>
              <a:rPr lang="tr-TR" sz="4500" dirty="0" smtClean="0">
                <a:solidFill>
                  <a:srgbClr val="0000FF"/>
                </a:solidFill>
                <a:latin typeface="ALFABET98" pitchFamily="2" charset="0"/>
              </a:rPr>
              <a:t>dır, sebze satar.</a:t>
            </a:r>
            <a:endParaRPr lang="tr-TR" sz="4500" dirty="0">
              <a:solidFill>
                <a:srgbClr val="0000FF"/>
              </a:solidFill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6600" dirty="0" smtClean="0"/>
              <a:t>Ze</a:t>
            </a:r>
            <a:r>
              <a:rPr lang="tr-TR" sz="6600" dirty="0" smtClean="0">
                <a:latin typeface="ALFABET98" pitchFamily="2" charset="0"/>
              </a:rPr>
              <a:t>kiye ile Zeki</a:t>
            </a:r>
          </a:p>
        </p:txBody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57224" y="1600200"/>
            <a:ext cx="7829576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6000" dirty="0" smtClean="0">
                <a:latin typeface="ALFABET98" pitchFamily="2" charset="0"/>
              </a:rPr>
              <a:t>Ze</a:t>
            </a:r>
            <a:r>
              <a:rPr lang="tr-TR" sz="6000" dirty="0" smtClean="0">
                <a:solidFill>
                  <a:srgbClr val="FF0000"/>
                </a:solidFill>
                <a:latin typeface="ALFABET98" pitchFamily="2" charset="0"/>
              </a:rPr>
              <a:t>ki</a:t>
            </a:r>
            <a:r>
              <a:rPr lang="tr-TR" sz="6000" dirty="0" smtClean="0">
                <a:latin typeface="ALFABET98" pitchFamily="2" charset="0"/>
              </a:rPr>
              <a:t>ye ya</a:t>
            </a:r>
            <a:r>
              <a:rPr lang="tr-TR" sz="6000" dirty="0" smtClean="0">
                <a:solidFill>
                  <a:srgbClr val="FF0000"/>
                </a:solidFill>
                <a:latin typeface="ALFABET98" pitchFamily="2" charset="0"/>
              </a:rPr>
              <a:t>zı</a:t>
            </a:r>
            <a:r>
              <a:rPr lang="tr-TR" sz="6000" dirty="0" smtClean="0">
                <a:latin typeface="ALFABET98" pitchFamily="2" charset="0"/>
              </a:rPr>
              <a:t> ya</a:t>
            </a:r>
            <a:r>
              <a:rPr lang="tr-TR" sz="6000" dirty="0" smtClean="0">
                <a:solidFill>
                  <a:srgbClr val="FF0000"/>
                </a:solidFill>
                <a:latin typeface="ALFABET98" pitchFamily="2" charset="0"/>
              </a:rPr>
              <a:t>zı</a:t>
            </a:r>
            <a:r>
              <a:rPr lang="tr-TR" sz="6000" dirty="0" smtClean="0">
                <a:latin typeface="ALFABET98" pitchFamily="2" charset="0"/>
              </a:rPr>
              <a:t>yor.</a:t>
            </a:r>
          </a:p>
          <a:p>
            <a:pPr>
              <a:buNone/>
            </a:pPr>
            <a:r>
              <a:rPr lang="tr-TR" sz="6000" dirty="0" smtClean="0">
                <a:latin typeface="ALFABET98" pitchFamily="2" charset="0"/>
              </a:rPr>
              <a:t>Temiz temiz yazıyor.</a:t>
            </a:r>
          </a:p>
          <a:p>
            <a:pPr>
              <a:buNone/>
            </a:pPr>
            <a:r>
              <a:rPr lang="tr-TR" sz="6000" dirty="0" smtClean="0">
                <a:latin typeface="ALFABET98" pitchFamily="2" charset="0"/>
              </a:rPr>
              <a:t>Ze</a:t>
            </a:r>
            <a:r>
              <a:rPr lang="tr-TR" sz="6000" dirty="0" smtClean="0">
                <a:solidFill>
                  <a:srgbClr val="FF0000"/>
                </a:solidFill>
                <a:latin typeface="ALFABET98" pitchFamily="2" charset="0"/>
              </a:rPr>
              <a:t>ki</a:t>
            </a:r>
            <a:r>
              <a:rPr lang="tr-TR" sz="6000" dirty="0" smtClean="0">
                <a:latin typeface="ALFABET98" pitchFamily="2" charset="0"/>
              </a:rPr>
              <a:t>         o</a:t>
            </a:r>
            <a:r>
              <a:rPr lang="tr-TR" sz="6000" dirty="0" smtClean="0">
                <a:solidFill>
                  <a:srgbClr val="FF0000"/>
                </a:solidFill>
                <a:latin typeface="ALFABET98" pitchFamily="2" charset="0"/>
              </a:rPr>
              <a:t>ku</a:t>
            </a:r>
            <a:r>
              <a:rPr lang="tr-TR" sz="6000" dirty="0" smtClean="0">
                <a:latin typeface="ALFABET98" pitchFamily="2" charset="0"/>
              </a:rPr>
              <a:t>yor.</a:t>
            </a:r>
          </a:p>
          <a:p>
            <a:pPr>
              <a:buNone/>
            </a:pPr>
            <a:r>
              <a:rPr lang="tr-TR" sz="6000" dirty="0" smtClean="0">
                <a:latin typeface="ALFABET98" pitchFamily="2" charset="0"/>
              </a:rPr>
              <a:t>Ze</a:t>
            </a:r>
            <a:r>
              <a:rPr lang="tr-TR" sz="6000" dirty="0" smtClean="0">
                <a:solidFill>
                  <a:srgbClr val="FF0000"/>
                </a:solidFill>
                <a:latin typeface="ALFABET98" pitchFamily="2" charset="0"/>
              </a:rPr>
              <a:t>ki</a:t>
            </a:r>
            <a:r>
              <a:rPr lang="tr-TR" sz="6000" dirty="0" smtClean="0">
                <a:latin typeface="ALFABET98" pitchFamily="2" charset="0"/>
              </a:rPr>
              <a:t> i</a:t>
            </a:r>
            <a:r>
              <a:rPr lang="tr-TR" sz="6000" dirty="0" smtClean="0">
                <a:solidFill>
                  <a:srgbClr val="FF0000"/>
                </a:solidFill>
                <a:latin typeface="ALFABET98" pitchFamily="2" charset="0"/>
              </a:rPr>
              <a:t>yi</a:t>
            </a:r>
            <a:r>
              <a:rPr lang="tr-TR" sz="6000" dirty="0" smtClean="0">
                <a:latin typeface="ALFABET98" pitchFamily="2" charset="0"/>
              </a:rPr>
              <a:t> o</a:t>
            </a:r>
            <a:r>
              <a:rPr lang="tr-TR" sz="6000" dirty="0" smtClean="0">
                <a:solidFill>
                  <a:srgbClr val="FF0000"/>
                </a:solidFill>
                <a:latin typeface="ALFABET98" pitchFamily="2" charset="0"/>
              </a:rPr>
              <a:t>ku</a:t>
            </a:r>
            <a:r>
              <a:rPr lang="tr-TR" sz="6000" dirty="0" smtClean="0">
                <a:latin typeface="ALFABET98" pitchFamily="2" charset="0"/>
              </a:rPr>
              <a:t>yor, ya</a:t>
            </a:r>
            <a:r>
              <a:rPr lang="tr-TR" sz="6000" dirty="0" smtClean="0">
                <a:solidFill>
                  <a:srgbClr val="FF0000"/>
                </a:solidFill>
                <a:latin typeface="ALFABET98" pitchFamily="2" charset="0"/>
              </a:rPr>
              <a:t>zı</a:t>
            </a:r>
            <a:r>
              <a:rPr lang="tr-TR" sz="6000" dirty="0" smtClean="0">
                <a:latin typeface="ALFABET98" pitchFamily="2" charset="0"/>
              </a:rPr>
              <a:t>yor.</a:t>
            </a:r>
            <a:endParaRPr lang="tr-TR" sz="6000" dirty="0">
              <a:latin typeface="ALFABET98" pitchFamily="2" charset="0"/>
            </a:endParaRPr>
          </a:p>
        </p:txBody>
      </p:sp>
      <p:pic>
        <p:nvPicPr>
          <p:cNvPr id="1026" name="Picture 2" descr="C:\Users\Ünal\AppData\Local\Microsoft\Windows\Temporary Internet Files\Content.IE5\CVZ1EDUV\MC900019306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488" y="3714752"/>
            <a:ext cx="1344293" cy="11733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785786" y="0"/>
            <a:ext cx="4257708" cy="2667000"/>
          </a:xfrm>
        </p:spPr>
        <p:txBody>
          <a:bodyPr>
            <a:normAutofit/>
          </a:bodyPr>
          <a:lstStyle/>
          <a:p>
            <a:pPr algn="r">
              <a:lnSpc>
                <a:spcPct val="80000"/>
              </a:lnSpc>
            </a:pPr>
            <a:r>
              <a:rPr lang="tr-TR" sz="20000" dirty="0" smtClean="0">
                <a:solidFill>
                  <a:srgbClr val="0066FF"/>
                </a:solidFill>
                <a:latin typeface="Hand writing Mutlu" pitchFamily="2" charset="0"/>
              </a:rPr>
              <a:t>a</a:t>
            </a:r>
            <a:endParaRPr lang="tr-TR" sz="20000" dirty="0">
              <a:solidFill>
                <a:srgbClr val="0066FF"/>
              </a:solidFill>
              <a:latin typeface="Hand writing Mutlu" pitchFamily="2" charset="0"/>
            </a:endParaRP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4857752" y="0"/>
            <a:ext cx="2363154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tr-TR" sz="20000" dirty="0" smtClean="0">
                <a:solidFill>
                  <a:srgbClr val="FF5050"/>
                </a:solidFill>
                <a:latin typeface="Hand writing Mutlu" pitchFamily="2" charset="0"/>
              </a:rPr>
              <a:t>ç</a:t>
            </a:r>
            <a:endParaRPr lang="tr-TR" sz="20000" dirty="0">
              <a:solidFill>
                <a:srgbClr val="FF505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785786" y="0"/>
            <a:ext cx="4257708" cy="2667000"/>
          </a:xfrm>
        </p:spPr>
        <p:txBody>
          <a:bodyPr>
            <a:normAutofit/>
          </a:bodyPr>
          <a:lstStyle/>
          <a:p>
            <a:pPr algn="r">
              <a:lnSpc>
                <a:spcPct val="80000"/>
              </a:lnSpc>
            </a:pPr>
            <a:r>
              <a:rPr lang="tr-TR" sz="20000" dirty="0" smtClean="0">
                <a:solidFill>
                  <a:srgbClr val="0066FF"/>
                </a:solidFill>
                <a:latin typeface="Hand writing Mutlu" pitchFamily="2" charset="0"/>
              </a:rPr>
              <a:t>i</a:t>
            </a:r>
            <a:endParaRPr lang="tr-TR" sz="20000" dirty="0">
              <a:solidFill>
                <a:srgbClr val="0066FF"/>
              </a:solidFill>
              <a:latin typeface="Hand writing Mutlu" pitchFamily="2" charset="0"/>
            </a:endParaRP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4857752" y="0"/>
            <a:ext cx="2363154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tr-TR" sz="20000" dirty="0" smtClean="0">
                <a:solidFill>
                  <a:srgbClr val="FF5050"/>
                </a:solidFill>
                <a:latin typeface="Hand writing Mutlu" pitchFamily="2" charset="0"/>
              </a:rPr>
              <a:t>ç</a:t>
            </a:r>
            <a:endParaRPr lang="tr-TR" sz="20000" dirty="0">
              <a:solidFill>
                <a:srgbClr val="FF505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</TotalTime>
  <Words>333</Words>
  <Application>Microsoft Office PowerPoint</Application>
  <PresentationFormat>Ekran Gösterisi (4:3)</PresentationFormat>
  <Paragraphs>160</Paragraphs>
  <Slides>62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62</vt:i4>
      </vt:variant>
    </vt:vector>
  </HeadingPairs>
  <TitlesOfParts>
    <vt:vector size="63" baseType="lpstr">
      <vt:lpstr>Ofis Teması</vt:lpstr>
      <vt:lpstr>Slayt 1</vt:lpstr>
      <vt:lpstr>Slayt 2</vt:lpstr>
      <vt:lpstr>Slayt 3</vt:lpstr>
      <vt:lpstr>Slayt 4</vt:lpstr>
      <vt:lpstr>Slayt 5</vt:lpstr>
      <vt:lpstr>Üzüm</vt:lpstr>
      <vt:lpstr>Zekiye ile Zeki</vt:lpstr>
      <vt:lpstr>Slayt 8</vt:lpstr>
      <vt:lpstr>Slayt 9</vt:lpstr>
      <vt:lpstr>Slayt 10</vt:lpstr>
      <vt:lpstr>Slayt 11</vt:lpstr>
      <vt:lpstr>ÜÇ</vt:lpstr>
      <vt:lpstr>Köy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  <vt:lpstr>Slayt 37</vt:lpstr>
      <vt:lpstr>Slayt 38</vt:lpstr>
      <vt:lpstr>         Git</vt:lpstr>
      <vt:lpstr>Slayt 40</vt:lpstr>
      <vt:lpstr>Slayt 41</vt:lpstr>
      <vt:lpstr>Slayt 42</vt:lpstr>
      <vt:lpstr>Slayt 43</vt:lpstr>
      <vt:lpstr>Slayt 44</vt:lpstr>
      <vt:lpstr>Slayt 45</vt:lpstr>
      <vt:lpstr>Slayt 46</vt:lpstr>
      <vt:lpstr>Slayt 47</vt:lpstr>
      <vt:lpstr>Slayt 48</vt:lpstr>
      <vt:lpstr>Slayt 49</vt:lpstr>
      <vt:lpstr>Slayt 50</vt:lpstr>
      <vt:lpstr>Slayt 51</vt:lpstr>
      <vt:lpstr>  Sence Kim?</vt:lpstr>
      <vt:lpstr>Slayt 53</vt:lpstr>
      <vt:lpstr>Slayt 54</vt:lpstr>
      <vt:lpstr>Slayt 55</vt:lpstr>
      <vt:lpstr>Slayt 56</vt:lpstr>
      <vt:lpstr>Slayt 57</vt:lpstr>
      <vt:lpstr>Slayt 58</vt:lpstr>
      <vt:lpstr>Slayt 59</vt:lpstr>
      <vt:lpstr>Slayt 60</vt:lpstr>
      <vt:lpstr>Slayt 61</vt:lpstr>
      <vt:lpstr>    Meslekler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ünalk</dc:creator>
  <cp:lastModifiedBy>ünalk</cp:lastModifiedBy>
  <cp:revision>18</cp:revision>
  <dcterms:created xsi:type="dcterms:W3CDTF">2012-12-26T20:23:06Z</dcterms:created>
  <dcterms:modified xsi:type="dcterms:W3CDTF">2013-02-24T21:45:35Z</dcterms:modified>
</cp:coreProperties>
</file>