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2" r:id="rId5"/>
    <p:sldId id="261" r:id="rId6"/>
    <p:sldId id="260" r:id="rId7"/>
    <p:sldId id="259" r:id="rId8"/>
    <p:sldId id="258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lz/x1PlFbRcNGJ7teJEt5g==" hashData="3VtEFcncOuEt7dxZyocQAJfUjm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1603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489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846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769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986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834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851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483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128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86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3918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80A26-EE7E-4D59-8655-66391ED800AE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31586-9403-4F20-9148-8CAC1BFA40B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550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59532" y="476672"/>
            <a:ext cx="8424936" cy="212365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4400" b="1" dirty="0" smtClean="0"/>
              <a:t>GEOMETRİK CİSİMLERİN HACİMLERİNİ BİRİM (EŞ) KÜPLERLE BULMA</a:t>
            </a:r>
            <a:endParaRPr lang="tr-TR" sz="4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02735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729615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188640"/>
            <a:ext cx="8856984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BİR BİRİM KÜP:</a:t>
            </a:r>
          </a:p>
          <a:p>
            <a:r>
              <a:rPr lang="tr-TR" sz="2400" b="1" dirty="0" smtClean="0"/>
              <a:t>	Küp prizmanın (en x boy x yükseklik) uzunlukları birbirine eşit ve birer birimdir.</a:t>
            </a:r>
            <a:r>
              <a:rPr lang="tr-TR" sz="2400" b="1" dirty="0"/>
              <a:t> Bütün kenar uzunlukları 1 birim olan küp prizmanın hacmine  1 birim küp denir. </a:t>
            </a:r>
          </a:p>
        </p:txBody>
      </p:sp>
    </p:spTree>
    <p:extLst>
      <p:ext uri="{BB962C8B-B14F-4D97-AF65-F5344CB8AC3E}">
        <p14:creationId xmlns:p14="http://schemas.microsoft.com/office/powerpoint/2010/main" val="54394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3" name="5) birim küplerle oluşturulan  yapıların hacimlerini bulma 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6632"/>
            <a:ext cx="914400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7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Aşağıdaki geometrik cismin (yapının) hacmi kaç birim küptür?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		a) 30		b) 27		c) 28		d) 29</a:t>
            </a:r>
            <a:endParaRPr lang="tr-TR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4850"/>
            <a:ext cx="538479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779912" y="788804"/>
            <a:ext cx="1152128" cy="600165"/>
          </a:xfrm>
          <a:prstGeom prst="rect">
            <a:avLst/>
          </a:prstGeom>
          <a:noFill/>
          <a:ln>
            <a:solidFill>
              <a:srgbClr val="FF000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828806" y="1714668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Soldan saymaya başlayalım.</a:t>
            </a:r>
          </a:p>
          <a:p>
            <a:r>
              <a:rPr lang="tr-TR" sz="2000" b="1" dirty="0" smtClean="0"/>
              <a:t>5+4+4+4+3+1+2+2+2=27</a:t>
            </a:r>
          </a:p>
          <a:p>
            <a:r>
              <a:rPr lang="tr-TR" sz="2000" b="1" dirty="0" smtClean="0"/>
              <a:t>Toplam=27 birim küp hacmi</a:t>
            </a:r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565" y="3983102"/>
            <a:ext cx="2747230" cy="228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6807984" y="3510844"/>
            <a:ext cx="1961371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Üstten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56742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Aşağıdaki geometrik cismin (yapının) hacmi kaç birim küptür?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		a) 26		b) 28		c) 29		d) 27</a:t>
            </a:r>
            <a:endParaRPr lang="tr-TR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01807"/>
            <a:ext cx="54768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5828806" y="1714668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Soldan saymaya başlayalım.</a:t>
            </a:r>
          </a:p>
          <a:p>
            <a:r>
              <a:rPr lang="tr-TR" sz="2000" b="1" dirty="0" smtClean="0"/>
              <a:t>4+2+2+4+6+9=27</a:t>
            </a:r>
          </a:p>
          <a:p>
            <a:r>
              <a:rPr lang="tr-TR" sz="2000" b="1" dirty="0" smtClean="0"/>
              <a:t>Toplam=27 birim küp hacmi</a:t>
            </a:r>
            <a:endParaRPr lang="tr-TR" sz="20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337" y="3861048"/>
            <a:ext cx="33718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387262" y="788804"/>
            <a:ext cx="1152128" cy="600165"/>
          </a:xfrm>
          <a:prstGeom prst="rect">
            <a:avLst/>
          </a:prstGeom>
          <a:noFill/>
          <a:ln>
            <a:solidFill>
              <a:srgbClr val="FF000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6807984" y="3510844"/>
            <a:ext cx="1961371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Üstten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7064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Aşağıdaki geometrik cismin (yapının) hacmi kaç birim küptür?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		a) 11		b) 10		c) 12		d) 13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1992659" y="789332"/>
            <a:ext cx="1152128" cy="600165"/>
          </a:xfrm>
          <a:prstGeom prst="rect">
            <a:avLst/>
          </a:prstGeom>
          <a:noFill/>
          <a:ln>
            <a:solidFill>
              <a:srgbClr val="FF000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5" y="1714668"/>
            <a:ext cx="4582617" cy="450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910" y="4149080"/>
            <a:ext cx="2586494" cy="218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6681348" y="3510844"/>
            <a:ext cx="1973617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Önden Görünüm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5828806" y="1714668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Soldan saymaya başlayalım.</a:t>
            </a:r>
          </a:p>
          <a:p>
            <a:r>
              <a:rPr lang="tr-TR" sz="2000" b="1" dirty="0" smtClean="0"/>
              <a:t>2+3+1+3+1+1=11</a:t>
            </a:r>
          </a:p>
          <a:p>
            <a:r>
              <a:rPr lang="tr-TR" sz="2000" b="1" dirty="0" smtClean="0"/>
              <a:t>Toplam=11 birim küp hacmi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23881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Aşağıdaki geometrik cismin (yapının) hacmi kaç birim küptür?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		a) 22		b) 23		c) 24		d) 25</a:t>
            </a:r>
            <a:endParaRPr lang="tr-TR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4280843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55934"/>
            <a:ext cx="3349609" cy="250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940152" y="3410698"/>
            <a:ext cx="1973617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Önden Görünüm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5043772" y="1772816"/>
            <a:ext cx="3741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Önden saymaya başlayalım.</a:t>
            </a:r>
          </a:p>
          <a:p>
            <a:r>
              <a:rPr lang="tr-TR" sz="2400" b="1" dirty="0" smtClean="0"/>
              <a:t>4+3+2+4+4+1+1+3+1=23</a:t>
            </a:r>
          </a:p>
          <a:p>
            <a:r>
              <a:rPr lang="tr-TR" sz="2400" b="1" dirty="0" smtClean="0"/>
              <a:t>Toplam=23 </a:t>
            </a:r>
            <a:r>
              <a:rPr lang="tr-TR" sz="2400" b="1" dirty="0" smtClean="0"/>
              <a:t>birim küp hacmi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3707904" y="775170"/>
            <a:ext cx="1152128" cy="600165"/>
          </a:xfrm>
          <a:prstGeom prst="rect">
            <a:avLst/>
          </a:prstGeom>
          <a:noFill/>
          <a:ln>
            <a:solidFill>
              <a:srgbClr val="FF000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070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89572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51520" y="188640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Aşağıdaki geometrik cismin (yapının) hacmi kaç birim küptür?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		a) 31		b) 32		c) 34		d) 33</a:t>
            </a:r>
            <a:endParaRPr lang="tr-TR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18195"/>
            <a:ext cx="3024336" cy="290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846855" y="3074510"/>
            <a:ext cx="1973617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Önden Görünüm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4574674" y="1700808"/>
            <a:ext cx="3965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Önden saymaya başlayalım.</a:t>
            </a:r>
          </a:p>
          <a:p>
            <a:r>
              <a:rPr lang="tr-TR" sz="2400" b="1" dirty="0" smtClean="0"/>
              <a:t>1+4+4+4+1+4+4+4+1+2+4=33</a:t>
            </a:r>
          </a:p>
          <a:p>
            <a:r>
              <a:rPr lang="tr-TR" sz="2400" b="1" dirty="0" smtClean="0"/>
              <a:t>Toplam=33 </a:t>
            </a:r>
            <a:r>
              <a:rPr lang="tr-TR" sz="2400" b="1" dirty="0" smtClean="0"/>
              <a:t>birim küp hacmi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7376978" y="807835"/>
            <a:ext cx="1152128" cy="600165"/>
          </a:xfrm>
          <a:prstGeom prst="rect">
            <a:avLst/>
          </a:prstGeom>
          <a:noFill/>
          <a:ln>
            <a:solidFill>
              <a:srgbClr val="FF000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130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91680" y="476670"/>
            <a:ext cx="525658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6000" b="1" dirty="0" smtClean="0"/>
              <a:t>HAZIRLAYAN</a:t>
            </a:r>
            <a:endParaRPr lang="tr-TR" sz="6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4221088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ÖMER ASKERDEN</a:t>
            </a:r>
          </a:p>
          <a:p>
            <a:r>
              <a:rPr lang="tr-TR" sz="3200" b="1" dirty="0" smtClean="0"/>
              <a:t>PİRİ MEHMET PAŞA ORTAOKULU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pPr algn="r"/>
            <a:r>
              <a:rPr lang="tr-TR" sz="4000" b="1" dirty="0"/>
              <a:t>	</a:t>
            </a:r>
            <a:r>
              <a:rPr lang="tr-TR" sz="4000" b="1" dirty="0" smtClean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40296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165</Words>
  <Application>Microsoft Office PowerPoint</Application>
  <PresentationFormat>Ekran Gösterisi (4:3)</PresentationFormat>
  <Paragraphs>48</Paragraphs>
  <Slides>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22</cp:revision>
  <dcterms:created xsi:type="dcterms:W3CDTF">2013-02-23T22:54:31Z</dcterms:created>
  <dcterms:modified xsi:type="dcterms:W3CDTF">2013-02-24T20:08:09Z</dcterms:modified>
</cp:coreProperties>
</file>