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9" r:id="rId2"/>
    <p:sldId id="256" r:id="rId3"/>
    <p:sldId id="261" r:id="rId4"/>
    <p:sldId id="260" r:id="rId5"/>
    <p:sldId id="259" r:id="rId6"/>
    <p:sldId id="258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4" Type="http://schemas.openxmlformats.org/officeDocument/2006/relationships/image" Target="../media/image6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4" Type="http://schemas.openxmlformats.org/officeDocument/2006/relationships/image" Target="../media/image8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4" Type="http://schemas.openxmlformats.org/officeDocument/2006/relationships/image" Target="../media/image4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08754F3-B756-40EB-AF7A-34E719892941}" type="datetimeFigureOut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EF2B975-E19E-46A8-9DDE-F18193E7A3D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B4704-246C-44D8-AAA2-4E98FB16219D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7898A-AD94-4D3B-ACBD-C8751056D74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767FF-DCB4-4CBE-9B7E-14ED601FD5D3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AA73A-287E-4384-8EC3-A27EF25167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FDE27-29E1-4C9B-B86F-293A812BF57F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F8F29-1AD7-4A82-9B49-387CA18D7E3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20D81-6722-4EB6-886E-04EE59F0E8E4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F392E-B9C7-450F-88DF-BCA1870B076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F7E5-5F58-476E-8617-81EBB1FDD26B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093E5-B961-4A64-867E-6CC5AC02234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DB8B4-A7DC-4C86-B5BD-190BEA94F112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6ADA2-D272-40B3-9E9C-C1B470312BE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756C6-3C89-47B3-BD16-4F87932CF858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D8FB3-E5DF-475C-8037-7A56F077CEC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D5FB2-4C65-4AF5-8C9C-26527EC911A0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FB830-BD9D-4F48-91FC-F567417D7A2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2924D-1334-4A27-ADD4-8CAE70F2B8B0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180A5-DFBF-4C03-862F-3A1299E516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AF503-B965-43CA-B94C-50BC5F1109DA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31B87-2AA3-4DFF-8334-7C3DAFCCEF0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207CF-5B43-45A8-948E-5A972175B0E8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302EB-AA80-401A-9847-FD493011E33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638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5CCC9B-1C64-4C74-A607-E679D5232C6D}" type="datetime1">
              <a:rPr lang="tr-TR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BB8439-9384-4869-BC08-62145F1768D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image" Target="../media/image59.png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0.png"/><Relationship Id="rId5" Type="http://schemas.openxmlformats.org/officeDocument/2006/relationships/oleObject" Target="../embeddings/oleObject39.bin"/><Relationship Id="rId10" Type="http://schemas.openxmlformats.org/officeDocument/2006/relationships/hyperlink" Target="mailto:omeraskerden@hotmail.com.tr" TargetMode="External"/><Relationship Id="rId4" Type="http://schemas.openxmlformats.org/officeDocument/2006/relationships/oleObject" Target="../embeddings/oleObject38.bin"/><Relationship Id="rId9" Type="http://schemas.openxmlformats.org/officeDocument/2006/relationships/oleObject" Target="../embeddings/oleObject4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image" Target="../media/image65.png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6.png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Relationship Id="rId9" Type="http://schemas.openxmlformats.org/officeDocument/2006/relationships/hyperlink" Target="mailto:omeraskerden@hotmail.com.tr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4.png"/><Relationship Id="rId7" Type="http://schemas.openxmlformats.org/officeDocument/2006/relationships/oleObject" Target="../embeddings/oleObject50.bin"/><Relationship Id="rId12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9.bin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48.bin"/><Relationship Id="rId10" Type="http://schemas.openxmlformats.org/officeDocument/2006/relationships/oleObject" Target="../embeddings/oleObject52.bin"/><Relationship Id="rId4" Type="http://schemas.openxmlformats.org/officeDocument/2006/relationships/oleObject" Target="../embeddings/oleObject47.bin"/><Relationship Id="rId9" Type="http://schemas.openxmlformats.org/officeDocument/2006/relationships/oleObject" Target="../embeddings/oleObject5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79.png"/><Relationship Id="rId7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80.png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image" Target="../media/image85.png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8.bin"/><Relationship Id="rId5" Type="http://schemas.openxmlformats.org/officeDocument/2006/relationships/image" Target="../media/image86.png"/><Relationship Id="rId4" Type="http://schemas.openxmlformats.org/officeDocument/2006/relationships/oleObject" Target="../embeddings/oleObject57.bin"/><Relationship Id="rId9" Type="http://schemas.openxmlformats.org/officeDocument/2006/relationships/hyperlink" Target="mailto:omeraskerden@hotmail.com.tr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2.bin"/><Relationship Id="rId10" Type="http://schemas.openxmlformats.org/officeDocument/2006/relationships/hyperlink" Target="mailto:omeraskerden@hotmail.com.tr" TargetMode="External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10" Type="http://schemas.openxmlformats.org/officeDocument/2006/relationships/hyperlink" Target="mailto:omeraskerden@hotmail.com.tr" TargetMode="External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18.pn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oleObject" Target="../embeddings/oleObject17.bin"/><Relationship Id="rId12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5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image" Target="../media/image33.png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34.png"/><Relationship Id="rId4" Type="http://schemas.openxmlformats.org/officeDocument/2006/relationships/oleObject" Target="../embeddings/oleObject21.bin"/><Relationship Id="rId9" Type="http://schemas.openxmlformats.org/officeDocument/2006/relationships/hyperlink" Target="mailto:omeraskerden@hotmail.com.tr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9.png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Relationship Id="rId9" Type="http://schemas.openxmlformats.org/officeDocument/2006/relationships/hyperlink" Target="mailto:omeraskerden@hotmail.com.tr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image" Target="../media/image45.png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Relationship Id="rId9" Type="http://schemas.openxmlformats.org/officeDocument/2006/relationships/hyperlink" Target="mailto:omeraskerden@hotmail.com.tr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image" Target="../media/image52.png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3.png"/><Relationship Id="rId5" Type="http://schemas.openxmlformats.org/officeDocument/2006/relationships/oleObject" Target="../embeddings/oleObject34.bin"/><Relationship Id="rId10" Type="http://schemas.openxmlformats.org/officeDocument/2006/relationships/hyperlink" Target="mailto:omeraskerden@hotmail.com.tr" TargetMode="External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F80B61-869D-4270-8038-A345993E9E0D}" type="slidenum">
              <a:rPr lang="tr-TR"/>
              <a:pPr>
                <a:defRPr/>
              </a:pPr>
              <a:t>1</a:t>
            </a:fld>
            <a:endParaRPr lang="tr-TR"/>
          </a:p>
        </p:txBody>
      </p:sp>
      <p:sp>
        <p:nvSpPr>
          <p:cNvPr id="52226" name="AutoShape 2"/>
          <p:cNvSpPr>
            <a:spLocks noChangeArrowheads="1"/>
          </p:cNvSpPr>
          <p:nvPr/>
        </p:nvSpPr>
        <p:spPr bwMode="auto">
          <a:xfrm>
            <a:off x="468313" y="188913"/>
            <a:ext cx="8207375" cy="1727200"/>
          </a:xfrm>
          <a:prstGeom prst="wedgeRectCallout">
            <a:avLst>
              <a:gd name="adj1" fmla="val -25282"/>
              <a:gd name="adj2" fmla="val 43736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5400" b="1">
                <a:solidFill>
                  <a:srgbClr val="FF0000"/>
                </a:solidFill>
                <a:latin typeface="Calibri" pitchFamily="34" charset="0"/>
              </a:rPr>
              <a:t>RASYONEL İFADELERDE SADELEŞTİRME</a:t>
            </a:r>
            <a:endParaRPr lang="tr-TR" sz="5400" b="1">
              <a:solidFill>
                <a:srgbClr val="FF0000"/>
              </a:solidFill>
            </a:endParaRPr>
          </a:p>
          <a:p>
            <a:pPr algn="ctr"/>
            <a:r>
              <a:rPr lang="tr-TR" b="1">
                <a:hlinkClick r:id="rId2"/>
              </a:rPr>
              <a:t>www.sorubak.com</a:t>
            </a:r>
            <a:r>
              <a:rPr lang="tr-TR" b="1"/>
              <a:t> </a:t>
            </a:r>
            <a:r>
              <a:rPr lang="tr-TR"/>
              <a:t>  </a:t>
            </a:r>
          </a:p>
        </p:txBody>
      </p:sp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304800" y="2997200"/>
            <a:ext cx="8534400" cy="3384550"/>
          </a:xfrm>
          <a:prstGeom prst="wedgeRectCallout">
            <a:avLst>
              <a:gd name="adj1" fmla="val -15588"/>
              <a:gd name="adj2" fmla="val -50000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solidFill>
                  <a:srgbClr val="FF0000"/>
                </a:solidFill>
                <a:latin typeface="+mn-lt"/>
                <a:cs typeface="+mn-cs"/>
              </a:rPr>
              <a:t>ÖMER ASKERDEN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EMLAK KREDİ İLKÖĞRETİM OKULU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UZMAN MATEMATİK ÖĞRETMENİ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	</a:t>
            </a: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                                         </a:t>
            </a: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AKSARAY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  <a:hlinkClick r:id="rId3"/>
              </a:rPr>
              <a:t>omeraskerden@hotmail.com.tr</a:t>
            </a:r>
            <a:endParaRPr lang="tr-TR" sz="40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				</a:t>
            </a:r>
            <a:endParaRPr lang="tr-TR" sz="4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  <p:bldP spid="522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88" y="188913"/>
            <a:ext cx="846296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3" name="Object 303"/>
          <p:cNvGraphicFramePr>
            <a:graphicFrameLocks noChangeAspect="1"/>
          </p:cNvGraphicFramePr>
          <p:nvPr/>
        </p:nvGraphicFramePr>
        <p:xfrm>
          <a:off x="4572000" y="1916113"/>
          <a:ext cx="3430588" cy="915987"/>
        </p:xfrm>
        <a:graphic>
          <a:graphicData uri="http://schemas.openxmlformats.org/presentationml/2006/ole">
            <p:oleObj spid="_x0000_s9519" name="Denklem" r:id="rId4" imgW="1574800" imgH="419100" progId="Equation.3">
              <p:embed/>
            </p:oleObj>
          </a:graphicData>
        </a:graphic>
      </p:graphicFrame>
      <p:sp>
        <p:nvSpPr>
          <p:cNvPr id="952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5" name="Object 304"/>
          <p:cNvGraphicFramePr>
            <a:graphicFrameLocks noChangeAspect="1"/>
          </p:cNvGraphicFramePr>
          <p:nvPr/>
        </p:nvGraphicFramePr>
        <p:xfrm>
          <a:off x="8058150" y="1844675"/>
          <a:ext cx="863600" cy="957263"/>
        </p:xfrm>
        <a:graphic>
          <a:graphicData uri="http://schemas.openxmlformats.org/presentationml/2006/ole">
            <p:oleObj spid="_x0000_s9520" name="Denklem" r:id="rId5" imgW="355292" imgH="393359" progId="Equation.3">
              <p:embed/>
            </p:oleObj>
          </a:graphicData>
        </a:graphic>
      </p:graphicFrame>
      <p:cxnSp>
        <p:nvCxnSpPr>
          <p:cNvPr id="7" name="Düz Bağlayıcı 6"/>
          <p:cNvCxnSpPr/>
          <p:nvPr/>
        </p:nvCxnSpPr>
        <p:spPr>
          <a:xfrm flipV="1">
            <a:off x="4643438" y="192881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 flipV="1">
            <a:off x="4643438" y="2492375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V="1">
            <a:off x="5651500" y="192881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7019925" y="247491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V="1">
            <a:off x="7094538" y="1928813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V="1">
            <a:off x="5651500" y="247491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Yuvarlatılmış Dikdörtgen 12"/>
          <p:cNvSpPr/>
          <p:nvPr/>
        </p:nvSpPr>
        <p:spPr>
          <a:xfrm>
            <a:off x="2195513" y="1131888"/>
            <a:ext cx="792162" cy="7080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2997200"/>
            <a:ext cx="8048625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3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4" name="Object 305"/>
          <p:cNvGraphicFramePr>
            <a:graphicFrameLocks noChangeAspect="1"/>
          </p:cNvGraphicFramePr>
          <p:nvPr/>
        </p:nvGraphicFramePr>
        <p:xfrm>
          <a:off x="323850" y="4868863"/>
          <a:ext cx="3367088" cy="1008062"/>
        </p:xfrm>
        <a:graphic>
          <a:graphicData uri="http://schemas.openxmlformats.org/presentationml/2006/ole">
            <p:oleObj spid="_x0000_s9521" name="Denklem" r:id="rId7" imgW="1497950" imgH="444307" progId="Equation.3">
              <p:embed/>
            </p:oleObj>
          </a:graphicData>
        </a:graphic>
      </p:graphicFrame>
      <p:sp>
        <p:nvSpPr>
          <p:cNvPr id="953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6" name="Object 306"/>
          <p:cNvGraphicFramePr>
            <a:graphicFrameLocks noChangeAspect="1"/>
          </p:cNvGraphicFramePr>
          <p:nvPr/>
        </p:nvGraphicFramePr>
        <p:xfrm>
          <a:off x="3760788" y="4941888"/>
          <a:ext cx="1766887" cy="935037"/>
        </p:xfrm>
        <a:graphic>
          <a:graphicData uri="http://schemas.openxmlformats.org/presentationml/2006/ole">
            <p:oleObj spid="_x0000_s9522" name="Denklem" r:id="rId8" imgW="787400" imgH="419100" progId="Equation.3">
              <p:embed/>
            </p:oleObj>
          </a:graphicData>
        </a:graphic>
      </p:graphicFrame>
      <p:cxnSp>
        <p:nvCxnSpPr>
          <p:cNvPr id="19" name="Düz Bağlayıcı 18"/>
          <p:cNvCxnSpPr/>
          <p:nvPr/>
        </p:nvCxnSpPr>
        <p:spPr>
          <a:xfrm flipV="1">
            <a:off x="4395788" y="4941888"/>
            <a:ext cx="733425" cy="379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 flipV="1">
            <a:off x="4610100" y="551656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3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8" name="Object 307"/>
          <p:cNvGraphicFramePr>
            <a:graphicFrameLocks noChangeAspect="1"/>
          </p:cNvGraphicFramePr>
          <p:nvPr/>
        </p:nvGraphicFramePr>
        <p:xfrm>
          <a:off x="5651500" y="4852988"/>
          <a:ext cx="974725" cy="1044575"/>
        </p:xfrm>
        <a:graphic>
          <a:graphicData uri="http://schemas.openxmlformats.org/presentationml/2006/ole">
            <p:oleObj spid="_x0000_s9523" name="Denklem" r:id="rId9" imgW="393529" imgH="418918" progId="Equation.3">
              <p:embed/>
            </p:oleObj>
          </a:graphicData>
        </a:graphic>
      </p:graphicFrame>
      <p:sp>
        <p:nvSpPr>
          <p:cNvPr id="23" name="Yuvarlatılmış Dikdörtgen 22"/>
          <p:cNvSpPr/>
          <p:nvPr/>
        </p:nvSpPr>
        <p:spPr>
          <a:xfrm>
            <a:off x="2484438" y="3797300"/>
            <a:ext cx="792162" cy="70961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FD177-EA7E-45CF-B720-9E95FF8D3BEE}" type="slidenum">
              <a:rPr lang="tr-TR"/>
              <a:pPr>
                <a:defRPr/>
              </a:pPr>
              <a:t>10</a:t>
            </a:fld>
            <a:endParaRPr lang="tr-TR"/>
          </a:p>
        </p:txBody>
      </p:sp>
      <p:sp>
        <p:nvSpPr>
          <p:cNvPr id="9542" name="Dikdörtgen 23"/>
          <p:cNvSpPr>
            <a:spLocks noChangeArrowheads="1"/>
          </p:cNvSpPr>
          <p:nvPr/>
        </p:nvSpPr>
        <p:spPr bwMode="auto">
          <a:xfrm>
            <a:off x="0" y="6488113"/>
            <a:ext cx="31861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10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15888"/>
            <a:ext cx="8640763" cy="11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7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3" name="Object 225"/>
          <p:cNvGraphicFramePr>
            <a:graphicFrameLocks noChangeAspect="1"/>
          </p:cNvGraphicFramePr>
          <p:nvPr/>
        </p:nvGraphicFramePr>
        <p:xfrm>
          <a:off x="134938" y="1484313"/>
          <a:ext cx="4878387" cy="792162"/>
        </p:xfrm>
        <a:graphic>
          <a:graphicData uri="http://schemas.openxmlformats.org/presentationml/2006/ole">
            <p:oleObj spid="_x0000_s10465" name="Denklem" r:id="rId4" imgW="2578100" imgH="419100" progId="Equation.3">
              <p:embed/>
            </p:oleObj>
          </a:graphicData>
        </a:graphic>
      </p:graphicFrame>
      <p:cxnSp>
        <p:nvCxnSpPr>
          <p:cNvPr id="5" name="Düz Bağlayıcı 4"/>
          <p:cNvCxnSpPr/>
          <p:nvPr/>
        </p:nvCxnSpPr>
        <p:spPr>
          <a:xfrm flipV="1">
            <a:off x="323850" y="1484313"/>
            <a:ext cx="731838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 flipV="1">
            <a:off x="2411413" y="192246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 flipV="1">
            <a:off x="2916238" y="1484313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 flipV="1">
            <a:off x="688975" y="192246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V="1">
            <a:off x="3702050" y="1484313"/>
            <a:ext cx="731838" cy="379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4067175" y="192246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7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1" name="Object 226"/>
          <p:cNvGraphicFramePr>
            <a:graphicFrameLocks noChangeAspect="1"/>
          </p:cNvGraphicFramePr>
          <p:nvPr/>
        </p:nvGraphicFramePr>
        <p:xfrm>
          <a:off x="5076825" y="1381125"/>
          <a:ext cx="3282950" cy="936625"/>
        </p:xfrm>
        <a:graphic>
          <a:graphicData uri="http://schemas.openxmlformats.org/presentationml/2006/ole">
            <p:oleObj spid="_x0000_s10466" name="Denklem" r:id="rId5" imgW="1524000" imgH="419100" progId="Equation.3">
              <p:embed/>
            </p:oleObj>
          </a:graphicData>
        </a:graphic>
      </p:graphicFrame>
      <p:cxnSp>
        <p:nvCxnSpPr>
          <p:cNvPr id="13" name="Düz Bağlayıcı 12"/>
          <p:cNvCxnSpPr/>
          <p:nvPr/>
        </p:nvCxnSpPr>
        <p:spPr>
          <a:xfrm flipV="1">
            <a:off x="5580063" y="1484313"/>
            <a:ext cx="731837" cy="379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V="1">
            <a:off x="7596188" y="1885950"/>
            <a:ext cx="731837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>
            <a:spLocks noChangeArrowheads="1"/>
          </p:cNvSpPr>
          <p:nvPr/>
        </p:nvSpPr>
        <p:spPr bwMode="auto">
          <a:xfrm>
            <a:off x="5148263" y="2565400"/>
            <a:ext cx="9937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=(a–5)</a:t>
            </a:r>
            <a:endParaRPr lang="tr-TR" sz="2400">
              <a:latin typeface="Calibri" pitchFamily="34" charset="0"/>
            </a:endParaRPr>
          </a:p>
        </p:txBody>
      </p:sp>
      <p:sp>
        <p:nvSpPr>
          <p:cNvPr id="16" name="Yuvarlatılmış Dikdörtgen 15"/>
          <p:cNvSpPr/>
          <p:nvPr/>
        </p:nvSpPr>
        <p:spPr>
          <a:xfrm>
            <a:off x="4787900" y="776288"/>
            <a:ext cx="792163" cy="7080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2713" y="3373438"/>
            <a:ext cx="85486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7" name="Object 227"/>
          <p:cNvGraphicFramePr>
            <a:graphicFrameLocks noChangeAspect="1"/>
          </p:cNvGraphicFramePr>
          <p:nvPr/>
        </p:nvGraphicFramePr>
        <p:xfrm>
          <a:off x="222250" y="5157788"/>
          <a:ext cx="5360988" cy="935037"/>
        </p:xfrm>
        <a:graphic>
          <a:graphicData uri="http://schemas.openxmlformats.org/presentationml/2006/ole">
            <p:oleObj spid="_x0000_s10467" name="Denklem" r:id="rId7" imgW="2400300" imgH="419100" progId="Equation.3">
              <p:embed/>
            </p:oleObj>
          </a:graphicData>
        </a:graphic>
      </p:graphicFrame>
      <p:cxnSp>
        <p:nvCxnSpPr>
          <p:cNvPr id="20" name="Düz Bağlayıcı 19"/>
          <p:cNvCxnSpPr/>
          <p:nvPr/>
        </p:nvCxnSpPr>
        <p:spPr>
          <a:xfrm flipV="1">
            <a:off x="714375" y="5229225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 flipV="1">
            <a:off x="1081088" y="5676900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 flipV="1">
            <a:off x="3144838" y="5222875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 flipV="1">
            <a:off x="2198688" y="5676900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 flipV="1">
            <a:off x="4433888" y="5222875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 flipV="1">
            <a:off x="3840163" y="5676900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90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800" b="1">
                <a:latin typeface="Verdana" pitchFamily="34" charset="0"/>
                <a:cs typeface="Times New Roman" pitchFamily="18" charset="0"/>
              </a:rPr>
              <a:t>=</a:t>
            </a:r>
            <a:endParaRPr lang="tr-TR"/>
          </a:p>
        </p:txBody>
      </p:sp>
      <p:graphicFrame>
        <p:nvGraphicFramePr>
          <p:cNvPr id="19" name="Object 228"/>
          <p:cNvGraphicFramePr>
            <a:graphicFrameLocks noChangeAspect="1"/>
          </p:cNvGraphicFramePr>
          <p:nvPr/>
        </p:nvGraphicFramePr>
        <p:xfrm>
          <a:off x="5645150" y="5289550"/>
          <a:ext cx="1784350" cy="639763"/>
        </p:xfrm>
        <a:graphic>
          <a:graphicData uri="http://schemas.openxmlformats.org/presentationml/2006/ole">
            <p:oleObj spid="_x0000_s10468" name="Denklem" r:id="rId8" imgW="558720" imgH="203040" progId="Equation.3">
              <p:embed/>
            </p:oleObj>
          </a:graphicData>
        </a:graphic>
      </p:graphicFrame>
      <p:sp>
        <p:nvSpPr>
          <p:cNvPr id="10491" name="Rectangle 16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sz="800"/>
              <a:t> </a:t>
            </a:r>
            <a:endParaRPr lang="tr-TR"/>
          </a:p>
        </p:txBody>
      </p:sp>
      <p:sp>
        <p:nvSpPr>
          <p:cNvPr id="29" name="Yuvarlatılmış Dikdörtgen 28"/>
          <p:cNvSpPr/>
          <p:nvPr/>
        </p:nvSpPr>
        <p:spPr>
          <a:xfrm>
            <a:off x="1406525" y="4149725"/>
            <a:ext cx="1004888" cy="51911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28" name="Slayt Numarası Yer Tutucusu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DB9C7-7EC3-4521-94CE-48C1DAB48474}" type="slidenum">
              <a:rPr lang="tr-TR"/>
              <a:pPr>
                <a:defRPr/>
              </a:pPr>
              <a:t>11</a:t>
            </a:fld>
            <a:endParaRPr lang="tr-TR"/>
          </a:p>
        </p:txBody>
      </p:sp>
      <p:sp>
        <p:nvSpPr>
          <p:cNvPr id="10494" name="Dikdörtgen 29"/>
          <p:cNvSpPr>
            <a:spLocks noChangeArrowheads="1"/>
          </p:cNvSpPr>
          <p:nvPr/>
        </p:nvSpPr>
        <p:spPr bwMode="auto">
          <a:xfrm>
            <a:off x="-33338" y="6488113"/>
            <a:ext cx="31861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9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25FB2-2818-4D5A-996C-FEF5C8D5101E}" type="slidenum">
              <a:rPr lang="tr-TR"/>
              <a:pPr>
                <a:defRPr/>
              </a:pPr>
              <a:t>12</a:t>
            </a:fld>
            <a:endParaRPr lang="tr-T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15888"/>
            <a:ext cx="8437563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7" name="Object 275"/>
          <p:cNvGraphicFramePr>
            <a:graphicFrameLocks noChangeAspect="1"/>
          </p:cNvGraphicFramePr>
          <p:nvPr/>
        </p:nvGraphicFramePr>
        <p:xfrm>
          <a:off x="111125" y="1773238"/>
          <a:ext cx="3206750" cy="719137"/>
        </p:xfrm>
        <a:graphic>
          <a:graphicData uri="http://schemas.openxmlformats.org/presentationml/2006/ole">
            <p:oleObj spid="_x0000_s11539" name="Denklem" r:id="rId4" imgW="1866900" imgH="419100" progId="Equation.3">
              <p:embed/>
            </p:oleObj>
          </a:graphicData>
        </a:graphic>
      </p:graphicFrame>
      <p:cxnSp>
        <p:nvCxnSpPr>
          <p:cNvPr id="9" name="Düz Bağlayıcı 8"/>
          <p:cNvCxnSpPr/>
          <p:nvPr/>
        </p:nvCxnSpPr>
        <p:spPr>
          <a:xfrm flipV="1">
            <a:off x="2601913" y="1744663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0" name="Object 276"/>
          <p:cNvGraphicFramePr>
            <a:graphicFrameLocks noChangeAspect="1"/>
          </p:cNvGraphicFramePr>
          <p:nvPr/>
        </p:nvGraphicFramePr>
        <p:xfrm>
          <a:off x="3386138" y="1773238"/>
          <a:ext cx="2635250" cy="719137"/>
        </p:xfrm>
        <a:graphic>
          <a:graphicData uri="http://schemas.openxmlformats.org/presentationml/2006/ole">
            <p:oleObj spid="_x0000_s11540" name="Denklem" r:id="rId5" imgW="1536700" imgH="419100" progId="Equation.3">
              <p:embed/>
            </p:oleObj>
          </a:graphicData>
        </a:graphic>
      </p:graphicFrame>
      <p:sp>
        <p:nvSpPr>
          <p:cNvPr id="1155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2" name="Object 277"/>
          <p:cNvGraphicFramePr>
            <a:graphicFrameLocks noChangeAspect="1"/>
          </p:cNvGraphicFramePr>
          <p:nvPr/>
        </p:nvGraphicFramePr>
        <p:xfrm>
          <a:off x="5988050" y="1773238"/>
          <a:ext cx="2557463" cy="719137"/>
        </p:xfrm>
        <a:graphic>
          <a:graphicData uri="http://schemas.openxmlformats.org/presentationml/2006/ole">
            <p:oleObj spid="_x0000_s11541" name="Denklem" r:id="rId6" imgW="1485720" imgH="419040" progId="Equation.3">
              <p:embed/>
            </p:oleObj>
          </a:graphicData>
        </a:graphic>
      </p:graphicFrame>
      <p:cxnSp>
        <p:nvCxnSpPr>
          <p:cNvPr id="14" name="Düz Bağlayıcı 13"/>
          <p:cNvCxnSpPr/>
          <p:nvPr/>
        </p:nvCxnSpPr>
        <p:spPr>
          <a:xfrm flipV="1">
            <a:off x="1824038" y="2152650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V="1">
            <a:off x="7840663" y="1744663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V="1">
            <a:off x="6227763" y="2152650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 flipV="1">
            <a:off x="7840663" y="2152650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V="1">
            <a:off x="7075488" y="1744663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5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20" name="Object 278"/>
          <p:cNvGraphicFramePr>
            <a:graphicFrameLocks noChangeAspect="1"/>
          </p:cNvGraphicFramePr>
          <p:nvPr/>
        </p:nvGraphicFramePr>
        <p:xfrm>
          <a:off x="5989638" y="2708275"/>
          <a:ext cx="1209675" cy="865188"/>
        </p:xfrm>
        <a:graphic>
          <a:graphicData uri="http://schemas.openxmlformats.org/presentationml/2006/ole">
            <p:oleObj spid="_x0000_s11542" name="Denklem" r:id="rId7" imgW="583920" imgH="419040" progId="Equation.3">
              <p:embed/>
            </p:oleObj>
          </a:graphicData>
        </a:graphic>
      </p:graphicFrame>
      <p:pic>
        <p:nvPicPr>
          <p:cNvPr id="11294" name="Picture 3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1288" y="3684588"/>
            <a:ext cx="86455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59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22" name="Object 279"/>
          <p:cNvGraphicFramePr>
            <a:graphicFrameLocks noChangeAspect="1"/>
          </p:cNvGraphicFramePr>
          <p:nvPr/>
        </p:nvGraphicFramePr>
        <p:xfrm>
          <a:off x="250825" y="5300663"/>
          <a:ext cx="2035175" cy="792162"/>
        </p:xfrm>
        <a:graphic>
          <a:graphicData uri="http://schemas.openxmlformats.org/presentationml/2006/ole">
            <p:oleObj spid="_x0000_s11543" name="Denklem" r:id="rId9" imgW="1079500" imgH="419100" progId="Equation.3">
              <p:embed/>
            </p:oleObj>
          </a:graphicData>
        </a:graphic>
      </p:graphicFrame>
      <p:sp>
        <p:nvSpPr>
          <p:cNvPr id="11560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24" name="Object 280"/>
          <p:cNvGraphicFramePr>
            <a:graphicFrameLocks noChangeAspect="1"/>
          </p:cNvGraphicFramePr>
          <p:nvPr/>
        </p:nvGraphicFramePr>
        <p:xfrm>
          <a:off x="2470150" y="5300663"/>
          <a:ext cx="2689225" cy="865187"/>
        </p:xfrm>
        <a:graphic>
          <a:graphicData uri="http://schemas.openxmlformats.org/presentationml/2006/ole">
            <p:oleObj spid="_x0000_s11544" name="Denklem" r:id="rId10" imgW="1308100" imgH="419100" progId="Equation.3">
              <p:embed/>
            </p:oleObj>
          </a:graphicData>
        </a:graphic>
      </p:graphicFrame>
      <p:sp>
        <p:nvSpPr>
          <p:cNvPr id="11561" name="Rectangle 3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26" name="Object 281"/>
          <p:cNvGraphicFramePr>
            <a:graphicFrameLocks noChangeAspect="1"/>
          </p:cNvGraphicFramePr>
          <p:nvPr/>
        </p:nvGraphicFramePr>
        <p:xfrm>
          <a:off x="5283200" y="5373688"/>
          <a:ext cx="1890713" cy="792162"/>
        </p:xfrm>
        <a:graphic>
          <a:graphicData uri="http://schemas.openxmlformats.org/presentationml/2006/ole">
            <p:oleObj spid="_x0000_s11545" name="Denklem" r:id="rId11" imgW="1002865" imgH="418918" progId="Equation.3">
              <p:embed/>
            </p:oleObj>
          </a:graphicData>
        </a:graphic>
      </p:graphicFrame>
      <p:sp>
        <p:nvSpPr>
          <p:cNvPr id="27" name="Dikdörtgen 26"/>
          <p:cNvSpPr>
            <a:spLocks noChangeArrowheads="1"/>
          </p:cNvSpPr>
          <p:nvPr/>
        </p:nvSpPr>
        <p:spPr bwMode="auto">
          <a:xfrm>
            <a:off x="7210425" y="5516563"/>
            <a:ext cx="777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(a-1)</a:t>
            </a:r>
            <a:endParaRPr lang="tr-TR" sz="2400">
              <a:latin typeface="Calibri" pitchFamily="34" charset="0"/>
            </a:endParaRPr>
          </a:p>
        </p:txBody>
      </p:sp>
      <p:sp>
        <p:nvSpPr>
          <p:cNvPr id="30" name="Yuvarlatılmış Dikdörtgen 29"/>
          <p:cNvSpPr/>
          <p:nvPr/>
        </p:nvSpPr>
        <p:spPr>
          <a:xfrm>
            <a:off x="1979613" y="873125"/>
            <a:ext cx="989012" cy="7635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31" name="Yuvarlatılmış Dikdörtgen 30"/>
          <p:cNvSpPr/>
          <p:nvPr/>
        </p:nvSpPr>
        <p:spPr>
          <a:xfrm>
            <a:off x="4211638" y="4416425"/>
            <a:ext cx="989012" cy="59213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cxnSp>
        <p:nvCxnSpPr>
          <p:cNvPr id="32" name="Düz Bağlayıcı 31"/>
          <p:cNvCxnSpPr/>
          <p:nvPr/>
        </p:nvCxnSpPr>
        <p:spPr>
          <a:xfrm flipV="1">
            <a:off x="5280025" y="5327650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 flipV="1">
            <a:off x="5862638" y="5788025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67" name="Dikdörtgen 27"/>
          <p:cNvSpPr>
            <a:spLocks noChangeArrowheads="1"/>
          </p:cNvSpPr>
          <p:nvPr/>
        </p:nvSpPr>
        <p:spPr bwMode="auto">
          <a:xfrm>
            <a:off x="0" y="6518275"/>
            <a:ext cx="31861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12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0B6CD-3DAD-469D-B23D-CA34C335CB64}" type="slidenum">
              <a:rPr lang="tr-TR"/>
              <a:pPr>
                <a:defRPr/>
              </a:pPr>
              <a:t>13</a:t>
            </a:fld>
            <a:endParaRPr lang="tr-T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8" y="52388"/>
            <a:ext cx="8670925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3" name="Object 95"/>
          <p:cNvGraphicFramePr>
            <a:graphicFrameLocks noChangeAspect="1"/>
          </p:cNvGraphicFramePr>
          <p:nvPr/>
        </p:nvGraphicFramePr>
        <p:xfrm>
          <a:off x="1835150" y="1341438"/>
          <a:ext cx="1657350" cy="874712"/>
        </p:xfrm>
        <a:graphic>
          <a:graphicData uri="http://schemas.openxmlformats.org/presentationml/2006/ole">
            <p:oleObj spid="_x0000_s12383" name="Denklem" r:id="rId4" imgW="850531" imgH="444307" progId="Equation.3">
              <p:embed/>
            </p:oleObj>
          </a:graphicData>
        </a:graphic>
      </p:graphicFrame>
      <p:graphicFrame>
        <p:nvGraphicFramePr>
          <p:cNvPr id="6" name="Object 96"/>
          <p:cNvGraphicFramePr>
            <a:graphicFrameLocks noChangeAspect="1"/>
          </p:cNvGraphicFramePr>
          <p:nvPr/>
        </p:nvGraphicFramePr>
        <p:xfrm>
          <a:off x="3541713" y="1341438"/>
          <a:ext cx="2060575" cy="863600"/>
        </p:xfrm>
        <a:graphic>
          <a:graphicData uri="http://schemas.openxmlformats.org/presentationml/2006/ole">
            <p:oleObj spid="_x0000_s12384" name="Denklem" r:id="rId5" imgW="1002865" imgH="418918" progId="Equation.3">
              <p:embed/>
            </p:oleObj>
          </a:graphicData>
        </a:graphic>
      </p:graphicFrame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5613400" y="1520825"/>
            <a:ext cx="730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>
                <a:latin typeface="Calibri" pitchFamily="34" charset="0"/>
              </a:rPr>
              <a:t>(a–5)</a:t>
            </a:r>
            <a:endParaRPr lang="tr-TR" sz="2000">
              <a:latin typeface="Calibri" pitchFamily="34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4205288" y="1785938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4578350" y="1339850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Yuvarlatılmış Dikdörtgen 10"/>
          <p:cNvSpPr/>
          <p:nvPr/>
        </p:nvSpPr>
        <p:spPr>
          <a:xfrm>
            <a:off x="827088" y="747713"/>
            <a:ext cx="989012" cy="44926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8" y="2708275"/>
            <a:ext cx="8562975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4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2" name="Object 97"/>
          <p:cNvGraphicFramePr>
            <a:graphicFrameLocks noChangeAspect="1"/>
          </p:cNvGraphicFramePr>
          <p:nvPr/>
        </p:nvGraphicFramePr>
        <p:xfrm>
          <a:off x="271463" y="4724400"/>
          <a:ext cx="4300537" cy="865188"/>
        </p:xfrm>
        <a:graphic>
          <a:graphicData uri="http://schemas.openxmlformats.org/presentationml/2006/ole">
            <p:oleObj spid="_x0000_s12385" name="Denklem" r:id="rId7" imgW="2082800" imgH="419100" progId="Equation.3">
              <p:embed/>
            </p:oleObj>
          </a:graphicData>
        </a:graphic>
      </p:graphicFrame>
      <p:cxnSp>
        <p:nvCxnSpPr>
          <p:cNvPr id="15" name="Düz Bağlayıcı 14"/>
          <p:cNvCxnSpPr/>
          <p:nvPr/>
        </p:nvCxnSpPr>
        <p:spPr>
          <a:xfrm flipV="1">
            <a:off x="790575" y="5229225"/>
            <a:ext cx="731838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V="1">
            <a:off x="423863" y="4724400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 flipV="1">
            <a:off x="2411413" y="4724400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V="1">
            <a:off x="2987675" y="5213350"/>
            <a:ext cx="731838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ikdörtgen 12"/>
          <p:cNvSpPr>
            <a:spLocks noChangeArrowheads="1"/>
          </p:cNvSpPr>
          <p:nvPr/>
        </p:nvSpPr>
        <p:spPr bwMode="auto">
          <a:xfrm>
            <a:off x="4592638" y="4921250"/>
            <a:ext cx="3638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(a-1)-(a+3)=a-1-a-3=-1-3=-4</a:t>
            </a:r>
            <a:endParaRPr lang="tr-TR" sz="2400">
              <a:latin typeface="Calibri" pitchFamily="34" charset="0"/>
            </a:endParaRPr>
          </a:p>
        </p:txBody>
      </p:sp>
      <p:sp>
        <p:nvSpPr>
          <p:cNvPr id="20" name="Yuvarlatılmış Dikdörtgen 19"/>
          <p:cNvSpPr/>
          <p:nvPr/>
        </p:nvSpPr>
        <p:spPr>
          <a:xfrm>
            <a:off x="1155700" y="3489325"/>
            <a:ext cx="660400" cy="4492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12401" name="Dikdörtgen 13"/>
          <p:cNvSpPr>
            <a:spLocks noChangeArrowheads="1"/>
          </p:cNvSpPr>
          <p:nvPr/>
        </p:nvSpPr>
        <p:spPr bwMode="auto">
          <a:xfrm>
            <a:off x="14288" y="6488113"/>
            <a:ext cx="3186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8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3" grpId="0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BBA582-0371-4C08-A482-9C644B43E2E9}" type="slidenum">
              <a:rPr lang="tr-TR"/>
              <a:pPr>
                <a:defRPr/>
              </a:pPr>
              <a:t>14</a:t>
            </a:fld>
            <a:endParaRPr lang="tr-TR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8424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3" name="Object 101"/>
          <p:cNvGraphicFramePr>
            <a:graphicFrameLocks noChangeAspect="1"/>
          </p:cNvGraphicFramePr>
          <p:nvPr/>
        </p:nvGraphicFramePr>
        <p:xfrm>
          <a:off x="250825" y="1773238"/>
          <a:ext cx="4651375" cy="1008062"/>
        </p:xfrm>
        <a:graphic>
          <a:graphicData uri="http://schemas.openxmlformats.org/presentationml/2006/ole">
            <p:oleObj spid="_x0000_s13413" name="Denklem" r:id="rId4" imgW="1930400" imgH="419100" progId="Equation.3">
              <p:embed/>
            </p:oleObj>
          </a:graphicData>
        </a:graphic>
      </p:graphicFrame>
      <p:cxnSp>
        <p:nvCxnSpPr>
          <p:cNvPr id="6" name="Düz Bağlayıcı 5"/>
          <p:cNvCxnSpPr/>
          <p:nvPr/>
        </p:nvCxnSpPr>
        <p:spPr>
          <a:xfrm flipV="1">
            <a:off x="2627313" y="2349500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 flipV="1">
            <a:off x="468313" y="1844675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 flipV="1">
            <a:off x="1117600" y="2382838"/>
            <a:ext cx="731838" cy="379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V="1">
            <a:off x="1547813" y="1844675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3262313" y="1844675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V="1">
            <a:off x="3730625" y="2382838"/>
            <a:ext cx="733425" cy="379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ikdörtgen 3"/>
          <p:cNvSpPr>
            <a:spLocks noChangeArrowheads="1"/>
          </p:cNvSpPr>
          <p:nvPr/>
        </p:nvSpPr>
        <p:spPr bwMode="auto">
          <a:xfrm>
            <a:off x="4932363" y="2057400"/>
            <a:ext cx="392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>
                <a:latin typeface="Calibri" pitchFamily="34" charset="0"/>
              </a:rPr>
              <a:t>-1</a:t>
            </a:r>
            <a:endParaRPr lang="tr-TR" sz="2000">
              <a:latin typeface="Calibri" pitchFamily="34" charset="0"/>
            </a:endParaRP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3141663"/>
            <a:ext cx="83105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3" name="Object 102"/>
          <p:cNvGraphicFramePr>
            <a:graphicFrameLocks noChangeAspect="1"/>
          </p:cNvGraphicFramePr>
          <p:nvPr/>
        </p:nvGraphicFramePr>
        <p:xfrm>
          <a:off x="419100" y="4941888"/>
          <a:ext cx="2190750" cy="935037"/>
        </p:xfrm>
        <a:graphic>
          <a:graphicData uri="http://schemas.openxmlformats.org/presentationml/2006/ole">
            <p:oleObj spid="_x0000_s13414" name="Denklem" r:id="rId6" imgW="977900" imgH="419100" progId="Equation.3">
              <p:embed/>
            </p:oleObj>
          </a:graphicData>
        </a:graphic>
      </p:graphicFrame>
      <p:graphicFrame>
        <p:nvGraphicFramePr>
          <p:cNvPr id="15" name="Object 103"/>
          <p:cNvGraphicFramePr>
            <a:graphicFrameLocks noChangeAspect="1"/>
          </p:cNvGraphicFramePr>
          <p:nvPr/>
        </p:nvGraphicFramePr>
        <p:xfrm>
          <a:off x="2627313" y="5013325"/>
          <a:ext cx="1752600" cy="936625"/>
        </p:xfrm>
        <a:graphic>
          <a:graphicData uri="http://schemas.openxmlformats.org/presentationml/2006/ole">
            <p:oleObj spid="_x0000_s13415" name="Denklem" r:id="rId7" imgW="837836" imgH="444307" progId="Equation.3">
              <p:embed/>
            </p:oleObj>
          </a:graphicData>
        </a:graphic>
      </p:graphicFrame>
      <p:graphicFrame>
        <p:nvGraphicFramePr>
          <p:cNvPr id="17" name="Object 104"/>
          <p:cNvGraphicFramePr>
            <a:graphicFrameLocks noChangeAspect="1"/>
          </p:cNvGraphicFramePr>
          <p:nvPr/>
        </p:nvGraphicFramePr>
        <p:xfrm>
          <a:off x="4406900" y="5084763"/>
          <a:ext cx="2022475" cy="865187"/>
        </p:xfrm>
        <a:graphic>
          <a:graphicData uri="http://schemas.openxmlformats.org/presentationml/2006/ole">
            <p:oleObj spid="_x0000_s13416" name="Denklem" r:id="rId8" imgW="977900" imgH="419100" progId="Equation.3">
              <p:embed/>
            </p:oleObj>
          </a:graphicData>
        </a:graphic>
      </p:graphicFrame>
      <p:cxnSp>
        <p:nvCxnSpPr>
          <p:cNvPr id="20" name="Düz Bağlayıcı 19"/>
          <p:cNvCxnSpPr/>
          <p:nvPr/>
        </p:nvCxnSpPr>
        <p:spPr>
          <a:xfrm flipV="1">
            <a:off x="5337175" y="5084763"/>
            <a:ext cx="731838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 flipV="1">
            <a:off x="4899025" y="5589588"/>
            <a:ext cx="731838" cy="379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ikdörtgen 17"/>
          <p:cNvSpPr>
            <a:spLocks noChangeArrowheads="1"/>
          </p:cNvSpPr>
          <p:nvPr/>
        </p:nvSpPr>
        <p:spPr bwMode="auto">
          <a:xfrm>
            <a:off x="6516688" y="5289550"/>
            <a:ext cx="838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(a–1)</a:t>
            </a:r>
            <a:endParaRPr lang="tr-TR" sz="2400">
              <a:latin typeface="Calibri" pitchFamily="34" charset="0"/>
            </a:endParaRPr>
          </a:p>
        </p:txBody>
      </p:sp>
      <p:sp>
        <p:nvSpPr>
          <p:cNvPr id="23" name="Yuvarlatılmış Dikdörtgen 22"/>
          <p:cNvSpPr/>
          <p:nvPr/>
        </p:nvSpPr>
        <p:spPr>
          <a:xfrm>
            <a:off x="2768600" y="963613"/>
            <a:ext cx="592138" cy="44926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24" name="Yuvarlatılmış Dikdörtgen 23"/>
          <p:cNvSpPr/>
          <p:nvPr/>
        </p:nvSpPr>
        <p:spPr>
          <a:xfrm>
            <a:off x="2994025" y="3916363"/>
            <a:ext cx="989013" cy="44926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13434" name="Dikdörtgen 18"/>
          <p:cNvSpPr>
            <a:spLocks noChangeArrowheads="1"/>
          </p:cNvSpPr>
          <p:nvPr/>
        </p:nvSpPr>
        <p:spPr bwMode="auto">
          <a:xfrm>
            <a:off x="-14288" y="6473825"/>
            <a:ext cx="3184526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9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C3325A-C51D-455F-9EC5-97575C0E70A5}" type="slidenum">
              <a:rPr lang="tr-TR"/>
              <a:pPr>
                <a:defRPr/>
              </a:pPr>
              <a:t>15</a:t>
            </a:fld>
            <a:endParaRPr lang="tr-TR"/>
          </a:p>
        </p:txBody>
      </p:sp>
      <p:sp>
        <p:nvSpPr>
          <p:cNvPr id="52226" name="AutoShape 2"/>
          <p:cNvSpPr>
            <a:spLocks noChangeArrowheads="1"/>
          </p:cNvSpPr>
          <p:nvPr/>
        </p:nvSpPr>
        <p:spPr bwMode="auto">
          <a:xfrm>
            <a:off x="2484438" y="427038"/>
            <a:ext cx="3743325" cy="884237"/>
          </a:xfrm>
          <a:prstGeom prst="wedgeRectCallout">
            <a:avLst>
              <a:gd name="adj1" fmla="val -25282"/>
              <a:gd name="adj2" fmla="val 70051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>
                <a:solidFill>
                  <a:srgbClr val="FF0000"/>
                </a:solidFill>
                <a:latin typeface="+mn-lt"/>
                <a:cs typeface="+mn-cs"/>
              </a:rPr>
              <a:t>HAZIRLAYAN</a:t>
            </a:r>
          </a:p>
        </p:txBody>
      </p:sp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304800" y="2997200"/>
            <a:ext cx="8534400" cy="3384550"/>
          </a:xfrm>
          <a:prstGeom prst="wedgeRectCallout">
            <a:avLst>
              <a:gd name="adj1" fmla="val -15588"/>
              <a:gd name="adj2" fmla="val -50000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solidFill>
                  <a:srgbClr val="FF0000"/>
                </a:solidFill>
                <a:latin typeface="+mn-lt"/>
                <a:cs typeface="+mn-cs"/>
              </a:rPr>
              <a:t>ÖMER ASKERDEN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EMLAK KREDİ İLKÖĞRETİM OKULU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UZMAN MATEMATİK ÖĞRETMENİ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	</a:t>
            </a: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                                         </a:t>
            </a: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AKSARAY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  <a:hlinkClick r:id="rId2"/>
              </a:rPr>
              <a:t>omeraskerden@hotmail.com.tr</a:t>
            </a:r>
            <a:endParaRPr lang="tr-TR" sz="40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latin typeface="+mn-lt"/>
                <a:cs typeface="+mn-cs"/>
              </a:rPr>
              <a:t>				</a:t>
            </a:r>
            <a:endParaRPr lang="tr-TR" sz="4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  <p:bldP spid="522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950" y="115888"/>
            <a:ext cx="8928100" cy="11398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  <a:latin typeface="+mn-lt"/>
                <a:cs typeface="+mn-cs"/>
              </a:rPr>
              <a:t>RASYONEL İFADELERDE SADELEŞTİRME </a:t>
            </a:r>
            <a:r>
              <a:rPr lang="tr-TR" sz="2400" b="1" dirty="0">
                <a:solidFill>
                  <a:srgbClr val="FF0000"/>
                </a:solidFill>
                <a:latin typeface="+mn-lt"/>
                <a:cs typeface="+mn-cs"/>
              </a:rPr>
              <a:t>İŞLEMİ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latin typeface="+mn-lt"/>
                <a:cs typeface="+mn-cs"/>
              </a:rPr>
              <a:t>	</a:t>
            </a:r>
            <a:r>
              <a:rPr lang="tr-TR" sz="2000" b="1" dirty="0">
                <a:latin typeface="+mn-lt"/>
                <a:cs typeface="+mn-cs"/>
              </a:rPr>
              <a:t>Pay </a:t>
            </a:r>
            <a:r>
              <a:rPr lang="tr-TR" sz="2000" b="1" dirty="0">
                <a:latin typeface="+mn-lt"/>
                <a:cs typeface="+mn-cs"/>
              </a:rPr>
              <a:t>ve Paydadaki harfli ifadeleri çarpanlara ayırarak çarpım durumuna getirilir. Sonra sadeleştirme işlemi yapılır</a:t>
            </a:r>
            <a:r>
              <a:rPr lang="tr-TR" sz="2000" b="1" dirty="0">
                <a:latin typeface="+mn-lt"/>
                <a:cs typeface="+mn-cs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557338"/>
            <a:ext cx="85915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6" name="Object 651"/>
          <p:cNvGraphicFramePr>
            <a:graphicFrameLocks noChangeAspect="1"/>
          </p:cNvGraphicFramePr>
          <p:nvPr/>
        </p:nvGraphicFramePr>
        <p:xfrm>
          <a:off x="395288" y="2997200"/>
          <a:ext cx="3390900" cy="1008063"/>
        </p:xfrm>
        <a:graphic>
          <a:graphicData uri="http://schemas.openxmlformats.org/presentationml/2006/ole">
            <p:oleObj spid="_x0000_s1675" name="Denklem" r:id="rId4" imgW="1409700" imgH="419100" progId="Equation.3">
              <p:embed/>
            </p:oleObj>
          </a:graphicData>
        </a:graphic>
      </p:graphicFrame>
      <p:sp>
        <p:nvSpPr>
          <p:cNvPr id="168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8" name="Object 652"/>
          <p:cNvGraphicFramePr>
            <a:graphicFrameLocks noChangeAspect="1"/>
          </p:cNvGraphicFramePr>
          <p:nvPr/>
        </p:nvGraphicFramePr>
        <p:xfrm>
          <a:off x="3779838" y="2997200"/>
          <a:ext cx="2592387" cy="1063625"/>
        </p:xfrm>
        <a:graphic>
          <a:graphicData uri="http://schemas.openxmlformats.org/presentationml/2006/ole">
            <p:oleObj spid="_x0000_s1676" name="Denklem" r:id="rId5" imgW="1193800" imgH="419100" progId="Equation.3">
              <p:embed/>
            </p:oleObj>
          </a:graphicData>
        </a:graphic>
      </p:graphicFrame>
      <p:sp>
        <p:nvSpPr>
          <p:cNvPr id="9" name="Dikdörtgen 8"/>
          <p:cNvSpPr>
            <a:spLocks noChangeArrowheads="1"/>
          </p:cNvSpPr>
          <p:nvPr/>
        </p:nvSpPr>
        <p:spPr bwMode="auto">
          <a:xfrm>
            <a:off x="6372225" y="3244850"/>
            <a:ext cx="10080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 b="1">
                <a:latin typeface="Calibri" pitchFamily="34" charset="0"/>
              </a:rPr>
              <a:t>=(a-b)</a:t>
            </a:r>
            <a:endParaRPr lang="tr-TR" sz="2400">
              <a:latin typeface="Calibri" pitchFamily="34" charset="0"/>
            </a:endParaRPr>
          </a:p>
        </p:txBody>
      </p:sp>
      <p:sp>
        <p:nvSpPr>
          <p:cNvPr id="10" name="Yuvarlatılmış Dikdörtgen 9"/>
          <p:cNvSpPr/>
          <p:nvPr/>
        </p:nvSpPr>
        <p:spPr>
          <a:xfrm>
            <a:off x="3492500" y="2349500"/>
            <a:ext cx="792163" cy="431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cxnSp>
        <p:nvCxnSpPr>
          <p:cNvPr id="12" name="Düz Bağlayıcı 11"/>
          <p:cNvCxnSpPr/>
          <p:nvPr/>
        </p:nvCxnSpPr>
        <p:spPr>
          <a:xfrm flipV="1">
            <a:off x="4140200" y="2997200"/>
            <a:ext cx="1152525" cy="4778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 flipV="1">
            <a:off x="4716463" y="3573463"/>
            <a:ext cx="1150937" cy="5032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4114800"/>
            <a:ext cx="8591550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9" name="Object 653"/>
          <p:cNvGraphicFramePr>
            <a:graphicFrameLocks noChangeAspect="1"/>
          </p:cNvGraphicFramePr>
          <p:nvPr/>
        </p:nvGraphicFramePr>
        <p:xfrm>
          <a:off x="4103688" y="5764213"/>
          <a:ext cx="2376487" cy="833437"/>
        </p:xfrm>
        <a:graphic>
          <a:graphicData uri="http://schemas.openxmlformats.org/presentationml/2006/ole">
            <p:oleObj spid="_x0000_s1677" name="Denklem" r:id="rId7" imgW="1117115" imgH="393529" progId="Equation.3">
              <p:embed/>
            </p:oleObj>
          </a:graphicData>
        </a:graphic>
      </p:graphicFrame>
      <p:sp>
        <p:nvSpPr>
          <p:cNvPr id="1690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21" name="Object 654"/>
          <p:cNvGraphicFramePr>
            <a:graphicFrameLocks noChangeAspect="1"/>
          </p:cNvGraphicFramePr>
          <p:nvPr/>
        </p:nvGraphicFramePr>
        <p:xfrm>
          <a:off x="6372225" y="5751513"/>
          <a:ext cx="1604963" cy="833437"/>
        </p:xfrm>
        <a:graphic>
          <a:graphicData uri="http://schemas.openxmlformats.org/presentationml/2006/ole">
            <p:oleObj spid="_x0000_s1678" name="Denklem" r:id="rId8" imgW="748975" imgH="393529" progId="Equation.3">
              <p:embed/>
            </p:oleObj>
          </a:graphicData>
        </a:graphic>
      </p:graphicFrame>
      <p:sp>
        <p:nvSpPr>
          <p:cNvPr id="1691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23" name="Object 655"/>
          <p:cNvGraphicFramePr>
            <a:graphicFrameLocks noChangeAspect="1"/>
          </p:cNvGraphicFramePr>
          <p:nvPr/>
        </p:nvGraphicFramePr>
        <p:xfrm>
          <a:off x="7872413" y="5764213"/>
          <a:ext cx="1071562" cy="844550"/>
        </p:xfrm>
        <a:graphic>
          <a:graphicData uri="http://schemas.openxmlformats.org/presentationml/2006/ole">
            <p:oleObj spid="_x0000_s1679" name="Denklem" r:id="rId9" imgW="495085" imgH="393529" progId="Equation.3">
              <p:embed/>
            </p:oleObj>
          </a:graphicData>
        </a:graphic>
      </p:graphicFrame>
      <p:sp>
        <p:nvSpPr>
          <p:cNvPr id="26" name="Yuvarlatılmış Dikdörtgen 25"/>
          <p:cNvSpPr/>
          <p:nvPr/>
        </p:nvSpPr>
        <p:spPr>
          <a:xfrm>
            <a:off x="827088" y="4940300"/>
            <a:ext cx="1081087" cy="82391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cxnSp>
        <p:nvCxnSpPr>
          <p:cNvPr id="27" name="Düz Bağlayıcı 26"/>
          <p:cNvCxnSpPr/>
          <p:nvPr/>
        </p:nvCxnSpPr>
        <p:spPr>
          <a:xfrm flipV="1">
            <a:off x="7327900" y="5932488"/>
            <a:ext cx="576263" cy="1206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 29"/>
          <p:cNvCxnSpPr/>
          <p:nvPr/>
        </p:nvCxnSpPr>
        <p:spPr>
          <a:xfrm flipV="1">
            <a:off x="6480175" y="6362700"/>
            <a:ext cx="576263" cy="127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EAE8F0-51FB-4CD0-80F6-D997DC5B91F6}" type="slidenum">
              <a:rPr lang="tr-TR"/>
              <a:pPr>
                <a:defRPr/>
              </a:pPr>
              <a:t>2</a:t>
            </a:fld>
            <a:endParaRPr lang="tr-TR"/>
          </a:p>
        </p:txBody>
      </p:sp>
      <p:sp>
        <p:nvSpPr>
          <p:cNvPr id="1696" name="Dikdörtgen 10"/>
          <p:cNvSpPr>
            <a:spLocks noChangeArrowheads="1"/>
          </p:cNvSpPr>
          <p:nvPr/>
        </p:nvSpPr>
        <p:spPr bwMode="auto">
          <a:xfrm>
            <a:off x="0" y="6496050"/>
            <a:ext cx="31861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10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5888"/>
            <a:ext cx="86074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601"/>
          <p:cNvGraphicFramePr>
            <a:graphicFrameLocks noChangeAspect="1"/>
          </p:cNvGraphicFramePr>
          <p:nvPr/>
        </p:nvGraphicFramePr>
        <p:xfrm>
          <a:off x="3122613" y="2092325"/>
          <a:ext cx="3240087" cy="884238"/>
        </p:xfrm>
        <a:graphic>
          <a:graphicData uri="http://schemas.openxmlformats.org/presentationml/2006/ole">
            <p:oleObj spid="_x0000_s2649" name="Denklem" r:id="rId4" imgW="1536480" imgH="419040" progId="Equation.3">
              <p:embed/>
            </p:oleObj>
          </a:graphicData>
        </a:graphic>
      </p:graphicFrame>
      <p:graphicFrame>
        <p:nvGraphicFramePr>
          <p:cNvPr id="3" name="Object 602"/>
          <p:cNvGraphicFramePr>
            <a:graphicFrameLocks noChangeAspect="1"/>
          </p:cNvGraphicFramePr>
          <p:nvPr/>
        </p:nvGraphicFramePr>
        <p:xfrm>
          <a:off x="6372225" y="2093913"/>
          <a:ext cx="2520950" cy="958850"/>
        </p:xfrm>
        <a:graphic>
          <a:graphicData uri="http://schemas.openxmlformats.org/presentationml/2006/ole">
            <p:oleObj spid="_x0000_s2650" name="Denklem" r:id="rId5" imgW="1193760" imgH="419040" progId="Equation.3">
              <p:embed/>
            </p:oleObj>
          </a:graphicData>
        </a:graphic>
      </p:graphicFrame>
      <p:sp>
        <p:nvSpPr>
          <p:cNvPr id="26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5" name="Object 603"/>
          <p:cNvGraphicFramePr>
            <a:graphicFrameLocks noChangeAspect="1"/>
          </p:cNvGraphicFramePr>
          <p:nvPr/>
        </p:nvGraphicFramePr>
        <p:xfrm>
          <a:off x="5508625" y="3009900"/>
          <a:ext cx="1439863" cy="954088"/>
        </p:xfrm>
        <a:graphic>
          <a:graphicData uri="http://schemas.openxmlformats.org/presentationml/2006/ole">
            <p:oleObj spid="_x0000_s2651" name="Denklem" r:id="rId6" imgW="634725" imgH="393529" progId="Equation.3">
              <p:embed/>
            </p:oleObj>
          </a:graphicData>
        </a:graphic>
      </p:graphicFrame>
      <p:sp>
        <p:nvSpPr>
          <p:cNvPr id="7" name="Yuvarlatılmış Dikdörtgen 6"/>
          <p:cNvSpPr/>
          <p:nvPr/>
        </p:nvSpPr>
        <p:spPr>
          <a:xfrm>
            <a:off x="2051050" y="1125538"/>
            <a:ext cx="1225550" cy="7905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cxnSp>
        <p:nvCxnSpPr>
          <p:cNvPr id="8" name="Düz Bağlayıcı 7"/>
          <p:cNvCxnSpPr/>
          <p:nvPr/>
        </p:nvCxnSpPr>
        <p:spPr>
          <a:xfrm flipV="1">
            <a:off x="7812088" y="2133600"/>
            <a:ext cx="1008062" cy="404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V="1">
            <a:off x="7440613" y="2636838"/>
            <a:ext cx="101917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6050" y="3933825"/>
            <a:ext cx="8445500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5" name="Object 604"/>
          <p:cNvGraphicFramePr>
            <a:graphicFrameLocks noChangeAspect="1"/>
          </p:cNvGraphicFramePr>
          <p:nvPr/>
        </p:nvGraphicFramePr>
        <p:xfrm>
          <a:off x="2554288" y="5599113"/>
          <a:ext cx="2233612" cy="1081087"/>
        </p:xfrm>
        <a:graphic>
          <a:graphicData uri="http://schemas.openxmlformats.org/presentationml/2006/ole">
            <p:oleObj spid="_x0000_s2652" name="Denklem" r:id="rId8" imgW="863225" imgH="418918" progId="Equation.3">
              <p:embed/>
            </p:oleObj>
          </a:graphicData>
        </a:graphic>
      </p:graphicFrame>
      <p:sp>
        <p:nvSpPr>
          <p:cNvPr id="16" name="Dikdörtgen 15"/>
          <p:cNvSpPr>
            <a:spLocks noChangeArrowheads="1"/>
          </p:cNvSpPr>
          <p:nvPr/>
        </p:nvSpPr>
        <p:spPr bwMode="auto">
          <a:xfrm>
            <a:off x="4841875" y="5900738"/>
            <a:ext cx="933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=(1-a)</a:t>
            </a:r>
            <a:endParaRPr lang="tr-TR" sz="2400">
              <a:latin typeface="Calibri" pitchFamily="34" charset="0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>
            <a:off x="3243263" y="4765675"/>
            <a:ext cx="863600" cy="508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cxnSp>
        <p:nvCxnSpPr>
          <p:cNvPr id="20" name="Düz Bağlayıcı 19"/>
          <p:cNvCxnSpPr/>
          <p:nvPr/>
        </p:nvCxnSpPr>
        <p:spPr>
          <a:xfrm flipV="1">
            <a:off x="3727450" y="5732463"/>
            <a:ext cx="1114425" cy="3349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 flipV="1">
            <a:off x="3152775" y="6237288"/>
            <a:ext cx="1131888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5" name="Rectangle 5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8" name="Object 605"/>
          <p:cNvGraphicFramePr>
            <a:graphicFrameLocks noChangeAspect="1"/>
          </p:cNvGraphicFramePr>
          <p:nvPr/>
        </p:nvGraphicFramePr>
        <p:xfrm>
          <a:off x="152400" y="2084388"/>
          <a:ext cx="2938463" cy="892175"/>
        </p:xfrm>
        <a:graphic>
          <a:graphicData uri="http://schemas.openxmlformats.org/presentationml/2006/ole">
            <p:oleObj spid="_x0000_s2653" name="Denklem" r:id="rId9" imgW="1384300" imgH="419100" progId="Equation.3">
              <p:embed/>
            </p:oleObj>
          </a:graphicData>
        </a:graphic>
      </p:graphicFrame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98DB61-6D01-46DF-B905-2257D8B5CE4D}" type="slidenum">
              <a:rPr lang="tr-TR"/>
              <a:pPr>
                <a:defRPr/>
              </a:pPr>
              <a:t>3</a:t>
            </a:fld>
            <a:endParaRPr lang="tr-TR"/>
          </a:p>
        </p:txBody>
      </p:sp>
      <p:sp>
        <p:nvSpPr>
          <p:cNvPr id="2667" name="Dikdörtgen 10"/>
          <p:cNvSpPr>
            <a:spLocks noChangeArrowheads="1"/>
          </p:cNvSpPr>
          <p:nvPr/>
        </p:nvSpPr>
        <p:spPr bwMode="auto">
          <a:xfrm>
            <a:off x="-49213" y="6488113"/>
            <a:ext cx="3184526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10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8913"/>
            <a:ext cx="8748713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0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3" name="Object 329"/>
          <p:cNvGraphicFramePr>
            <a:graphicFrameLocks noChangeAspect="1"/>
          </p:cNvGraphicFramePr>
          <p:nvPr/>
        </p:nvGraphicFramePr>
        <p:xfrm>
          <a:off x="468313" y="1706563"/>
          <a:ext cx="2247900" cy="981075"/>
        </p:xfrm>
        <a:graphic>
          <a:graphicData uri="http://schemas.openxmlformats.org/presentationml/2006/ole">
            <p:oleObj spid="_x0000_s3401" name="Denklem" r:id="rId4" imgW="1028254" imgH="444307" progId="Equation.3">
              <p:embed/>
            </p:oleObj>
          </a:graphicData>
        </a:graphic>
      </p:graphicFrame>
      <p:sp>
        <p:nvSpPr>
          <p:cNvPr id="4" name="Dikdörtgen 3"/>
          <p:cNvSpPr>
            <a:spLocks noChangeArrowheads="1"/>
          </p:cNvSpPr>
          <p:nvPr/>
        </p:nvSpPr>
        <p:spPr bwMode="auto">
          <a:xfrm>
            <a:off x="5518150" y="2020888"/>
            <a:ext cx="939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2xyab</a:t>
            </a:r>
            <a:endParaRPr lang="tr-TR" sz="2400">
              <a:latin typeface="Calibri" pitchFamily="34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27088" y="1033463"/>
            <a:ext cx="1008062" cy="508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2924175"/>
            <a:ext cx="82804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0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7" name="Object 330"/>
          <p:cNvGraphicFramePr>
            <a:graphicFrameLocks noChangeAspect="1"/>
          </p:cNvGraphicFramePr>
          <p:nvPr/>
        </p:nvGraphicFramePr>
        <p:xfrm>
          <a:off x="1835150" y="4724400"/>
          <a:ext cx="3411538" cy="1008063"/>
        </p:xfrm>
        <a:graphic>
          <a:graphicData uri="http://schemas.openxmlformats.org/presentationml/2006/ole">
            <p:oleObj spid="_x0000_s3402" name="Denklem" r:id="rId6" imgW="1511300" imgH="444500" progId="Equation.3">
              <p:embed/>
            </p:oleObj>
          </a:graphicData>
        </a:graphic>
      </p:graphicFrame>
      <p:sp>
        <p:nvSpPr>
          <p:cNvPr id="8" name="Dikdörtgen 7"/>
          <p:cNvSpPr>
            <a:spLocks noChangeArrowheads="1"/>
          </p:cNvSpPr>
          <p:nvPr/>
        </p:nvSpPr>
        <p:spPr bwMode="auto">
          <a:xfrm>
            <a:off x="5251450" y="5013325"/>
            <a:ext cx="330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y</a:t>
            </a:r>
            <a:endParaRPr lang="tr-TR" sz="2400">
              <a:latin typeface="Calibri" pitchFamily="34" charset="0"/>
            </a:endParaRPr>
          </a:p>
        </p:txBody>
      </p:sp>
      <p:cxnSp>
        <p:nvCxnSpPr>
          <p:cNvPr id="11" name="Düz Bağlayıcı 10"/>
          <p:cNvCxnSpPr/>
          <p:nvPr/>
        </p:nvCxnSpPr>
        <p:spPr>
          <a:xfrm flipV="1">
            <a:off x="2843213" y="1844675"/>
            <a:ext cx="64928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331"/>
          <p:cNvGraphicFramePr>
            <a:graphicFrameLocks noChangeAspect="1"/>
          </p:cNvGraphicFramePr>
          <p:nvPr/>
        </p:nvGraphicFramePr>
        <p:xfrm>
          <a:off x="2676525" y="1735138"/>
          <a:ext cx="2921000" cy="1046162"/>
        </p:xfrm>
        <a:graphic>
          <a:graphicData uri="http://schemas.openxmlformats.org/presentationml/2006/ole">
            <p:oleObj spid="_x0000_s3403" name="Denklem" r:id="rId7" imgW="1180800" imgH="419040" progId="Equation.3">
              <p:embed/>
            </p:oleObj>
          </a:graphicData>
        </a:graphic>
      </p:graphicFrame>
      <p:cxnSp>
        <p:nvCxnSpPr>
          <p:cNvPr id="17" name="Düz Bağlayıcı 16"/>
          <p:cNvCxnSpPr/>
          <p:nvPr/>
        </p:nvCxnSpPr>
        <p:spPr>
          <a:xfrm flipV="1">
            <a:off x="4205288" y="2355850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 flipV="1">
            <a:off x="3662363" y="1844675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 flipV="1">
            <a:off x="4518025" y="2409825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 flipV="1">
            <a:off x="2930525" y="2324100"/>
            <a:ext cx="731838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 flipV="1">
            <a:off x="4019550" y="1825625"/>
            <a:ext cx="731838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 flipV="1">
            <a:off x="4784725" y="1806575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 flipV="1">
            <a:off x="3167063" y="2355850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 flipV="1">
            <a:off x="3963988" y="4864100"/>
            <a:ext cx="731837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 flipV="1">
            <a:off x="2435225" y="5284788"/>
            <a:ext cx="731838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/>
          <p:cNvCxnSpPr/>
          <p:nvPr/>
        </p:nvCxnSpPr>
        <p:spPr>
          <a:xfrm flipV="1">
            <a:off x="2378075" y="4822825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 flipV="1">
            <a:off x="3938588" y="5284788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Yuvarlatılmış Dikdörtgen 28"/>
          <p:cNvSpPr/>
          <p:nvPr/>
        </p:nvSpPr>
        <p:spPr>
          <a:xfrm>
            <a:off x="2792413" y="3748088"/>
            <a:ext cx="869950" cy="508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12" name="Slayt Numarası Yer Tutucusu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61F2C2-9D2E-4B32-9756-5DE70D7A0A61}" type="slidenum">
              <a:rPr lang="tr-TR"/>
              <a:pPr>
                <a:defRPr/>
              </a:pPr>
              <a:t>4</a:t>
            </a:fld>
            <a:endParaRPr lang="tr-TR"/>
          </a:p>
        </p:txBody>
      </p:sp>
      <p:sp>
        <p:nvSpPr>
          <p:cNvPr id="3425" name="Dikdörtgen 12"/>
          <p:cNvSpPr>
            <a:spLocks noChangeArrowheads="1"/>
          </p:cNvSpPr>
          <p:nvPr/>
        </p:nvSpPr>
        <p:spPr bwMode="auto">
          <a:xfrm>
            <a:off x="0" y="6488113"/>
            <a:ext cx="31861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8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5888"/>
            <a:ext cx="86296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0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3" name="Object 700"/>
          <p:cNvGraphicFramePr>
            <a:graphicFrameLocks noChangeAspect="1"/>
          </p:cNvGraphicFramePr>
          <p:nvPr/>
        </p:nvGraphicFramePr>
        <p:xfrm>
          <a:off x="334963" y="1412875"/>
          <a:ext cx="2044700" cy="863600"/>
        </p:xfrm>
        <a:graphic>
          <a:graphicData uri="http://schemas.openxmlformats.org/presentationml/2006/ole">
            <p:oleObj spid="_x0000_s4796" name="Denklem" r:id="rId4" imgW="926698" imgH="393529" progId="Equation.3">
              <p:embed/>
            </p:oleObj>
          </a:graphicData>
        </a:graphic>
      </p:graphicFrame>
      <p:sp>
        <p:nvSpPr>
          <p:cNvPr id="480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5" name="Object 701"/>
          <p:cNvGraphicFramePr>
            <a:graphicFrameLocks noChangeAspect="1"/>
          </p:cNvGraphicFramePr>
          <p:nvPr/>
        </p:nvGraphicFramePr>
        <p:xfrm>
          <a:off x="2484438" y="1435100"/>
          <a:ext cx="1706562" cy="865188"/>
        </p:xfrm>
        <a:graphic>
          <a:graphicData uri="http://schemas.openxmlformats.org/presentationml/2006/ole">
            <p:oleObj spid="_x0000_s4797" name="Denklem" r:id="rId5" imgW="774364" imgH="393529" progId="Equation.3">
              <p:embed/>
            </p:oleObj>
          </a:graphicData>
        </a:graphic>
      </p:graphicFrame>
      <p:sp>
        <p:nvSpPr>
          <p:cNvPr id="480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7" name="Object 702"/>
          <p:cNvGraphicFramePr>
            <a:graphicFrameLocks noChangeAspect="1"/>
          </p:cNvGraphicFramePr>
          <p:nvPr/>
        </p:nvGraphicFramePr>
        <p:xfrm>
          <a:off x="4211638" y="1444625"/>
          <a:ext cx="1025525" cy="895350"/>
        </p:xfrm>
        <a:graphic>
          <a:graphicData uri="http://schemas.openxmlformats.org/presentationml/2006/ole">
            <p:oleObj spid="_x0000_s4798" name="Denklem" r:id="rId6" imgW="444307" imgH="393529" progId="Equation.3">
              <p:embed/>
            </p:oleObj>
          </a:graphicData>
        </a:graphic>
      </p:graphicFrame>
      <p:sp>
        <p:nvSpPr>
          <p:cNvPr id="4807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9" name="Object 703"/>
          <p:cNvGraphicFramePr>
            <a:graphicFrameLocks noChangeAspect="1"/>
          </p:cNvGraphicFramePr>
          <p:nvPr/>
        </p:nvGraphicFramePr>
        <p:xfrm>
          <a:off x="5219700" y="1557338"/>
          <a:ext cx="1439863" cy="879475"/>
        </p:xfrm>
        <a:graphic>
          <a:graphicData uri="http://schemas.openxmlformats.org/presentationml/2006/ole">
            <p:oleObj spid="_x0000_s4799" name="Denklem" r:id="rId7" imgW="685800" imgH="419100" progId="Equation.3">
              <p:embed/>
            </p:oleObj>
          </a:graphicData>
        </a:graphic>
      </p:graphicFrame>
      <p:sp>
        <p:nvSpPr>
          <p:cNvPr id="10" name="Dikdörtgen 9"/>
          <p:cNvSpPr>
            <a:spLocks noChangeArrowheads="1"/>
          </p:cNvSpPr>
          <p:nvPr/>
        </p:nvSpPr>
        <p:spPr bwMode="auto">
          <a:xfrm>
            <a:off x="6750050" y="1746250"/>
            <a:ext cx="493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=2</a:t>
            </a:r>
            <a:endParaRPr lang="tr-TR" sz="2400">
              <a:latin typeface="Calibri" pitchFamily="34" charset="0"/>
            </a:endParaRPr>
          </a:p>
        </p:txBody>
      </p:sp>
      <p:cxnSp>
        <p:nvCxnSpPr>
          <p:cNvPr id="12" name="Düz Bağlayıcı 11"/>
          <p:cNvCxnSpPr/>
          <p:nvPr/>
        </p:nvCxnSpPr>
        <p:spPr>
          <a:xfrm flipV="1">
            <a:off x="5795963" y="1555750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V="1">
            <a:off x="5795963" y="201771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Yuvarlatılmış Dikdörtgen 13"/>
          <p:cNvSpPr/>
          <p:nvPr/>
        </p:nvSpPr>
        <p:spPr>
          <a:xfrm>
            <a:off x="2051050" y="904875"/>
            <a:ext cx="649288" cy="508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0338" y="2714625"/>
            <a:ext cx="8648700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5" name="Object 704"/>
          <p:cNvGraphicFramePr>
            <a:graphicFrameLocks noChangeAspect="1"/>
          </p:cNvGraphicFramePr>
          <p:nvPr/>
        </p:nvGraphicFramePr>
        <p:xfrm>
          <a:off x="4787900" y="3503613"/>
          <a:ext cx="3097213" cy="966787"/>
        </p:xfrm>
        <a:graphic>
          <a:graphicData uri="http://schemas.openxmlformats.org/presentationml/2006/ole">
            <p:oleObj spid="_x0000_s4800" name="Denklem" r:id="rId9" imgW="1346200" imgH="419100" progId="Equation.3">
              <p:embed/>
            </p:oleObj>
          </a:graphicData>
        </a:graphic>
      </p:graphicFrame>
      <p:sp>
        <p:nvSpPr>
          <p:cNvPr id="4814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7" name="Object 705"/>
          <p:cNvGraphicFramePr>
            <a:graphicFrameLocks noChangeAspect="1"/>
          </p:cNvGraphicFramePr>
          <p:nvPr/>
        </p:nvGraphicFramePr>
        <p:xfrm>
          <a:off x="395288" y="5300663"/>
          <a:ext cx="3005137" cy="865187"/>
        </p:xfrm>
        <a:graphic>
          <a:graphicData uri="http://schemas.openxmlformats.org/presentationml/2006/ole">
            <p:oleObj spid="_x0000_s4801" name="Denklem" r:id="rId10" imgW="1460500" imgH="419100" progId="Equation.3">
              <p:embed/>
            </p:oleObj>
          </a:graphicData>
        </a:graphic>
      </p:graphicFrame>
      <p:cxnSp>
        <p:nvCxnSpPr>
          <p:cNvPr id="20" name="Düz Bağlayıcı 19"/>
          <p:cNvCxnSpPr/>
          <p:nvPr/>
        </p:nvCxnSpPr>
        <p:spPr>
          <a:xfrm flipV="1">
            <a:off x="684213" y="5300663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 flipV="1">
            <a:off x="684213" y="5805488"/>
            <a:ext cx="731837" cy="379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 flipV="1">
            <a:off x="2195513" y="530066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 flipV="1">
            <a:off x="2333625" y="5754688"/>
            <a:ext cx="731838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9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9" name="Object 706"/>
          <p:cNvGraphicFramePr>
            <a:graphicFrameLocks noChangeAspect="1"/>
          </p:cNvGraphicFramePr>
          <p:nvPr/>
        </p:nvGraphicFramePr>
        <p:xfrm>
          <a:off x="3357563" y="5300663"/>
          <a:ext cx="2892425" cy="819150"/>
        </p:xfrm>
        <a:graphic>
          <a:graphicData uri="http://schemas.openxmlformats.org/presentationml/2006/ole">
            <p:oleObj spid="_x0000_s4802" name="Denklem" r:id="rId11" imgW="1384200" imgH="393480" progId="Equation.3">
              <p:embed/>
            </p:oleObj>
          </a:graphicData>
        </a:graphic>
      </p:graphicFrame>
      <p:sp>
        <p:nvSpPr>
          <p:cNvPr id="27" name="Yuvarlatılmış Dikdörtgen 26"/>
          <p:cNvSpPr/>
          <p:nvPr/>
        </p:nvSpPr>
        <p:spPr>
          <a:xfrm>
            <a:off x="1727200" y="3644900"/>
            <a:ext cx="649288" cy="6477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25" name="Slayt Numarası Yer Tutucusu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60A3DD-58E8-41F4-9C7F-AE6F803D0760}" type="slidenum">
              <a:rPr lang="tr-TR"/>
              <a:pPr>
                <a:defRPr/>
              </a:pPr>
              <a:t>5</a:t>
            </a:fld>
            <a:endParaRPr lang="tr-TR"/>
          </a:p>
        </p:txBody>
      </p:sp>
      <p:sp>
        <p:nvSpPr>
          <p:cNvPr id="4822" name="Dikdörtgen 25"/>
          <p:cNvSpPr>
            <a:spLocks noChangeArrowheads="1"/>
          </p:cNvSpPr>
          <p:nvPr/>
        </p:nvSpPr>
        <p:spPr bwMode="auto">
          <a:xfrm>
            <a:off x="5957888" y="6488113"/>
            <a:ext cx="3186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12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3" y="0"/>
            <a:ext cx="876617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3" name="Object 375"/>
          <p:cNvGraphicFramePr>
            <a:graphicFrameLocks noChangeAspect="1"/>
          </p:cNvGraphicFramePr>
          <p:nvPr/>
        </p:nvGraphicFramePr>
        <p:xfrm>
          <a:off x="1403350" y="1628775"/>
          <a:ext cx="1885950" cy="863600"/>
        </p:xfrm>
        <a:graphic>
          <a:graphicData uri="http://schemas.openxmlformats.org/presentationml/2006/ole">
            <p:oleObj spid="_x0000_s5495" name="Denklem" r:id="rId4" imgW="914400" imgH="419100" progId="Equation.3">
              <p:embed/>
            </p:oleObj>
          </a:graphicData>
        </a:graphic>
      </p:graphicFrame>
      <p:sp>
        <p:nvSpPr>
          <p:cNvPr id="4" name="Dikdörtgen 3"/>
          <p:cNvSpPr>
            <a:spLocks noChangeArrowheads="1"/>
          </p:cNvSpPr>
          <p:nvPr/>
        </p:nvSpPr>
        <p:spPr bwMode="auto">
          <a:xfrm>
            <a:off x="3276600" y="1844675"/>
            <a:ext cx="981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=(x+2)</a:t>
            </a:r>
            <a:endParaRPr lang="tr-TR" sz="2400">
              <a:latin typeface="Calibri" pitchFamily="34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 flipV="1">
            <a:off x="1463675" y="1654175"/>
            <a:ext cx="731838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 flipV="1">
            <a:off x="1898650" y="2116138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Yuvarlatılmış Dikdörtgen 7"/>
          <p:cNvSpPr/>
          <p:nvPr/>
        </p:nvSpPr>
        <p:spPr>
          <a:xfrm>
            <a:off x="887413" y="908050"/>
            <a:ext cx="1011237" cy="5048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7488" y="2960688"/>
            <a:ext cx="83613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9" name="Object 376"/>
          <p:cNvGraphicFramePr>
            <a:graphicFrameLocks noChangeAspect="1"/>
          </p:cNvGraphicFramePr>
          <p:nvPr/>
        </p:nvGraphicFramePr>
        <p:xfrm>
          <a:off x="200025" y="4970463"/>
          <a:ext cx="2841625" cy="1008062"/>
        </p:xfrm>
        <a:graphic>
          <a:graphicData uri="http://schemas.openxmlformats.org/presentationml/2006/ole">
            <p:oleObj spid="_x0000_s5496" name="Denklem" r:id="rId6" imgW="1180588" imgH="418918" progId="Equation.3">
              <p:embed/>
            </p:oleObj>
          </a:graphicData>
        </a:graphic>
      </p:graphicFrame>
      <p:sp>
        <p:nvSpPr>
          <p:cNvPr id="550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1" name="Object 377"/>
          <p:cNvGraphicFramePr>
            <a:graphicFrameLocks noChangeAspect="1"/>
          </p:cNvGraphicFramePr>
          <p:nvPr/>
        </p:nvGraphicFramePr>
        <p:xfrm>
          <a:off x="3019425" y="4889500"/>
          <a:ext cx="2474913" cy="1008063"/>
        </p:xfrm>
        <a:graphic>
          <a:graphicData uri="http://schemas.openxmlformats.org/presentationml/2006/ole">
            <p:oleObj spid="_x0000_s5497" name="Denklem" r:id="rId7" imgW="1028700" imgH="419100" progId="Equation.3">
              <p:embed/>
            </p:oleObj>
          </a:graphicData>
        </a:graphic>
      </p:graphicFrame>
      <p:cxnSp>
        <p:nvCxnSpPr>
          <p:cNvPr id="14" name="Düz Bağlayıcı 13"/>
          <p:cNvCxnSpPr/>
          <p:nvPr/>
        </p:nvCxnSpPr>
        <p:spPr>
          <a:xfrm flipV="1">
            <a:off x="3289300" y="551656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V="1">
            <a:off x="4556125" y="4999038"/>
            <a:ext cx="731838" cy="379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3" name="Object 378"/>
          <p:cNvGraphicFramePr>
            <a:graphicFrameLocks noChangeAspect="1"/>
          </p:cNvGraphicFramePr>
          <p:nvPr/>
        </p:nvGraphicFramePr>
        <p:xfrm>
          <a:off x="5551488" y="4970463"/>
          <a:ext cx="1684337" cy="889000"/>
        </p:xfrm>
        <a:graphic>
          <a:graphicData uri="http://schemas.openxmlformats.org/presentationml/2006/ole">
            <p:oleObj spid="_x0000_s5498" name="Denklem" r:id="rId8" imgW="850531" imgH="444307" progId="Equation.3">
              <p:embed/>
            </p:oleObj>
          </a:graphicData>
        </a:graphic>
      </p:graphicFrame>
      <p:cxnSp>
        <p:nvCxnSpPr>
          <p:cNvPr id="18" name="Düz Bağlayıcı 17"/>
          <p:cNvCxnSpPr/>
          <p:nvPr/>
        </p:nvCxnSpPr>
        <p:spPr>
          <a:xfrm flipV="1">
            <a:off x="6084888" y="5489575"/>
            <a:ext cx="731837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 flipV="1">
            <a:off x="6227763" y="5013325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ikdörtgen 15"/>
          <p:cNvSpPr>
            <a:spLocks noChangeArrowheads="1"/>
          </p:cNvSpPr>
          <p:nvPr/>
        </p:nvSpPr>
        <p:spPr bwMode="auto">
          <a:xfrm>
            <a:off x="7308850" y="5219700"/>
            <a:ext cx="657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= -1</a:t>
            </a:r>
          </a:p>
        </p:txBody>
      </p:sp>
      <p:sp>
        <p:nvSpPr>
          <p:cNvPr id="21" name="Yuvarlatılmış Dikdörtgen 20"/>
          <p:cNvSpPr/>
          <p:nvPr/>
        </p:nvSpPr>
        <p:spPr>
          <a:xfrm>
            <a:off x="2195513" y="3824288"/>
            <a:ext cx="506412" cy="36036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20" name="Slayt Numarası Yer Tutucusu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3437C-D9E3-42B7-B662-489F974CD826}" type="slidenum">
              <a:rPr lang="tr-TR"/>
              <a:pPr>
                <a:defRPr/>
              </a:pPr>
              <a:t>6</a:t>
            </a:fld>
            <a:endParaRPr lang="tr-TR"/>
          </a:p>
        </p:txBody>
      </p:sp>
      <p:sp>
        <p:nvSpPr>
          <p:cNvPr id="5516" name="Dikdörtgen 21"/>
          <p:cNvSpPr>
            <a:spLocks noChangeArrowheads="1"/>
          </p:cNvSpPr>
          <p:nvPr/>
        </p:nvSpPr>
        <p:spPr bwMode="auto">
          <a:xfrm>
            <a:off x="23813" y="6473825"/>
            <a:ext cx="3184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9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16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5888"/>
            <a:ext cx="842486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3" name="Object 327"/>
          <p:cNvGraphicFramePr>
            <a:graphicFrameLocks noChangeAspect="1"/>
          </p:cNvGraphicFramePr>
          <p:nvPr/>
        </p:nvGraphicFramePr>
        <p:xfrm>
          <a:off x="2195513" y="1844675"/>
          <a:ext cx="3790950" cy="863600"/>
        </p:xfrm>
        <a:graphic>
          <a:graphicData uri="http://schemas.openxmlformats.org/presentationml/2006/ole">
            <p:oleObj spid="_x0000_s6471" name="Denklem" r:id="rId4" imgW="1841500" imgH="419100" progId="Equation.3">
              <p:embed/>
            </p:oleObj>
          </a:graphicData>
        </a:graphic>
      </p:graphicFrame>
      <p:sp>
        <p:nvSpPr>
          <p:cNvPr id="6477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5" name="Object 328"/>
          <p:cNvGraphicFramePr>
            <a:graphicFrameLocks noChangeAspect="1"/>
          </p:cNvGraphicFramePr>
          <p:nvPr/>
        </p:nvGraphicFramePr>
        <p:xfrm>
          <a:off x="6011863" y="1773238"/>
          <a:ext cx="1152525" cy="908050"/>
        </p:xfrm>
        <a:graphic>
          <a:graphicData uri="http://schemas.openxmlformats.org/presentationml/2006/ole">
            <p:oleObj spid="_x0000_s6472" name="Denklem" r:id="rId5" imgW="495085" imgH="393529" progId="Equation.3">
              <p:embed/>
            </p:oleObj>
          </a:graphicData>
        </a:graphic>
      </p:graphicFrame>
      <p:cxnSp>
        <p:nvCxnSpPr>
          <p:cNvPr id="7" name="Düz Bağlayıcı 6"/>
          <p:cNvCxnSpPr/>
          <p:nvPr/>
        </p:nvCxnSpPr>
        <p:spPr>
          <a:xfrm flipV="1">
            <a:off x="2284413" y="1844675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 flipV="1">
            <a:off x="4205288" y="2306638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V="1">
            <a:off x="3276600" y="1844675"/>
            <a:ext cx="731838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2312988" y="2306638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V="1">
            <a:off x="5148263" y="1844675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 flipV="1">
            <a:off x="3287713" y="2327275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Yuvarlatılmış Dikdörtgen 12"/>
          <p:cNvSpPr/>
          <p:nvPr/>
        </p:nvSpPr>
        <p:spPr>
          <a:xfrm>
            <a:off x="1898650" y="908050"/>
            <a:ext cx="1011238" cy="7207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648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4" name="Object 329"/>
          <p:cNvGraphicFramePr>
            <a:graphicFrameLocks noChangeAspect="1"/>
          </p:cNvGraphicFramePr>
          <p:nvPr/>
        </p:nvGraphicFramePr>
        <p:xfrm>
          <a:off x="249238" y="4724400"/>
          <a:ext cx="4056062" cy="1008063"/>
        </p:xfrm>
        <a:graphic>
          <a:graphicData uri="http://schemas.openxmlformats.org/presentationml/2006/ole">
            <p:oleObj spid="_x0000_s6473" name="Denklem" r:id="rId6" imgW="1689100" imgH="419100" progId="Equation.3">
              <p:embed/>
            </p:oleObj>
          </a:graphicData>
        </a:graphic>
      </p:graphicFrame>
      <p:sp>
        <p:nvSpPr>
          <p:cNvPr id="6486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6" name="Object 330"/>
          <p:cNvGraphicFramePr>
            <a:graphicFrameLocks noChangeAspect="1"/>
          </p:cNvGraphicFramePr>
          <p:nvPr/>
        </p:nvGraphicFramePr>
        <p:xfrm>
          <a:off x="4337050" y="4797425"/>
          <a:ext cx="2984500" cy="863600"/>
        </p:xfrm>
        <a:graphic>
          <a:graphicData uri="http://schemas.openxmlformats.org/presentationml/2006/ole">
            <p:oleObj spid="_x0000_s6474" name="Denklem" r:id="rId7" imgW="1447800" imgH="419100" progId="Equation.3">
              <p:embed/>
            </p:oleObj>
          </a:graphicData>
        </a:graphic>
      </p:graphicFrame>
      <p:cxnSp>
        <p:nvCxnSpPr>
          <p:cNvPr id="19" name="Düz Bağlayıcı 18"/>
          <p:cNvCxnSpPr/>
          <p:nvPr/>
        </p:nvCxnSpPr>
        <p:spPr>
          <a:xfrm flipV="1">
            <a:off x="4684713" y="486886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 flipV="1">
            <a:off x="5519738" y="5267325"/>
            <a:ext cx="731837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ikdörtgen 16"/>
          <p:cNvSpPr>
            <a:spLocks noChangeArrowheads="1"/>
          </p:cNvSpPr>
          <p:nvPr/>
        </p:nvSpPr>
        <p:spPr bwMode="auto">
          <a:xfrm>
            <a:off x="7339013" y="4941888"/>
            <a:ext cx="1092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=x-y-2z</a:t>
            </a:r>
            <a:endParaRPr lang="tr-TR" sz="2400">
              <a:latin typeface="Calibri" pitchFamily="34" charset="0"/>
            </a:endParaRPr>
          </a:p>
        </p:txBody>
      </p:sp>
      <p:pic>
        <p:nvPicPr>
          <p:cNvPr id="6178" name="Picture 3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0988" y="3068638"/>
            <a:ext cx="8323262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Yuvarlatılmış Dikdörtgen 23"/>
          <p:cNvSpPr/>
          <p:nvPr/>
        </p:nvSpPr>
        <p:spPr>
          <a:xfrm>
            <a:off x="3194050" y="3789363"/>
            <a:ext cx="1011238" cy="71913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21" name="Slayt Numarası Yer Tutucusu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78DDF0-FBAA-4AA8-880B-0E6768DEB16A}" type="slidenum">
              <a:rPr lang="tr-TR"/>
              <a:pPr>
                <a:defRPr/>
              </a:pPr>
              <a:t>7</a:t>
            </a:fld>
            <a:endParaRPr lang="tr-TR"/>
          </a:p>
        </p:txBody>
      </p:sp>
      <p:sp>
        <p:nvSpPr>
          <p:cNvPr id="6493" name="Dikdörtgen 22"/>
          <p:cNvSpPr>
            <a:spLocks noChangeArrowheads="1"/>
          </p:cNvSpPr>
          <p:nvPr/>
        </p:nvSpPr>
        <p:spPr bwMode="auto">
          <a:xfrm>
            <a:off x="-11113" y="6488113"/>
            <a:ext cx="3184526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9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66675"/>
            <a:ext cx="8809038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6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3" name="Object 295"/>
          <p:cNvGraphicFramePr>
            <a:graphicFrameLocks noChangeAspect="1"/>
          </p:cNvGraphicFramePr>
          <p:nvPr/>
        </p:nvGraphicFramePr>
        <p:xfrm>
          <a:off x="323850" y="1989138"/>
          <a:ext cx="3559175" cy="1079500"/>
        </p:xfrm>
        <a:graphic>
          <a:graphicData uri="http://schemas.openxmlformats.org/presentationml/2006/ole">
            <p:oleObj spid="_x0000_s7463" name="Denklem" r:id="rId4" imgW="1384300" imgH="419100" progId="Equation.3">
              <p:embed/>
            </p:oleObj>
          </a:graphicData>
        </a:graphic>
      </p:graphicFrame>
      <p:sp>
        <p:nvSpPr>
          <p:cNvPr id="746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5" name="Object 296"/>
          <p:cNvGraphicFramePr>
            <a:graphicFrameLocks noChangeAspect="1"/>
          </p:cNvGraphicFramePr>
          <p:nvPr/>
        </p:nvGraphicFramePr>
        <p:xfrm>
          <a:off x="3924300" y="1989138"/>
          <a:ext cx="3362325" cy="1079500"/>
        </p:xfrm>
        <a:graphic>
          <a:graphicData uri="http://schemas.openxmlformats.org/presentationml/2006/ole">
            <p:oleObj spid="_x0000_s7464" name="Denklem" r:id="rId5" imgW="1308100" imgH="419100" progId="Equation.3">
              <p:embed/>
            </p:oleObj>
          </a:graphicData>
        </a:graphic>
      </p:graphicFrame>
      <p:cxnSp>
        <p:nvCxnSpPr>
          <p:cNvPr id="8" name="Düz Bağlayıcı 7"/>
          <p:cNvCxnSpPr/>
          <p:nvPr/>
        </p:nvCxnSpPr>
        <p:spPr>
          <a:xfrm flipV="1">
            <a:off x="4491038" y="2060575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V="1">
            <a:off x="6011863" y="2708275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6011863" y="2076450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V="1">
            <a:off x="4491038" y="2695575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7" name="Object 297"/>
          <p:cNvGraphicFramePr>
            <a:graphicFrameLocks noChangeAspect="1"/>
          </p:cNvGraphicFramePr>
          <p:nvPr/>
        </p:nvGraphicFramePr>
        <p:xfrm>
          <a:off x="7235825" y="1971675"/>
          <a:ext cx="573088" cy="1100138"/>
        </p:xfrm>
        <a:graphic>
          <a:graphicData uri="http://schemas.openxmlformats.org/presentationml/2006/ole">
            <p:oleObj spid="_x0000_s7465" name="Denklem" r:id="rId6" imgW="241300" imgH="457200" progId="Equation.3">
              <p:embed/>
            </p:oleObj>
          </a:graphicData>
        </a:graphic>
      </p:graphicFrame>
      <p:sp>
        <p:nvSpPr>
          <p:cNvPr id="14" name="Yuvarlatılmış Dikdörtgen 13"/>
          <p:cNvSpPr/>
          <p:nvPr/>
        </p:nvSpPr>
        <p:spPr>
          <a:xfrm>
            <a:off x="1619250" y="1093788"/>
            <a:ext cx="1012825" cy="7207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25" y="3500438"/>
            <a:ext cx="867568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7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3" name="Object 298"/>
          <p:cNvGraphicFramePr>
            <a:graphicFrameLocks noChangeAspect="1"/>
          </p:cNvGraphicFramePr>
          <p:nvPr/>
        </p:nvGraphicFramePr>
        <p:xfrm>
          <a:off x="468313" y="5229225"/>
          <a:ext cx="2846387" cy="863600"/>
        </p:xfrm>
        <a:graphic>
          <a:graphicData uri="http://schemas.openxmlformats.org/presentationml/2006/ole">
            <p:oleObj spid="_x0000_s7466" name="Denklem" r:id="rId8" imgW="1384300" imgH="419100" progId="Equation.3">
              <p:embed/>
            </p:oleObj>
          </a:graphicData>
        </a:graphic>
      </p:graphicFrame>
      <p:sp>
        <p:nvSpPr>
          <p:cNvPr id="15" name="Dikdörtgen 14"/>
          <p:cNvSpPr>
            <a:spLocks noChangeArrowheads="1"/>
          </p:cNvSpPr>
          <p:nvPr/>
        </p:nvSpPr>
        <p:spPr bwMode="auto">
          <a:xfrm>
            <a:off x="3348038" y="5445125"/>
            <a:ext cx="4937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=1</a:t>
            </a:r>
            <a:endParaRPr lang="tr-TR" sz="2400">
              <a:latin typeface="Calibri" pitchFamily="34" charset="0"/>
            </a:endParaRPr>
          </a:p>
        </p:txBody>
      </p:sp>
      <p:cxnSp>
        <p:nvCxnSpPr>
          <p:cNvPr id="19" name="Düz Bağlayıcı 18"/>
          <p:cNvCxnSpPr/>
          <p:nvPr/>
        </p:nvCxnSpPr>
        <p:spPr>
          <a:xfrm flipV="1">
            <a:off x="611188" y="5254625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 flipV="1">
            <a:off x="611188" y="5734050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 flipV="1">
            <a:off x="2552700" y="5254625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 flipV="1">
            <a:off x="1435100" y="5748338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 flipV="1">
            <a:off x="1585913" y="5254625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 flipV="1">
            <a:off x="2489200" y="5716588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Yuvarlatılmış Dikdörtgen 24"/>
          <p:cNvSpPr/>
          <p:nvPr/>
        </p:nvSpPr>
        <p:spPr>
          <a:xfrm>
            <a:off x="471488" y="4084638"/>
            <a:ext cx="1012825" cy="7207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17" name="Slayt Numarası Yer Tutucusu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966AD3-DE2F-4C11-9125-B67EBFC6A71F}" type="slidenum">
              <a:rPr lang="tr-TR"/>
              <a:pPr>
                <a:defRPr/>
              </a:pPr>
              <a:t>8</a:t>
            </a:fld>
            <a:endParaRPr lang="tr-TR"/>
          </a:p>
        </p:txBody>
      </p:sp>
      <p:sp>
        <p:nvSpPr>
          <p:cNvPr id="7487" name="Dikdörtgen 17"/>
          <p:cNvSpPr>
            <a:spLocks noChangeArrowheads="1"/>
          </p:cNvSpPr>
          <p:nvPr/>
        </p:nvSpPr>
        <p:spPr bwMode="auto">
          <a:xfrm>
            <a:off x="-6350" y="6488113"/>
            <a:ext cx="3184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9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8450262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4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3" name="Object 346"/>
          <p:cNvGraphicFramePr>
            <a:graphicFrameLocks noChangeAspect="1"/>
          </p:cNvGraphicFramePr>
          <p:nvPr/>
        </p:nvGraphicFramePr>
        <p:xfrm>
          <a:off x="827088" y="2205038"/>
          <a:ext cx="2108200" cy="1008062"/>
        </p:xfrm>
        <a:graphic>
          <a:graphicData uri="http://schemas.openxmlformats.org/presentationml/2006/ole">
            <p:oleObj spid="_x0000_s8538" name="Denklem" r:id="rId4" imgW="876300" imgH="419100" progId="Equation.3">
              <p:embed/>
            </p:oleObj>
          </a:graphicData>
        </a:graphic>
      </p:graphicFrame>
      <p:cxnSp>
        <p:nvCxnSpPr>
          <p:cNvPr id="5" name="Düz Bağlayıcı 4"/>
          <p:cNvCxnSpPr/>
          <p:nvPr/>
        </p:nvCxnSpPr>
        <p:spPr>
          <a:xfrm flipV="1">
            <a:off x="1476375" y="2276475"/>
            <a:ext cx="731838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 flipV="1">
            <a:off x="1819275" y="2781300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47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7" name="Object 347"/>
          <p:cNvGraphicFramePr>
            <a:graphicFrameLocks noChangeAspect="1"/>
          </p:cNvGraphicFramePr>
          <p:nvPr/>
        </p:nvGraphicFramePr>
        <p:xfrm>
          <a:off x="2916238" y="2154238"/>
          <a:ext cx="647700" cy="1166812"/>
        </p:xfrm>
        <a:graphic>
          <a:graphicData uri="http://schemas.openxmlformats.org/presentationml/2006/ole">
            <p:oleObj spid="_x0000_s8539" name="Denklem" r:id="rId5" imgW="241195" imgH="431613" progId="Equation.3">
              <p:embed/>
            </p:oleObj>
          </a:graphicData>
        </a:graphic>
      </p:graphicFrame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6850" y="3429000"/>
            <a:ext cx="83534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4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0" name="Object 348"/>
          <p:cNvGraphicFramePr>
            <a:graphicFrameLocks noChangeAspect="1"/>
          </p:cNvGraphicFramePr>
          <p:nvPr/>
        </p:nvGraphicFramePr>
        <p:xfrm>
          <a:off x="207963" y="5013325"/>
          <a:ext cx="2001837" cy="863600"/>
        </p:xfrm>
        <a:graphic>
          <a:graphicData uri="http://schemas.openxmlformats.org/presentationml/2006/ole">
            <p:oleObj spid="_x0000_s8540" name="Denklem" r:id="rId7" imgW="901309" imgH="393529" progId="Equation.3">
              <p:embed/>
            </p:oleObj>
          </a:graphicData>
        </a:graphic>
      </p:graphicFrame>
      <p:sp>
        <p:nvSpPr>
          <p:cNvPr id="8550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2" name="Object 349"/>
          <p:cNvGraphicFramePr>
            <a:graphicFrameLocks noChangeAspect="1"/>
          </p:cNvGraphicFramePr>
          <p:nvPr/>
        </p:nvGraphicFramePr>
        <p:xfrm>
          <a:off x="2208213" y="5013325"/>
          <a:ext cx="1858962" cy="828675"/>
        </p:xfrm>
        <a:graphic>
          <a:graphicData uri="http://schemas.openxmlformats.org/presentationml/2006/ole">
            <p:oleObj spid="_x0000_s8541" name="Denklem" r:id="rId8" imgW="875920" imgH="393529" progId="Equation.3">
              <p:embed/>
            </p:oleObj>
          </a:graphicData>
        </a:graphic>
      </p:graphicFrame>
      <p:sp>
        <p:nvSpPr>
          <p:cNvPr id="855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>
              <a:latin typeface="Calibri" pitchFamily="34" charset="0"/>
            </a:endParaRPr>
          </a:p>
        </p:txBody>
      </p:sp>
      <p:graphicFrame>
        <p:nvGraphicFramePr>
          <p:cNvPr id="14" name="Object 350"/>
          <p:cNvGraphicFramePr>
            <a:graphicFrameLocks noChangeAspect="1"/>
          </p:cNvGraphicFramePr>
          <p:nvPr/>
        </p:nvGraphicFramePr>
        <p:xfrm>
          <a:off x="4140200" y="5084763"/>
          <a:ext cx="1854200" cy="792162"/>
        </p:xfrm>
        <a:graphic>
          <a:graphicData uri="http://schemas.openxmlformats.org/presentationml/2006/ole">
            <p:oleObj spid="_x0000_s8542" name="Denklem" r:id="rId9" imgW="977900" imgH="419100" progId="Equation.3">
              <p:embed/>
            </p:oleObj>
          </a:graphicData>
        </a:graphic>
      </p:graphicFrame>
      <p:cxnSp>
        <p:nvCxnSpPr>
          <p:cNvPr id="17" name="Düz Bağlayıcı 16"/>
          <p:cNvCxnSpPr/>
          <p:nvPr/>
        </p:nvCxnSpPr>
        <p:spPr>
          <a:xfrm flipV="1">
            <a:off x="2225675" y="551656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V="1">
            <a:off x="3055938" y="5013325"/>
            <a:ext cx="731837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 flipV="1">
            <a:off x="4205288" y="5038725"/>
            <a:ext cx="733425" cy="379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 flipV="1">
            <a:off x="5219700" y="5516563"/>
            <a:ext cx="733425" cy="381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ikdörtgen 14"/>
          <p:cNvSpPr>
            <a:spLocks noChangeArrowheads="1"/>
          </p:cNvSpPr>
          <p:nvPr/>
        </p:nvSpPr>
        <p:spPr bwMode="auto">
          <a:xfrm>
            <a:off x="5953125" y="5233988"/>
            <a:ext cx="596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alibri" pitchFamily="34" charset="0"/>
              </a:rPr>
              <a:t>=-b</a:t>
            </a:r>
            <a:endParaRPr lang="tr-TR" sz="2400">
              <a:latin typeface="Calibri" pitchFamily="34" charset="0"/>
            </a:endParaRPr>
          </a:p>
        </p:txBody>
      </p:sp>
      <p:sp>
        <p:nvSpPr>
          <p:cNvPr id="22" name="Yuvarlatılmış Dikdörtgen 21"/>
          <p:cNvSpPr/>
          <p:nvPr/>
        </p:nvSpPr>
        <p:spPr>
          <a:xfrm>
            <a:off x="3000375" y="1341438"/>
            <a:ext cx="1011238" cy="71913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23" name="Yuvarlatılmış Dikdörtgen 22"/>
          <p:cNvSpPr/>
          <p:nvPr/>
        </p:nvSpPr>
        <p:spPr>
          <a:xfrm>
            <a:off x="5259388" y="4292600"/>
            <a:ext cx="1011237" cy="7207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b="1" dirty="0"/>
          </a:p>
        </p:txBody>
      </p:sp>
      <p:sp>
        <p:nvSpPr>
          <p:cNvPr id="21" name="Slayt Numarası Yer Tutucusu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0D70C3-25B7-47B4-A498-1A40896C7A55}" type="slidenum">
              <a:rPr lang="tr-TR"/>
              <a:pPr>
                <a:defRPr/>
              </a:pPr>
              <a:t>9</a:t>
            </a:fld>
            <a:endParaRPr lang="tr-TR"/>
          </a:p>
        </p:txBody>
      </p:sp>
      <p:sp>
        <p:nvSpPr>
          <p:cNvPr id="8560" name="Dikdörtgen 23"/>
          <p:cNvSpPr>
            <a:spLocks noChangeArrowheads="1"/>
          </p:cNvSpPr>
          <p:nvPr/>
        </p:nvSpPr>
        <p:spPr bwMode="auto">
          <a:xfrm>
            <a:off x="0" y="6473825"/>
            <a:ext cx="3186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latin typeface="Calibri" pitchFamily="34" charset="0"/>
                <a:hlinkClick r:id="rId10"/>
              </a:rPr>
              <a:t>omeraskerden@hotmail.com.tr</a:t>
            </a:r>
            <a:endParaRPr lang="tr-TR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93</Words>
  <Application>Microsoft Office PowerPoint</Application>
  <PresentationFormat>Ekran Gösterisi (4:3)</PresentationFormat>
  <Paragraphs>63</Paragraphs>
  <Slides>15</Slides>
  <Notes>0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4</vt:i4>
      </vt:variant>
      <vt:variant>
        <vt:lpstr>Tasarım Şablonu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21" baseType="lpstr">
      <vt:lpstr>Calibri</vt:lpstr>
      <vt:lpstr>Arial</vt:lpstr>
      <vt:lpstr>Verdana</vt:lpstr>
      <vt:lpstr>Times New Roman</vt:lpstr>
      <vt:lpstr>Ofis Teması</vt:lpstr>
      <vt:lpstr>Denklem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gülfem</dc:creator>
  <cp:lastModifiedBy>edanur</cp:lastModifiedBy>
  <cp:revision>93</cp:revision>
  <dcterms:created xsi:type="dcterms:W3CDTF">2011-11-30T11:44:01Z</dcterms:created>
  <dcterms:modified xsi:type="dcterms:W3CDTF">2012-12-19T19:01:53Z</dcterms:modified>
</cp:coreProperties>
</file>