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D0ADDD-104C-4687-AA9C-9779C844A6F0}" type="datetimeFigureOut">
              <a:rPr lang="tr-TR" smtClean="0"/>
              <a:t>23.12.2012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65768D-A9A9-4C18-9C3F-BC768A56676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549275"/>
            <a:ext cx="6840538" cy="5759450"/>
          </a:xfrm>
        </p:spPr>
        <p:txBody>
          <a:bodyPr/>
          <a:lstStyle/>
          <a:p>
            <a:r>
              <a:rPr lang="tr-TR" sz="33800">
                <a:latin typeface="Hand writing Mutlu" pitchFamily="2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820520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2195513" y="1196975"/>
            <a:ext cx="1439862" cy="1079500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 flipV="1">
            <a:off x="2268538" y="2349500"/>
            <a:ext cx="1366837" cy="647700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1511300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a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778250" y="1341438"/>
            <a:ext cx="2089150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an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84213" y="2708275"/>
            <a:ext cx="1511300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509247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2627313" y="1484313"/>
            <a:ext cx="1368425" cy="865187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 flipV="1">
            <a:off x="2627313" y="2636838"/>
            <a:ext cx="1368425" cy="10080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i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284663" y="1341438"/>
            <a:ext cx="2592387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in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84213" y="27082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64712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34820" grpId="0" animBg="1"/>
      <p:bldP spid="34821" grpId="0" animBg="1"/>
      <p:bldP spid="348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>
            <a:off x="2627313" y="1484313"/>
            <a:ext cx="1368425" cy="865187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 flipV="1">
            <a:off x="2627313" y="2636838"/>
            <a:ext cx="1368425" cy="10080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e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284663" y="1341438"/>
            <a:ext cx="2592387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en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684213" y="27082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633879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2"/>
          <p:cNvSpPr>
            <a:spLocks noChangeShapeType="1"/>
          </p:cNvSpPr>
          <p:nvPr/>
        </p:nvSpPr>
        <p:spPr bwMode="auto">
          <a:xfrm>
            <a:off x="2051050" y="1484313"/>
            <a:ext cx="1368425" cy="865187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 flipV="1">
            <a:off x="2124075" y="2636838"/>
            <a:ext cx="1368425" cy="10080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1871663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an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492500" y="1341438"/>
            <a:ext cx="3527425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anne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95288" y="27082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ne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4925" y="5229225"/>
            <a:ext cx="5976938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5000" dirty="0">
                <a:latin typeface="Hand writing Mutlu" pitchFamily="2" charset="0"/>
              </a:rPr>
              <a:t>Ali ile anne el ele.</a:t>
            </a:r>
          </a:p>
        </p:txBody>
      </p:sp>
      <p:pic>
        <p:nvPicPr>
          <p:cNvPr id="33800" name="Picture 8" descr="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887663"/>
            <a:ext cx="2101850" cy="39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52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6" grpId="0" animBg="1"/>
      <p:bldP spid="33797" grpId="0" animBg="1"/>
      <p:bldP spid="33798" grpId="0" animBg="1"/>
      <p:bldP spid="337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>
            <a:off x="2051050" y="1484313"/>
            <a:ext cx="1368425" cy="865187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 flipV="1">
            <a:off x="2051050" y="2636838"/>
            <a:ext cx="1368425" cy="10080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1871663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 err="1">
                <a:latin typeface="Hand writing Mutlu" pitchFamily="2" charset="0"/>
              </a:rPr>
              <a:t>ni</a:t>
            </a:r>
            <a:endParaRPr lang="tr-TR" sz="10000" dirty="0">
              <a:latin typeface="Hand writing Mutlu" pitchFamily="2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419475" y="1341438"/>
            <a:ext cx="2952750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nine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50825" y="2708275"/>
            <a:ext cx="1871663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ne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95288" y="5229225"/>
            <a:ext cx="8569325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5600" dirty="0">
                <a:latin typeface="Hand writing Mutlu" pitchFamily="2" charset="0"/>
              </a:rPr>
              <a:t>Nine, tane tane anlat.</a:t>
            </a:r>
          </a:p>
        </p:txBody>
      </p:sp>
      <p:pic>
        <p:nvPicPr>
          <p:cNvPr id="36872" name="Picture 8" descr="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412875"/>
            <a:ext cx="2678112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956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animBg="1"/>
      <p:bldP spid="36868" grpId="0" animBg="1"/>
      <p:bldP spid="36869" grpId="0" animBg="1"/>
      <p:bldP spid="36870" grpId="0" animBg="1"/>
      <p:bldP spid="368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2"/>
          <p:cNvSpPr>
            <a:spLocks noChangeShapeType="1"/>
          </p:cNvSpPr>
          <p:nvPr/>
        </p:nvSpPr>
        <p:spPr bwMode="auto">
          <a:xfrm>
            <a:off x="2627313" y="1484313"/>
            <a:ext cx="1368425" cy="865187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7891" name="Line 3"/>
          <p:cNvSpPr>
            <a:spLocks noChangeShapeType="1"/>
          </p:cNvSpPr>
          <p:nvPr/>
        </p:nvSpPr>
        <p:spPr bwMode="auto">
          <a:xfrm flipV="1">
            <a:off x="2627313" y="2636838"/>
            <a:ext cx="1368425" cy="1008062"/>
          </a:xfrm>
          <a:prstGeom prst="line">
            <a:avLst/>
          </a:prstGeom>
          <a:noFill/>
          <a:ln w="101600">
            <a:solidFill>
              <a:srgbClr val="0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284663" y="1341438"/>
            <a:ext cx="31670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Nil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84213" y="2708275"/>
            <a:ext cx="1871662" cy="2016125"/>
          </a:xfrm>
          <a:prstGeom prst="rect">
            <a:avLst/>
          </a:prstGeom>
          <a:noFill/>
          <a:ln w="6350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scene3d>
            <a:camera prst="legacyObliqu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flatTx/>
          </a:bodyPr>
          <a:lstStyle/>
          <a:p>
            <a:pPr algn="ctr"/>
            <a:r>
              <a:rPr lang="tr-TR" sz="10000" dirty="0">
                <a:latin typeface="Hand writing Mutlu" pitchFamily="2" charset="0"/>
              </a:rPr>
              <a:t>il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79388" y="5373688"/>
            <a:ext cx="7200900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7000" dirty="0">
                <a:latin typeface="Hand writing Mutlu" pitchFamily="2" charset="0"/>
              </a:rPr>
              <a:t>Nil nane al.</a:t>
            </a:r>
          </a:p>
        </p:txBody>
      </p:sp>
      <p:pic>
        <p:nvPicPr>
          <p:cNvPr id="37896" name="Picture 8" descr="J02836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716338"/>
            <a:ext cx="136683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43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37893" grpId="0" animBg="1"/>
      <p:bldP spid="37894" grpId="0" animBg="1"/>
      <p:bldP spid="378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95288" y="5229225"/>
            <a:ext cx="8351837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7000" dirty="0">
                <a:latin typeface="Hand writing Mutlu" pitchFamily="2" charset="0"/>
              </a:rPr>
              <a:t>Ela nane al.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68313" y="476250"/>
            <a:ext cx="8351837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7000" dirty="0">
                <a:latin typeface="Hand writing Mutlu" pitchFamily="2" charset="0"/>
              </a:rPr>
              <a:t>Ali eline tel al.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95288" y="1989137"/>
            <a:ext cx="835183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5000" dirty="0">
                <a:latin typeface="Hand writing Mutlu" pitchFamily="2" charset="0"/>
              </a:rPr>
              <a:t>Nalan elli tane lale al.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395288" y="3500438"/>
            <a:ext cx="835183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cap="rnd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tr-TR" sz="7000" dirty="0">
                <a:latin typeface="Hand writing Mutlu" pitchFamily="2" charset="0"/>
              </a:rPr>
              <a:t>Anlat nine anlat.</a:t>
            </a:r>
          </a:p>
        </p:txBody>
      </p:sp>
    </p:spTree>
    <p:extLst>
      <p:ext uri="{BB962C8B-B14F-4D97-AF65-F5344CB8AC3E}">
        <p14:creationId xmlns:p14="http://schemas.microsoft.com/office/powerpoint/2010/main" val="300498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4" grpId="1"/>
      <p:bldP spid="38915" grpId="0"/>
      <p:bldP spid="38915" grpId="1"/>
      <p:bldP spid="38916" grpId="0"/>
      <p:bldP spid="38916" grpId="1"/>
      <p:bldP spid="38917" grpId="0"/>
      <p:bldP spid="38917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</TotalTime>
  <Words>54</Words>
  <Application>Microsoft Office PowerPoint</Application>
  <PresentationFormat>Ekran Gösterisi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kenan</dc:creator>
  <cp:lastModifiedBy>kenan</cp:lastModifiedBy>
  <cp:revision>1</cp:revision>
  <dcterms:created xsi:type="dcterms:W3CDTF">2012-12-22T23:24:18Z</dcterms:created>
  <dcterms:modified xsi:type="dcterms:W3CDTF">2012-12-22T23:33:18Z</dcterms:modified>
</cp:coreProperties>
</file>