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75" r:id="rId3"/>
    <p:sldId id="258" r:id="rId4"/>
    <p:sldId id="259" r:id="rId5"/>
    <p:sldId id="257" r:id="rId6"/>
    <p:sldId id="271" r:id="rId7"/>
    <p:sldId id="272" r:id="rId8"/>
    <p:sldId id="273" r:id="rId9"/>
    <p:sldId id="274" r:id="rId10"/>
    <p:sldId id="263" r:id="rId11"/>
    <p:sldId id="264" r:id="rId12"/>
    <p:sldId id="261" r:id="rId13"/>
    <p:sldId id="262" r:id="rId14"/>
    <p:sldId id="265" r:id="rId15"/>
    <p:sldId id="266" r:id="rId16"/>
    <p:sldId id="267" r:id="rId17"/>
    <p:sldId id="268" r:id="rId18"/>
    <p:sldId id="269" r:id="rId19"/>
    <p:sldId id="270" r:id="rId20"/>
    <p:sldId id="276" r:id="rId2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689" autoAdjust="0"/>
  </p:normalViewPr>
  <p:slideViewPr>
    <p:cSldViewPr>
      <p:cViewPr>
        <p:scale>
          <a:sx n="60" d="100"/>
          <a:sy n="60" d="100"/>
        </p:scale>
        <p:origin x="-906" y="-10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5E3A6DA-BA41-4C42-B1C1-4F7565924B3E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B1DBA80-C7D3-47FA-8145-A5C33C9F4A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ECBC1-674E-4AA4-A955-68A1326BAE2D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37A60-2B23-43C9-8B3D-50090396D5F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E1FAC-51E1-463C-A06C-EA6F4A877386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B1879-7D8C-4AF9-BBCD-25384065ABD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C2F05-8F27-45B0-B1FA-43A4445D34AC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6B6C4-FA2B-4302-91A7-F9B6ACCF21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D2714-CD22-4E8C-9163-F94356BA09C9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16C4D-4FF8-46AD-9C77-BA7D4637AE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A65A0-C917-4A4D-849D-E1542B88934F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6F5D4-3E2F-4AA9-94BA-725740F930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F5009-3799-4E3B-8D74-0AB3F92D4159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633F5-218B-43EC-9070-0D54BADB27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DDE3B-C3E9-43BF-B054-63F349FD8305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96FE2-E9CD-4412-9162-108143DAF8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A7CA-5D86-4653-9390-D94924C455C9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74430-632B-41A4-B9E0-9E0D078A56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19D4E-0AD1-461A-846B-E7DEEF4A1E9C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0019-6B84-4090-9627-2CBFE3FFB3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8D5F3-562C-449E-99FA-A5EF7E7A8473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5220D-2BAE-4FB3-A5A0-38E063BBB5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52EF-636C-4A9E-A39D-D27FE0E627D3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1064E-ED88-4D77-A1D2-B3AB32CDDE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FE9275-45D5-4D49-B6FD-D2859391F690}" type="datetimeFigureOut">
              <a:rPr lang="tr-TR"/>
              <a:pPr>
                <a:defRPr/>
              </a:pPr>
              <a:t>08.12.2012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CF7EBB-544C-436D-92E6-66190A6C37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03648" y="3356992"/>
            <a:ext cx="6696744" cy="69283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7200" dirty="0" smtClean="0"/>
              <a:t>TAMSAYILAR</a:t>
            </a:r>
            <a:br>
              <a:rPr lang="tr-TR" sz="7200" dirty="0" smtClean="0"/>
            </a:br>
            <a:r>
              <a:rPr lang="tr-TR" sz="7200" dirty="0" smtClean="0"/>
              <a:t>(yönlü sayılar)</a:t>
            </a:r>
            <a:br>
              <a:rPr lang="tr-TR" sz="7200" dirty="0" smtClean="0"/>
            </a:br>
            <a:endParaRPr lang="tr-TR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esim 10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116013" y="1628775"/>
            <a:ext cx="761047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549275"/>
            <a:ext cx="5892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1844675"/>
            <a:ext cx="6096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Resim 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62050" y="3141663"/>
            <a:ext cx="7981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260350"/>
            <a:ext cx="4927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908050"/>
            <a:ext cx="66309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836613"/>
            <a:ext cx="11525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1916113"/>
            <a:ext cx="45339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/>
          <a:stretch>
            <a:fillRect/>
          </a:stretch>
        </p:blipFill>
        <p:spPr bwMode="auto">
          <a:xfrm>
            <a:off x="3635375" y="3141663"/>
            <a:ext cx="26654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24075" y="4365625"/>
            <a:ext cx="604837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549275"/>
            <a:ext cx="1046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620713"/>
            <a:ext cx="4400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1268413"/>
            <a:ext cx="18494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333375"/>
            <a:ext cx="3046413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052513"/>
            <a:ext cx="56880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2205038"/>
            <a:ext cx="52673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4724400"/>
            <a:ext cx="6157912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620713"/>
            <a:ext cx="35877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0461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196975"/>
            <a:ext cx="5156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068638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975" y="3213100"/>
            <a:ext cx="52895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4076700"/>
            <a:ext cx="515778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60350"/>
            <a:ext cx="10461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33375"/>
            <a:ext cx="54324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1196975"/>
            <a:ext cx="53133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997200"/>
            <a:ext cx="10461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44738" y="3141663"/>
            <a:ext cx="6272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63713" y="3644900"/>
            <a:ext cx="67691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404813"/>
            <a:ext cx="64420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60350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1196975"/>
            <a:ext cx="547370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33375"/>
            <a:ext cx="259238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60350"/>
            <a:ext cx="1046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908050"/>
            <a:ext cx="6521450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8338" y="3573463"/>
            <a:ext cx="65214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0" y="692150"/>
            <a:ext cx="69088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549275"/>
            <a:ext cx="10461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6638" y="1412875"/>
            <a:ext cx="8107362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908050"/>
            <a:ext cx="7705725" cy="52578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smtClean="0">
                <a:hlinkClick r:id="rId2"/>
              </a:rPr>
              <a:t>www.sorubak.com</a:t>
            </a:r>
            <a:r>
              <a:rPr lang="tr-TR" b="1" smtClean="0"/>
              <a:t> </a:t>
            </a:r>
            <a:r>
              <a:rPr lang="tr-TR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924175"/>
            <a:ext cx="6364288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981075"/>
            <a:ext cx="40735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3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908050"/>
            <a:ext cx="7640637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1116013" y="5229225"/>
            <a:ext cx="1295400" cy="7207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3B4A1E"/>
                  </a:solidFill>
                  <a:round/>
                  <a:headEnd/>
                  <a:tailEnd/>
                </a:ln>
                <a:solidFill>
                  <a:srgbClr val="76923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Oxy"/>
              </a:rPr>
              <a:t>Not: 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5516563"/>
            <a:ext cx="61214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836613"/>
            <a:ext cx="1397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981075"/>
            <a:ext cx="62515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2838" y="1916113"/>
            <a:ext cx="803116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700338" y="44450"/>
            <a:ext cx="4824412" cy="653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549275"/>
            <a:ext cx="65024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1773238"/>
            <a:ext cx="770572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04813"/>
            <a:ext cx="44958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1547813" y="3068638"/>
            <a:ext cx="63373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12875"/>
            <a:ext cx="7829550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11953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1</Words>
  <Application>Microsoft Office PowerPoint</Application>
  <PresentationFormat>Ekran Gösterisi (4:3)</PresentationFormat>
  <Paragraphs>1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20</vt:i4>
      </vt:variant>
    </vt:vector>
  </HeadingPairs>
  <TitlesOfParts>
    <vt:vector size="28" baseType="lpstr">
      <vt:lpstr>Constantia</vt:lpstr>
      <vt:lpstr>Arial</vt:lpstr>
      <vt:lpstr>Calibri</vt:lpstr>
      <vt:lpstr>Wingdings 2</vt:lpstr>
      <vt:lpstr>Akış</vt:lpstr>
      <vt:lpstr>Akış</vt:lpstr>
      <vt:lpstr>Akış</vt:lpstr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TAMSAYILAR</dc:title>
  <dc:creator>D.POLAT</dc:creator>
  <cp:lastModifiedBy>edanur</cp:lastModifiedBy>
  <cp:revision>18</cp:revision>
  <dcterms:created xsi:type="dcterms:W3CDTF">2011-10-05T17:25:15Z</dcterms:created>
  <dcterms:modified xsi:type="dcterms:W3CDTF">2012-12-08T19:33:11Z</dcterms:modified>
</cp:coreProperties>
</file>